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307" r:id="rId2"/>
    <p:sldId id="310" r:id="rId3"/>
    <p:sldId id="313" r:id="rId4"/>
    <p:sldId id="314" r:id="rId5"/>
    <p:sldId id="337" r:id="rId6"/>
    <p:sldId id="338" r:id="rId7"/>
    <p:sldId id="339" r:id="rId8"/>
    <p:sldId id="340" r:id="rId9"/>
    <p:sldId id="315" r:id="rId10"/>
    <p:sldId id="341" r:id="rId11"/>
    <p:sldId id="342" r:id="rId12"/>
    <p:sldId id="316" r:id="rId13"/>
    <p:sldId id="317" r:id="rId14"/>
    <p:sldId id="318" r:id="rId15"/>
    <p:sldId id="319" r:id="rId16"/>
    <p:sldId id="320" r:id="rId17"/>
    <p:sldId id="321" r:id="rId18"/>
    <p:sldId id="343" r:id="rId19"/>
    <p:sldId id="344" r:id="rId20"/>
    <p:sldId id="322" r:id="rId21"/>
    <p:sldId id="323" r:id="rId22"/>
    <p:sldId id="345" r:id="rId23"/>
    <p:sldId id="346" r:id="rId24"/>
    <p:sldId id="347" r:id="rId25"/>
    <p:sldId id="324" r:id="rId26"/>
    <p:sldId id="325" r:id="rId27"/>
    <p:sldId id="348" r:id="rId28"/>
    <p:sldId id="349" r:id="rId29"/>
    <p:sldId id="326" r:id="rId30"/>
    <p:sldId id="350" r:id="rId31"/>
    <p:sldId id="327" r:id="rId32"/>
    <p:sldId id="351" r:id="rId33"/>
    <p:sldId id="352" r:id="rId34"/>
    <p:sldId id="353" r:id="rId35"/>
    <p:sldId id="354" r:id="rId36"/>
    <p:sldId id="355" r:id="rId37"/>
    <p:sldId id="329" r:id="rId38"/>
    <p:sldId id="330" r:id="rId39"/>
    <p:sldId id="356" r:id="rId40"/>
    <p:sldId id="331" r:id="rId41"/>
    <p:sldId id="332" r:id="rId42"/>
    <p:sldId id="357" r:id="rId43"/>
    <p:sldId id="333" r:id="rId44"/>
    <p:sldId id="334" r:id="rId45"/>
    <p:sldId id="335" r:id="rId46"/>
    <p:sldId id="336" r:id="rId47"/>
  </p:sldIdLst>
  <p:sldSz cx="15171738" cy="8534400"/>
  <p:notesSz cx="6858000" cy="9144000"/>
  <p:defaultTextStyle>
    <a:defPPr>
      <a:defRPr lang="pl-PL"/>
    </a:defPPr>
    <a:lvl1pPr marL="0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1pPr>
    <a:lvl2pPr marL="568940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2pPr>
    <a:lvl3pPr marL="1137879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3pPr>
    <a:lvl4pPr marL="1706819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4pPr>
    <a:lvl5pPr marL="2275759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5pPr>
    <a:lvl6pPr marL="2844698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6pPr>
    <a:lvl7pPr marL="3413638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7pPr>
    <a:lvl8pPr marL="3982578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8pPr>
    <a:lvl9pPr marL="4551517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kcja i assety" id="{FBB482BD-BA36-4032-BAFF-84613F9D20BC}">
          <p14:sldIdLst/>
        </p14:section>
        <p14:section name="Przykładowe slajdy" id="{F5E34A33-1F6E-433F-B4E6-17745265A702}">
          <p14:sldIdLst>
            <p14:sldId id="307"/>
            <p14:sldId id="310"/>
            <p14:sldId id="313"/>
            <p14:sldId id="314"/>
            <p14:sldId id="337"/>
            <p14:sldId id="338"/>
            <p14:sldId id="339"/>
            <p14:sldId id="340"/>
            <p14:sldId id="315"/>
            <p14:sldId id="341"/>
            <p14:sldId id="342"/>
            <p14:sldId id="316"/>
            <p14:sldId id="317"/>
            <p14:sldId id="318"/>
            <p14:sldId id="319"/>
            <p14:sldId id="320"/>
            <p14:sldId id="321"/>
            <p14:sldId id="343"/>
            <p14:sldId id="344"/>
            <p14:sldId id="322"/>
            <p14:sldId id="323"/>
            <p14:sldId id="345"/>
            <p14:sldId id="346"/>
            <p14:sldId id="347"/>
            <p14:sldId id="324"/>
            <p14:sldId id="325"/>
            <p14:sldId id="348"/>
            <p14:sldId id="349"/>
            <p14:sldId id="326"/>
            <p14:sldId id="350"/>
            <p14:sldId id="327"/>
            <p14:sldId id="351"/>
            <p14:sldId id="352"/>
            <p14:sldId id="353"/>
            <p14:sldId id="354"/>
            <p14:sldId id="355"/>
            <p14:sldId id="329"/>
            <p14:sldId id="330"/>
            <p14:sldId id="356"/>
            <p14:sldId id="331"/>
            <p14:sldId id="332"/>
            <p14:sldId id="357"/>
            <p14:sldId id="333"/>
            <p14:sldId id="334"/>
            <p14:sldId id="335"/>
            <p14:sldId id="33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2F5"/>
    <a:srgbClr val="BC0005"/>
    <a:srgbClr val="28A745"/>
    <a:srgbClr val="121F29"/>
    <a:srgbClr val="212E39"/>
    <a:srgbClr val="9C00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1" autoAdjust="0"/>
    <p:restoredTop sz="96546" autoAdjust="0"/>
  </p:normalViewPr>
  <p:slideViewPr>
    <p:cSldViewPr snapToGrid="0">
      <p:cViewPr varScale="1">
        <p:scale>
          <a:sx n="65" d="100"/>
          <a:sy n="65" d="100"/>
        </p:scale>
        <p:origin x="1272" y="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1147BBF7-D8FC-4993-A6EB-C79B1F3594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CD5226E-6380-4044-B48A-BC3534B6FE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22767-5FD3-44C0-A697-ACB32BC894A3}" type="datetimeFigureOut">
              <a:rPr lang="pl-PL" smtClean="0"/>
              <a:t>08.09.2023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91A02E8-7C19-4F93-8B56-82B034E435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E71920F-6CC1-4282-9BB5-C99660AAD0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2837B-50AB-430E-9591-C3544C408C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2569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1837C-7502-43AC-A442-710A005398EB}" type="datetimeFigureOut">
              <a:rPr lang="pl-PL" smtClean="0"/>
              <a:t>08.09.2023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6947F-1BE6-43EE-A375-32ED6D5521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7804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kcj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2">
            <a:extLst>
              <a:ext uri="{FF2B5EF4-FFF2-40B4-BE49-F238E27FC236}">
                <a16:creationId xmlns:a16="http://schemas.microsoft.com/office/drawing/2014/main" id="{B58674FE-3756-492D-AC59-896253A7F5EB}"/>
              </a:ext>
            </a:extLst>
          </p:cNvPr>
          <p:cNvSpPr txBox="1">
            <a:spLocks/>
          </p:cNvSpPr>
          <p:nvPr userDrawn="1"/>
        </p:nvSpPr>
        <p:spPr>
          <a:xfrm>
            <a:off x="1263649" y="0"/>
            <a:ext cx="12657333" cy="231342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Instrukcja korzystania 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832278B-8B1E-49B9-81A0-51DBB01ABF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FE85651-5A7C-4C83-B6A8-C7A6F5B849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" t="286" r="18400" b="18390"/>
          <a:stretch/>
        </p:blipFill>
        <p:spPr>
          <a:xfrm>
            <a:off x="8867775" y="2522225"/>
            <a:ext cx="6303963" cy="6012175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8BA7AAD5-B6DD-4A21-BC91-3580685C723E}"/>
              </a:ext>
            </a:extLst>
          </p:cNvPr>
          <p:cNvSpPr/>
          <p:nvPr userDrawn="1"/>
        </p:nvSpPr>
        <p:spPr>
          <a:xfrm>
            <a:off x="8867775" y="2727325"/>
            <a:ext cx="6322220" cy="580707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8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160C4DF-91DC-4520-87DC-F6385E0EA66B}"/>
              </a:ext>
            </a:extLst>
          </p:cNvPr>
          <p:cNvSpPr txBox="1"/>
          <p:nvPr userDrawn="1"/>
        </p:nvSpPr>
        <p:spPr>
          <a:xfrm>
            <a:off x="1263650" y="2727325"/>
            <a:ext cx="6356350" cy="48402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lvl="4" indent="0">
              <a:spcAft>
                <a:spcPts val="600"/>
              </a:spcAft>
            </a:pPr>
            <a:r>
              <a:rPr lang="pl-PL" sz="1600" dirty="0"/>
              <a:t>Niniejszy szablon zawiera ponad 30 różnych układów slajdów </a:t>
            </a:r>
            <a:br>
              <a:rPr lang="pl-PL" sz="1600" dirty="0"/>
            </a:br>
            <a:r>
              <a:rPr lang="pl-PL" sz="1600" dirty="0"/>
              <a:t>w identyfikacji NASK-PIB. </a:t>
            </a:r>
          </a:p>
          <a:p>
            <a:pPr marL="0" lvl="4" indent="0">
              <a:spcAft>
                <a:spcPts val="600"/>
              </a:spcAft>
            </a:pPr>
            <a:r>
              <a:rPr lang="pl-PL" sz="1600" b="1" dirty="0">
                <a:solidFill>
                  <a:schemeClr val="accent3"/>
                </a:solidFill>
              </a:rPr>
              <a:t>Aby dodać slajd należy kliknąć jak na obrazku obok &gt;&gt;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1600" dirty="0"/>
              <a:t>Zalecane jest używanie </a:t>
            </a:r>
            <a:r>
              <a:rPr lang="pl-PL" sz="1600" dirty="0" err="1"/>
              <a:t>key</a:t>
            </a:r>
            <a:r>
              <a:rPr lang="pl-PL" sz="1600" dirty="0"/>
              <a:t> </a:t>
            </a:r>
            <a:r>
              <a:rPr lang="pl-PL" sz="1600" dirty="0" err="1"/>
              <a:t>visuali</a:t>
            </a:r>
            <a:r>
              <a:rPr lang="pl-PL" sz="1600" dirty="0"/>
              <a:t> marek/produktów na każdy pierwszy slajd prezentacji, a następnie swoich zdjęć jako przerywniki. Zaprojektowano kilka przykładów slajdów tytułowych do wyboru.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1600" dirty="0"/>
              <a:t>Każdy układ posiada odpowiednie „ramki” (</a:t>
            </a:r>
            <a:r>
              <a:rPr lang="pl-PL" sz="1600" dirty="0" err="1"/>
              <a:t>placeholder’y</a:t>
            </a:r>
            <a:r>
              <a:rPr lang="pl-PL" sz="1600" dirty="0"/>
              <a:t>) </a:t>
            </a:r>
            <a:br>
              <a:rPr lang="pl-PL" sz="1600" dirty="0"/>
            </a:br>
            <a:r>
              <a:rPr lang="pl-PL" sz="1600" dirty="0"/>
              <a:t>na </a:t>
            </a:r>
            <a:r>
              <a:rPr lang="pl-PL" sz="1600" dirty="0" err="1"/>
              <a:t>content</a:t>
            </a:r>
            <a:r>
              <a:rPr lang="pl-PL" sz="1600" dirty="0"/>
              <a:t> oraz linie pomocnicze (prowadnice), wyznaczające obszary do umieszczania </a:t>
            </a:r>
            <a:r>
              <a:rPr lang="pl-PL" sz="1600" dirty="0" err="1"/>
              <a:t>contentu</a:t>
            </a:r>
            <a:r>
              <a:rPr lang="pl-PL" sz="1600" dirty="0"/>
              <a:t>, według zasad projektowania NASK-PIB (</a:t>
            </a:r>
            <a:r>
              <a:rPr lang="pl-PL" sz="1600" dirty="0" err="1"/>
              <a:t>grid</a:t>
            </a:r>
            <a:r>
              <a:rPr lang="pl-PL" sz="1600" dirty="0"/>
              <a:t> </a:t>
            </a:r>
            <a:r>
              <a:rPr lang="pl-PL" sz="1600" dirty="0" err="1"/>
              <a:t>method</a:t>
            </a:r>
            <a:r>
              <a:rPr lang="pl-PL" sz="1600" dirty="0"/>
              <a:t>).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1600" dirty="0"/>
              <a:t>Prowadnice włączamy klikając prawym przyciskiem myszy </a:t>
            </a:r>
            <a:br>
              <a:rPr lang="pl-PL" sz="1600" dirty="0"/>
            </a:br>
            <a:r>
              <a:rPr lang="pl-PL" sz="1600" dirty="0"/>
              <a:t>w puste tło -&gt; „Siatka i prowadnice” -&gt; „Prowadnice”.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1600" dirty="0"/>
              <a:t>Jeśli występuje zapotrzebowanie na zdjęcia, prośba o kontakt </a:t>
            </a:r>
            <a:br>
              <a:rPr lang="pl-PL" sz="1600" dirty="0"/>
            </a:br>
            <a:r>
              <a:rPr lang="pl-PL" sz="1600" dirty="0"/>
              <a:t>z </a:t>
            </a:r>
            <a:r>
              <a:rPr lang="pl-PL" sz="1600" b="1" dirty="0"/>
              <a:t>Zespołem Obsługi Wizualnej. </a:t>
            </a:r>
            <a:r>
              <a:rPr lang="pl-PL" sz="1600" b="0" dirty="0"/>
              <a:t>Pomożemy dobrać, wstawić lub po prostu podeślemy wybrane.</a:t>
            </a:r>
            <a:endParaRPr lang="pl-PL" sz="1600" b="1" dirty="0"/>
          </a:p>
          <a:p>
            <a:pPr marL="0" indent="0">
              <a:spcAft>
                <a:spcPts val="600"/>
              </a:spcAft>
              <a:buNone/>
            </a:pPr>
            <a:endParaRPr lang="pl-PL" sz="1600" dirty="0"/>
          </a:p>
        </p:txBody>
      </p:sp>
      <p:grpSp>
        <p:nvGrpSpPr>
          <p:cNvPr id="61" name="Grupa 60">
            <a:extLst>
              <a:ext uri="{FF2B5EF4-FFF2-40B4-BE49-F238E27FC236}">
                <a16:creationId xmlns:a16="http://schemas.microsoft.com/office/drawing/2014/main" id="{CCB95214-2074-60C3-3B84-9D9D4827F300}"/>
              </a:ext>
            </a:extLst>
          </p:cNvPr>
          <p:cNvGrpSpPr/>
          <p:nvPr userDrawn="1"/>
        </p:nvGrpSpPr>
        <p:grpSpPr>
          <a:xfrm>
            <a:off x="-7005638" y="-828676"/>
            <a:ext cx="7005637" cy="9361697"/>
            <a:chOff x="-7005638" y="-828676"/>
            <a:chExt cx="7005637" cy="9361697"/>
          </a:xfrm>
        </p:grpSpPr>
        <p:sp>
          <p:nvSpPr>
            <p:cNvPr id="62" name="Dowolny kształt: kształt 61">
              <a:extLst>
                <a:ext uri="{FF2B5EF4-FFF2-40B4-BE49-F238E27FC236}">
                  <a16:creationId xmlns:a16="http://schemas.microsoft.com/office/drawing/2014/main" id="{35D6AB91-F131-2A47-AFB4-A5C0456EB9C3}"/>
                </a:ext>
              </a:extLst>
            </p:cNvPr>
            <p:cNvSpPr/>
            <p:nvPr userDrawn="1"/>
          </p:nvSpPr>
          <p:spPr>
            <a:xfrm>
              <a:off x="-4055313" y="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DEE3E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3" name="Dowolny kształt: kształt 62">
              <a:extLst>
                <a:ext uri="{FF2B5EF4-FFF2-40B4-BE49-F238E27FC236}">
                  <a16:creationId xmlns:a16="http://schemas.microsoft.com/office/drawing/2014/main" id="{43ADCA37-D20E-DFF8-8E27-CAD13881EDC0}"/>
                </a:ext>
              </a:extLst>
            </p:cNvPr>
            <p:cNvSpPr/>
            <p:nvPr userDrawn="1"/>
          </p:nvSpPr>
          <p:spPr>
            <a:xfrm>
              <a:off x="-3298585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12E3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4" name="Dowolny kształt: kształt 63">
              <a:extLst>
                <a:ext uri="{FF2B5EF4-FFF2-40B4-BE49-F238E27FC236}">
                  <a16:creationId xmlns:a16="http://schemas.microsoft.com/office/drawing/2014/main" id="{90A4B4DE-0EEC-F290-9189-66FC329928BE}"/>
                </a:ext>
              </a:extLst>
            </p:cNvPr>
            <p:cNvSpPr/>
            <p:nvPr userDrawn="1"/>
          </p:nvSpPr>
          <p:spPr>
            <a:xfrm>
              <a:off x="-2541857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121F2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5" name="Dowolny kształt: kształt 64">
              <a:extLst>
                <a:ext uri="{FF2B5EF4-FFF2-40B4-BE49-F238E27FC236}">
                  <a16:creationId xmlns:a16="http://schemas.microsoft.com/office/drawing/2014/main" id="{40808358-7A85-D7DA-8DB5-ACCC5FB5775C}"/>
                </a:ext>
              </a:extLst>
            </p:cNvPr>
            <p:cNvSpPr/>
            <p:nvPr userDrawn="1"/>
          </p:nvSpPr>
          <p:spPr>
            <a:xfrm>
              <a:off x="-4055313" y="78549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CEE3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6" name="Dowolny kształt: kształt 65">
              <a:extLst>
                <a:ext uri="{FF2B5EF4-FFF2-40B4-BE49-F238E27FC236}">
                  <a16:creationId xmlns:a16="http://schemas.microsoft.com/office/drawing/2014/main" id="{E66C589A-2637-A2B0-1808-FF51CB83103B}"/>
                </a:ext>
              </a:extLst>
            </p:cNvPr>
            <p:cNvSpPr/>
            <p:nvPr userDrawn="1"/>
          </p:nvSpPr>
          <p:spPr>
            <a:xfrm>
              <a:off x="-4055313" y="1570897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7" name="Dowolny kształt: kształt 66">
              <a:extLst>
                <a:ext uri="{FF2B5EF4-FFF2-40B4-BE49-F238E27FC236}">
                  <a16:creationId xmlns:a16="http://schemas.microsoft.com/office/drawing/2014/main" id="{A6A64E4B-D109-D382-DAA5-AC5FCDBC56B0}"/>
                </a:ext>
              </a:extLst>
            </p:cNvPr>
            <p:cNvSpPr/>
            <p:nvPr userDrawn="1"/>
          </p:nvSpPr>
          <p:spPr>
            <a:xfrm>
              <a:off x="-3298585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8" name="Dowolny kształt: kształt 67">
              <a:extLst>
                <a:ext uri="{FF2B5EF4-FFF2-40B4-BE49-F238E27FC236}">
                  <a16:creationId xmlns:a16="http://schemas.microsoft.com/office/drawing/2014/main" id="{D03351F7-0023-F6E7-96E2-E2502D1BD4B9}"/>
                </a:ext>
              </a:extLst>
            </p:cNvPr>
            <p:cNvSpPr/>
            <p:nvPr userDrawn="1"/>
          </p:nvSpPr>
          <p:spPr>
            <a:xfrm>
              <a:off x="-2541857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9" name="Dowolny kształt: kształt 68">
              <a:extLst>
                <a:ext uri="{FF2B5EF4-FFF2-40B4-BE49-F238E27FC236}">
                  <a16:creationId xmlns:a16="http://schemas.microsoft.com/office/drawing/2014/main" id="{6CAF79F5-D854-F8D8-CFE3-A0A4C36A3356}"/>
                </a:ext>
              </a:extLst>
            </p:cNvPr>
            <p:cNvSpPr/>
            <p:nvPr userDrawn="1"/>
          </p:nvSpPr>
          <p:spPr>
            <a:xfrm>
              <a:off x="-1785128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0" name="Dowolny kształt: kształt 69">
              <a:extLst>
                <a:ext uri="{FF2B5EF4-FFF2-40B4-BE49-F238E27FC236}">
                  <a16:creationId xmlns:a16="http://schemas.microsoft.com/office/drawing/2014/main" id="{949F7FA5-066D-DD48-CDF9-2BA3FAB2C7C4}"/>
                </a:ext>
              </a:extLst>
            </p:cNvPr>
            <p:cNvSpPr/>
            <p:nvPr userDrawn="1"/>
          </p:nvSpPr>
          <p:spPr>
            <a:xfrm>
              <a:off x="-4055313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1" name="Dowolny kształt: kształt 70">
              <a:extLst>
                <a:ext uri="{FF2B5EF4-FFF2-40B4-BE49-F238E27FC236}">
                  <a16:creationId xmlns:a16="http://schemas.microsoft.com/office/drawing/2014/main" id="{DCE2BF86-4F83-0466-877B-49A0D05E62CA}"/>
                </a:ext>
              </a:extLst>
            </p:cNvPr>
            <p:cNvSpPr/>
            <p:nvPr userDrawn="1"/>
          </p:nvSpPr>
          <p:spPr>
            <a:xfrm>
              <a:off x="-3298585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8A74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2" name="Dowolny kształt: kształt 71">
              <a:extLst>
                <a:ext uri="{FF2B5EF4-FFF2-40B4-BE49-F238E27FC236}">
                  <a16:creationId xmlns:a16="http://schemas.microsoft.com/office/drawing/2014/main" id="{98DCD2F8-FCB6-414E-E137-4008EC32DE95}"/>
                </a:ext>
              </a:extLst>
            </p:cNvPr>
            <p:cNvSpPr/>
            <p:nvPr userDrawn="1"/>
          </p:nvSpPr>
          <p:spPr>
            <a:xfrm>
              <a:off x="-2541857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67E3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3" name="Dowolny kształt: kształt 72">
              <a:extLst>
                <a:ext uri="{FF2B5EF4-FFF2-40B4-BE49-F238E27FC236}">
                  <a16:creationId xmlns:a16="http://schemas.microsoft.com/office/drawing/2014/main" id="{79B72A6B-C8F2-4671-FCCC-7EECF67AA47A}"/>
                </a:ext>
              </a:extLst>
            </p:cNvPr>
            <p:cNvSpPr/>
            <p:nvPr userDrawn="1"/>
          </p:nvSpPr>
          <p:spPr>
            <a:xfrm>
              <a:off x="-1785128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9C00F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4" name="Dowolny kształt: kształt 73">
              <a:extLst>
                <a:ext uri="{FF2B5EF4-FFF2-40B4-BE49-F238E27FC236}">
                  <a16:creationId xmlns:a16="http://schemas.microsoft.com/office/drawing/2014/main" id="{DA652B8D-5D9C-41B1-E001-DBC4624BA1CA}"/>
                </a:ext>
              </a:extLst>
            </p:cNvPr>
            <p:cNvSpPr/>
            <p:nvPr userDrawn="1"/>
          </p:nvSpPr>
          <p:spPr>
            <a:xfrm>
              <a:off x="-1028400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5" name="Dowolny kształt: kształt 74">
              <a:extLst>
                <a:ext uri="{FF2B5EF4-FFF2-40B4-BE49-F238E27FC236}">
                  <a16:creationId xmlns:a16="http://schemas.microsoft.com/office/drawing/2014/main" id="{1D4ABE15-94AB-FF42-9CF6-3F5AF9DAD384}"/>
                </a:ext>
              </a:extLst>
            </p:cNvPr>
            <p:cNvSpPr/>
            <p:nvPr userDrawn="1"/>
          </p:nvSpPr>
          <p:spPr>
            <a:xfrm>
              <a:off x="-4055313" y="314188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6" name="Dowolny kształt: kształt 75">
              <a:extLst>
                <a:ext uri="{FF2B5EF4-FFF2-40B4-BE49-F238E27FC236}">
                  <a16:creationId xmlns:a16="http://schemas.microsoft.com/office/drawing/2014/main" id="{ACEC9A5C-1435-CF85-D663-6644984798B9}"/>
                </a:ext>
              </a:extLst>
            </p:cNvPr>
            <p:cNvSpPr/>
            <p:nvPr userDrawn="1"/>
          </p:nvSpPr>
          <p:spPr>
            <a:xfrm>
              <a:off x="-3298585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0000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7" name="Dowolny kształt: kształt 76">
              <a:extLst>
                <a:ext uri="{FF2B5EF4-FFF2-40B4-BE49-F238E27FC236}">
                  <a16:creationId xmlns:a16="http://schemas.microsoft.com/office/drawing/2014/main" id="{76BFFD2E-3747-DBC7-173A-B7598E2E1447}"/>
                </a:ext>
              </a:extLst>
            </p:cNvPr>
            <p:cNvSpPr/>
            <p:nvPr userDrawn="1"/>
          </p:nvSpPr>
          <p:spPr>
            <a:xfrm>
              <a:off x="-2541857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8" name="Dowolny kształt: kształt 77">
              <a:extLst>
                <a:ext uri="{FF2B5EF4-FFF2-40B4-BE49-F238E27FC236}">
                  <a16:creationId xmlns:a16="http://schemas.microsoft.com/office/drawing/2014/main" id="{E149A4B8-7CA4-FA21-B213-24FF0E99AAF1}"/>
                </a:ext>
              </a:extLst>
            </p:cNvPr>
            <p:cNvSpPr/>
            <p:nvPr userDrawn="1"/>
          </p:nvSpPr>
          <p:spPr>
            <a:xfrm>
              <a:off x="-1785128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9" name="Dowolny kształt: kształt 78">
              <a:extLst>
                <a:ext uri="{FF2B5EF4-FFF2-40B4-BE49-F238E27FC236}">
                  <a16:creationId xmlns:a16="http://schemas.microsoft.com/office/drawing/2014/main" id="{BA564F4B-8461-7BE7-B14F-2B26F5D18B1C}"/>
                </a:ext>
              </a:extLst>
            </p:cNvPr>
            <p:cNvSpPr/>
            <p:nvPr userDrawn="1"/>
          </p:nvSpPr>
          <p:spPr>
            <a:xfrm>
              <a:off x="-4055313" y="393340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5D1A83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0" name="Dowolny kształt: kształt 79">
              <a:extLst>
                <a:ext uri="{FF2B5EF4-FFF2-40B4-BE49-F238E27FC236}">
                  <a16:creationId xmlns:a16="http://schemas.microsoft.com/office/drawing/2014/main" id="{A74A3202-3D7E-FA3A-0152-0E105A133CF5}"/>
                </a:ext>
              </a:extLst>
            </p:cNvPr>
            <p:cNvSpPr/>
            <p:nvPr userDrawn="1"/>
          </p:nvSpPr>
          <p:spPr>
            <a:xfrm>
              <a:off x="-3298585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1" name="Dowolny kształt: kształt 80">
              <a:extLst>
                <a:ext uri="{FF2B5EF4-FFF2-40B4-BE49-F238E27FC236}">
                  <a16:creationId xmlns:a16="http://schemas.microsoft.com/office/drawing/2014/main" id="{2F9E5915-4933-656B-368C-DDB4F12A0156}"/>
                </a:ext>
              </a:extLst>
            </p:cNvPr>
            <p:cNvSpPr/>
            <p:nvPr userDrawn="1"/>
          </p:nvSpPr>
          <p:spPr>
            <a:xfrm>
              <a:off x="-2541857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2" name="Dowolny kształt: kształt 81">
              <a:extLst>
                <a:ext uri="{FF2B5EF4-FFF2-40B4-BE49-F238E27FC236}">
                  <a16:creationId xmlns:a16="http://schemas.microsoft.com/office/drawing/2014/main" id="{90CFB77E-C8E1-788C-7FD2-D8241EB33DAE}"/>
                </a:ext>
              </a:extLst>
            </p:cNvPr>
            <p:cNvSpPr/>
            <p:nvPr userDrawn="1"/>
          </p:nvSpPr>
          <p:spPr>
            <a:xfrm>
              <a:off x="-1785128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3" name="Dowolny kształt: kształt 82">
              <a:extLst>
                <a:ext uri="{FF2B5EF4-FFF2-40B4-BE49-F238E27FC236}">
                  <a16:creationId xmlns:a16="http://schemas.microsoft.com/office/drawing/2014/main" id="{4281434E-6182-5F04-8864-E91B6D46458C}"/>
                </a:ext>
              </a:extLst>
            </p:cNvPr>
            <p:cNvSpPr/>
            <p:nvPr userDrawn="1"/>
          </p:nvSpPr>
          <p:spPr>
            <a:xfrm>
              <a:off x="-4055313" y="4725008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B4AC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4" name="Dowolny kształt: kształt 83">
              <a:extLst>
                <a:ext uri="{FF2B5EF4-FFF2-40B4-BE49-F238E27FC236}">
                  <a16:creationId xmlns:a16="http://schemas.microsoft.com/office/drawing/2014/main" id="{000509CD-0E1A-391E-A8E4-DB77176837C6}"/>
                </a:ext>
              </a:extLst>
            </p:cNvPr>
            <p:cNvSpPr/>
            <p:nvPr userDrawn="1"/>
          </p:nvSpPr>
          <p:spPr>
            <a:xfrm>
              <a:off x="-3298585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5" name="Dowolny kształt: kształt 84">
              <a:extLst>
                <a:ext uri="{FF2B5EF4-FFF2-40B4-BE49-F238E27FC236}">
                  <a16:creationId xmlns:a16="http://schemas.microsoft.com/office/drawing/2014/main" id="{AB242EF0-7FB3-95F0-84A4-00B0C7000577}"/>
                </a:ext>
              </a:extLst>
            </p:cNvPr>
            <p:cNvSpPr/>
            <p:nvPr userDrawn="1"/>
          </p:nvSpPr>
          <p:spPr>
            <a:xfrm>
              <a:off x="-2541857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6" name="Dowolny kształt: kształt 85">
              <a:extLst>
                <a:ext uri="{FF2B5EF4-FFF2-40B4-BE49-F238E27FC236}">
                  <a16:creationId xmlns:a16="http://schemas.microsoft.com/office/drawing/2014/main" id="{E008AAF5-F536-60C8-6B82-5D61F30FCBED}"/>
                </a:ext>
              </a:extLst>
            </p:cNvPr>
            <p:cNvSpPr/>
            <p:nvPr userDrawn="1"/>
          </p:nvSpPr>
          <p:spPr>
            <a:xfrm>
              <a:off x="-1785128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7" name="Dowolny kształt: kształt 86">
              <a:extLst>
                <a:ext uri="{FF2B5EF4-FFF2-40B4-BE49-F238E27FC236}">
                  <a16:creationId xmlns:a16="http://schemas.microsoft.com/office/drawing/2014/main" id="{F048FAE9-8F71-F2F0-A846-1E34EBB475A2}"/>
                </a:ext>
              </a:extLst>
            </p:cNvPr>
            <p:cNvSpPr/>
            <p:nvPr userDrawn="1"/>
          </p:nvSpPr>
          <p:spPr>
            <a:xfrm>
              <a:off x="-4055313" y="551661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8" name="Dowolny kształt: kształt 87">
              <a:extLst>
                <a:ext uri="{FF2B5EF4-FFF2-40B4-BE49-F238E27FC236}">
                  <a16:creationId xmlns:a16="http://schemas.microsoft.com/office/drawing/2014/main" id="{29736F77-BD2F-7FA3-4E50-C7AF10B81366}"/>
                </a:ext>
              </a:extLst>
            </p:cNvPr>
            <p:cNvSpPr/>
            <p:nvPr userDrawn="1"/>
          </p:nvSpPr>
          <p:spPr>
            <a:xfrm>
              <a:off x="-3298585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9" name="Dowolny kształt: kształt 88">
              <a:extLst>
                <a:ext uri="{FF2B5EF4-FFF2-40B4-BE49-F238E27FC236}">
                  <a16:creationId xmlns:a16="http://schemas.microsoft.com/office/drawing/2014/main" id="{795F25C5-24FC-B4B1-8C18-C59B7507C1E7}"/>
                </a:ext>
              </a:extLst>
            </p:cNvPr>
            <p:cNvSpPr/>
            <p:nvPr userDrawn="1"/>
          </p:nvSpPr>
          <p:spPr>
            <a:xfrm>
              <a:off x="-2541857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0" name="Dowolny kształt: kształt 89">
              <a:extLst>
                <a:ext uri="{FF2B5EF4-FFF2-40B4-BE49-F238E27FC236}">
                  <a16:creationId xmlns:a16="http://schemas.microsoft.com/office/drawing/2014/main" id="{B29B1630-5836-287C-2C04-29989D718053}"/>
                </a:ext>
              </a:extLst>
            </p:cNvPr>
            <p:cNvSpPr/>
            <p:nvPr userDrawn="1"/>
          </p:nvSpPr>
          <p:spPr>
            <a:xfrm>
              <a:off x="-1785128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1" name="Dowolny kształt: kształt 90">
              <a:extLst>
                <a:ext uri="{FF2B5EF4-FFF2-40B4-BE49-F238E27FC236}">
                  <a16:creationId xmlns:a16="http://schemas.microsoft.com/office/drawing/2014/main" id="{4E542BE2-3E6E-F006-12A2-4429B30AAC85}"/>
                </a:ext>
              </a:extLst>
            </p:cNvPr>
            <p:cNvSpPr/>
            <p:nvPr userDrawn="1"/>
          </p:nvSpPr>
          <p:spPr>
            <a:xfrm>
              <a:off x="-4055313" y="630813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2" name="Dowolny kształt: kształt 91">
              <a:extLst>
                <a:ext uri="{FF2B5EF4-FFF2-40B4-BE49-F238E27FC236}">
                  <a16:creationId xmlns:a16="http://schemas.microsoft.com/office/drawing/2014/main" id="{E4A6F27B-23E9-3627-A11A-7DD7A4765868}"/>
                </a:ext>
              </a:extLst>
            </p:cNvPr>
            <p:cNvSpPr/>
            <p:nvPr userDrawn="1"/>
          </p:nvSpPr>
          <p:spPr>
            <a:xfrm>
              <a:off x="-3298585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3" name="Dowolny kształt: kształt 92">
              <a:extLst>
                <a:ext uri="{FF2B5EF4-FFF2-40B4-BE49-F238E27FC236}">
                  <a16:creationId xmlns:a16="http://schemas.microsoft.com/office/drawing/2014/main" id="{8A54C1A8-2BD9-5DB6-8A41-287AE687E2AC}"/>
                </a:ext>
              </a:extLst>
            </p:cNvPr>
            <p:cNvSpPr/>
            <p:nvPr userDrawn="1"/>
          </p:nvSpPr>
          <p:spPr>
            <a:xfrm>
              <a:off x="-2541857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4" name="Dowolny kształt: kształt 93">
              <a:extLst>
                <a:ext uri="{FF2B5EF4-FFF2-40B4-BE49-F238E27FC236}">
                  <a16:creationId xmlns:a16="http://schemas.microsoft.com/office/drawing/2014/main" id="{8D118ED0-EFEC-8C4D-E86F-55AF8675A50B}"/>
                </a:ext>
              </a:extLst>
            </p:cNvPr>
            <p:cNvSpPr/>
            <p:nvPr userDrawn="1"/>
          </p:nvSpPr>
          <p:spPr>
            <a:xfrm>
              <a:off x="-1785128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" name="Dowolny kształt: kształt 94">
              <a:extLst>
                <a:ext uri="{FF2B5EF4-FFF2-40B4-BE49-F238E27FC236}">
                  <a16:creationId xmlns:a16="http://schemas.microsoft.com/office/drawing/2014/main" id="{FEFDEE85-28DF-6483-D32C-D703F0EC8688}"/>
                </a:ext>
              </a:extLst>
            </p:cNvPr>
            <p:cNvSpPr/>
            <p:nvPr userDrawn="1"/>
          </p:nvSpPr>
          <p:spPr>
            <a:xfrm>
              <a:off x="-4055313" y="709974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6" name="Dowolny kształt: kształt 95">
              <a:extLst>
                <a:ext uri="{FF2B5EF4-FFF2-40B4-BE49-F238E27FC236}">
                  <a16:creationId xmlns:a16="http://schemas.microsoft.com/office/drawing/2014/main" id="{BF89E240-2DD6-A969-1E4A-B20E781A60D3}"/>
                </a:ext>
              </a:extLst>
            </p:cNvPr>
            <p:cNvSpPr/>
            <p:nvPr userDrawn="1"/>
          </p:nvSpPr>
          <p:spPr>
            <a:xfrm>
              <a:off x="-3298585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78828A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7" name="Dowolny kształt: kształt 96">
              <a:extLst>
                <a:ext uri="{FF2B5EF4-FFF2-40B4-BE49-F238E27FC236}">
                  <a16:creationId xmlns:a16="http://schemas.microsoft.com/office/drawing/2014/main" id="{BFAC93BB-E8E7-D7EA-4FD0-FAF6C9FD4243}"/>
                </a:ext>
              </a:extLst>
            </p:cNvPr>
            <p:cNvSpPr/>
            <p:nvPr userDrawn="1"/>
          </p:nvSpPr>
          <p:spPr>
            <a:xfrm>
              <a:off x="-2541857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C70067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8" name="Dowolny kształt: kształt 97">
              <a:extLst>
                <a:ext uri="{FF2B5EF4-FFF2-40B4-BE49-F238E27FC236}">
                  <a16:creationId xmlns:a16="http://schemas.microsoft.com/office/drawing/2014/main" id="{80998FC6-787C-34BF-9FC5-CAB4ABACF45D}"/>
                </a:ext>
              </a:extLst>
            </p:cNvPr>
            <p:cNvSpPr/>
            <p:nvPr userDrawn="1"/>
          </p:nvSpPr>
          <p:spPr>
            <a:xfrm>
              <a:off x="-1785128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" name="Dowolny kształt: kształt 98">
              <a:extLst>
                <a:ext uri="{FF2B5EF4-FFF2-40B4-BE49-F238E27FC236}">
                  <a16:creationId xmlns:a16="http://schemas.microsoft.com/office/drawing/2014/main" id="{47BE20A5-627B-2B88-D720-6642A760CEFB}"/>
                </a:ext>
              </a:extLst>
            </p:cNvPr>
            <p:cNvSpPr/>
            <p:nvPr userDrawn="1"/>
          </p:nvSpPr>
          <p:spPr>
            <a:xfrm>
              <a:off x="-4055313" y="789126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0" name="Dowolny kształt: kształt 99">
              <a:extLst>
                <a:ext uri="{FF2B5EF4-FFF2-40B4-BE49-F238E27FC236}">
                  <a16:creationId xmlns:a16="http://schemas.microsoft.com/office/drawing/2014/main" id="{C0CD78DB-AEB6-2A44-B2DC-BABD57E995E2}"/>
                </a:ext>
              </a:extLst>
            </p:cNvPr>
            <p:cNvSpPr/>
            <p:nvPr userDrawn="1"/>
          </p:nvSpPr>
          <p:spPr>
            <a:xfrm>
              <a:off x="-3298585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7E57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" name="Dowolny kształt: kształt 100">
              <a:extLst>
                <a:ext uri="{FF2B5EF4-FFF2-40B4-BE49-F238E27FC236}">
                  <a16:creationId xmlns:a16="http://schemas.microsoft.com/office/drawing/2014/main" id="{C99A101B-1BE1-1374-850A-C7662737A140}"/>
                </a:ext>
              </a:extLst>
            </p:cNvPr>
            <p:cNvSpPr/>
            <p:nvPr userDrawn="1"/>
          </p:nvSpPr>
          <p:spPr>
            <a:xfrm>
              <a:off x="-2541857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5E6E6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2" name="pole tekstowe 101">
              <a:extLst>
                <a:ext uri="{FF2B5EF4-FFF2-40B4-BE49-F238E27FC236}">
                  <a16:creationId xmlns:a16="http://schemas.microsoft.com/office/drawing/2014/main" id="{0858A365-5FDE-85CE-1708-E3C42509A396}"/>
                </a:ext>
              </a:extLst>
            </p:cNvPr>
            <p:cNvSpPr txBox="1"/>
            <p:nvPr userDrawn="1"/>
          </p:nvSpPr>
          <p:spPr>
            <a:xfrm>
              <a:off x="-7005638" y="14466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NASK</a:t>
              </a:r>
            </a:p>
          </p:txBody>
        </p:sp>
        <p:sp>
          <p:nvSpPr>
            <p:cNvPr id="103" name="pole tekstowe 102">
              <a:extLst>
                <a:ext uri="{FF2B5EF4-FFF2-40B4-BE49-F238E27FC236}">
                  <a16:creationId xmlns:a16="http://schemas.microsoft.com/office/drawing/2014/main" id="{9B8B084F-A88A-3626-35D4-DE586D90E88B}"/>
                </a:ext>
              </a:extLst>
            </p:cNvPr>
            <p:cNvSpPr txBox="1"/>
            <p:nvPr userDrawn="1"/>
          </p:nvSpPr>
          <p:spPr>
            <a:xfrm>
              <a:off x="-7005638" y="93015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Kadry/Rekrutacja</a:t>
              </a:r>
            </a:p>
          </p:txBody>
        </p:sp>
        <p:sp>
          <p:nvSpPr>
            <p:cNvPr id="104" name="pole tekstowe 103">
              <a:extLst>
                <a:ext uri="{FF2B5EF4-FFF2-40B4-BE49-F238E27FC236}">
                  <a16:creationId xmlns:a16="http://schemas.microsoft.com/office/drawing/2014/main" id="{1A193132-59E1-7CC8-C9A7-DC9418313455}"/>
                </a:ext>
              </a:extLst>
            </p:cNvPr>
            <p:cNvSpPr txBox="1"/>
            <p:nvPr userDrawn="1"/>
          </p:nvSpPr>
          <p:spPr>
            <a:xfrm>
              <a:off x="-7005638" y="17156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ESA</a:t>
              </a:r>
            </a:p>
          </p:txBody>
        </p:sp>
        <p:sp>
          <p:nvSpPr>
            <p:cNvPr id="105" name="pole tekstowe 104">
              <a:extLst>
                <a:ext uri="{FF2B5EF4-FFF2-40B4-BE49-F238E27FC236}">
                  <a16:creationId xmlns:a16="http://schemas.microsoft.com/office/drawing/2014/main" id="{BD1CB945-C2D4-7E33-D6FF-7D1213FC9C9D}"/>
                </a:ext>
              </a:extLst>
            </p:cNvPr>
            <p:cNvSpPr txBox="1"/>
            <p:nvPr userDrawn="1"/>
          </p:nvSpPr>
          <p:spPr>
            <a:xfrm>
              <a:off x="-7005638" y="250114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/>
                <a:t>Cyber</a:t>
              </a:r>
              <a:endParaRPr lang="pl-PL" dirty="0"/>
            </a:p>
          </p:txBody>
        </p:sp>
        <p:sp>
          <p:nvSpPr>
            <p:cNvPr id="106" name="pole tekstowe 105">
              <a:extLst>
                <a:ext uri="{FF2B5EF4-FFF2-40B4-BE49-F238E27FC236}">
                  <a16:creationId xmlns:a16="http://schemas.microsoft.com/office/drawing/2014/main" id="{0612A1B0-B287-51D3-2FDC-F372FB793050}"/>
                </a:ext>
              </a:extLst>
            </p:cNvPr>
            <p:cNvSpPr txBox="1"/>
            <p:nvPr userDrawn="1"/>
          </p:nvSpPr>
          <p:spPr>
            <a:xfrm>
              <a:off x="-7005638" y="3286634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Certyfikacja</a:t>
              </a:r>
            </a:p>
          </p:txBody>
        </p:sp>
        <p:sp>
          <p:nvSpPr>
            <p:cNvPr id="107" name="pole tekstowe 106">
              <a:extLst>
                <a:ext uri="{FF2B5EF4-FFF2-40B4-BE49-F238E27FC236}">
                  <a16:creationId xmlns:a16="http://schemas.microsoft.com/office/drawing/2014/main" id="{20E0352D-0336-B68A-FD2F-7900209FD3D7}"/>
                </a:ext>
              </a:extLst>
            </p:cNvPr>
            <p:cNvSpPr txBox="1"/>
            <p:nvPr userDrawn="1"/>
          </p:nvSpPr>
          <p:spPr>
            <a:xfrm>
              <a:off x="-7005638" y="407806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Telemetria</a:t>
              </a:r>
            </a:p>
          </p:txBody>
        </p:sp>
        <p:sp>
          <p:nvSpPr>
            <p:cNvPr id="108" name="pole tekstowe 107">
              <a:extLst>
                <a:ext uri="{FF2B5EF4-FFF2-40B4-BE49-F238E27FC236}">
                  <a16:creationId xmlns:a16="http://schemas.microsoft.com/office/drawing/2014/main" id="{5D496554-2AE7-DAF0-A26B-302FEC782BE2}"/>
                </a:ext>
              </a:extLst>
            </p:cNvPr>
            <p:cNvSpPr txBox="1"/>
            <p:nvPr userDrawn="1"/>
          </p:nvSpPr>
          <p:spPr>
            <a:xfrm>
              <a:off x="-7005638" y="486950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Akademia</a:t>
              </a:r>
            </a:p>
          </p:txBody>
        </p:sp>
        <p:sp>
          <p:nvSpPr>
            <p:cNvPr id="109" name="pole tekstowe 108">
              <a:extLst>
                <a:ext uri="{FF2B5EF4-FFF2-40B4-BE49-F238E27FC236}">
                  <a16:creationId xmlns:a16="http://schemas.microsoft.com/office/drawing/2014/main" id="{7759C599-2F70-FAE3-C368-57AF35EE805A}"/>
                </a:ext>
              </a:extLst>
            </p:cNvPr>
            <p:cNvSpPr txBox="1"/>
            <p:nvPr userDrawn="1"/>
          </p:nvSpPr>
          <p:spPr>
            <a:xfrm>
              <a:off x="-7005638" y="566093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/>
                <a:t>thinkstat</a:t>
              </a:r>
              <a:endParaRPr lang="pl-PL" dirty="0"/>
            </a:p>
          </p:txBody>
        </p:sp>
        <p:sp>
          <p:nvSpPr>
            <p:cNvPr id="110" name="pole tekstowe 109">
              <a:extLst>
                <a:ext uri="{FF2B5EF4-FFF2-40B4-BE49-F238E27FC236}">
                  <a16:creationId xmlns:a16="http://schemas.microsoft.com/office/drawing/2014/main" id="{F9D992DF-DBF6-E5D3-B04B-ACF576F1095D}"/>
                </a:ext>
              </a:extLst>
            </p:cNvPr>
            <p:cNvSpPr txBox="1"/>
            <p:nvPr userDrawn="1"/>
          </p:nvSpPr>
          <p:spPr>
            <a:xfrm>
              <a:off x="-7005638" y="6450693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.</a:t>
              </a:r>
              <a:r>
                <a:rPr lang="pl-PL" dirty="0" err="1"/>
                <a:t>pl</a:t>
              </a:r>
              <a:endParaRPr lang="pl-PL" dirty="0"/>
            </a:p>
          </p:txBody>
        </p:sp>
        <p:sp>
          <p:nvSpPr>
            <p:cNvPr id="111" name="pole tekstowe 110">
              <a:extLst>
                <a:ext uri="{FF2B5EF4-FFF2-40B4-BE49-F238E27FC236}">
                  <a16:creationId xmlns:a16="http://schemas.microsoft.com/office/drawing/2014/main" id="{7447499E-1C06-46E2-6401-6FF30984F345}"/>
                </a:ext>
              </a:extLst>
            </p:cNvPr>
            <p:cNvSpPr txBox="1"/>
            <p:nvPr userDrawn="1"/>
          </p:nvSpPr>
          <p:spPr>
            <a:xfrm>
              <a:off x="-7005638" y="72404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/>
                <a:t>Dyżurnet</a:t>
              </a:r>
              <a:endParaRPr lang="pl-PL" dirty="0"/>
            </a:p>
          </p:txBody>
        </p:sp>
        <p:sp>
          <p:nvSpPr>
            <p:cNvPr id="112" name="pole tekstowe 111">
              <a:extLst>
                <a:ext uri="{FF2B5EF4-FFF2-40B4-BE49-F238E27FC236}">
                  <a16:creationId xmlns:a16="http://schemas.microsoft.com/office/drawing/2014/main" id="{59152088-249E-F1FB-4D00-E438A0C64993}"/>
                </a:ext>
              </a:extLst>
            </p:cNvPr>
            <p:cNvSpPr txBox="1"/>
            <p:nvPr userDrawn="1"/>
          </p:nvSpPr>
          <p:spPr>
            <a:xfrm>
              <a:off x="-7005638" y="8037309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Produkty komercyjne</a:t>
              </a:r>
            </a:p>
          </p:txBody>
        </p:sp>
        <p:sp>
          <p:nvSpPr>
            <p:cNvPr id="113" name="pole tekstowe 112">
              <a:extLst>
                <a:ext uri="{FF2B5EF4-FFF2-40B4-BE49-F238E27FC236}">
                  <a16:creationId xmlns:a16="http://schemas.microsoft.com/office/drawing/2014/main" id="{C368C4AC-5E27-6D83-8508-1E9FDAB35718}"/>
                </a:ext>
              </a:extLst>
            </p:cNvPr>
            <p:cNvSpPr txBox="1"/>
            <p:nvPr userDrawn="1"/>
          </p:nvSpPr>
          <p:spPr>
            <a:xfrm>
              <a:off x="-4055314" y="-828676"/>
              <a:ext cx="4055313" cy="83005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l"/>
              <a:r>
                <a:rPr lang="pl-PL" dirty="0"/>
                <a:t>Paleta kolorów NASK </a:t>
              </a:r>
              <a:br>
                <a:rPr lang="pl-PL" dirty="0"/>
              </a:br>
              <a:r>
                <a:rPr lang="pl-PL" sz="1400" dirty="0"/>
                <a:t>do używania pipety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6460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djęcie bez tekstu_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a 9">
            <a:extLst>
              <a:ext uri="{FF2B5EF4-FFF2-40B4-BE49-F238E27FC236}">
                <a16:creationId xmlns:a16="http://schemas.microsoft.com/office/drawing/2014/main" id="{20AF4F10-2F4A-4493-BC6B-56781DA0B5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2953" t="31122"/>
          <a:stretch>
            <a:fillRect/>
          </a:stretch>
        </p:blipFill>
        <p:spPr>
          <a:xfrm>
            <a:off x="0" y="0"/>
            <a:ext cx="5955636" cy="5887452"/>
          </a:xfrm>
          <a:custGeom>
            <a:avLst/>
            <a:gdLst>
              <a:gd name="connsiteX0" fmla="*/ 0 w 5955636"/>
              <a:gd name="connsiteY0" fmla="*/ 0 h 5887452"/>
              <a:gd name="connsiteX1" fmla="*/ 5955636 w 5955636"/>
              <a:gd name="connsiteY1" fmla="*/ 0 h 5887452"/>
              <a:gd name="connsiteX2" fmla="*/ 5955636 w 5955636"/>
              <a:gd name="connsiteY2" fmla="*/ 5887452 h 5887452"/>
              <a:gd name="connsiteX3" fmla="*/ 0 w 5955636"/>
              <a:gd name="connsiteY3" fmla="*/ 5887452 h 5887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5636" h="5887452">
                <a:moveTo>
                  <a:pt x="0" y="0"/>
                </a:moveTo>
                <a:lnTo>
                  <a:pt x="5955636" y="0"/>
                </a:lnTo>
                <a:lnTo>
                  <a:pt x="5955636" y="5887452"/>
                </a:lnTo>
                <a:lnTo>
                  <a:pt x="0" y="5887452"/>
                </a:lnTo>
                <a:close/>
              </a:path>
            </a:pathLst>
          </a:cu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B7D52D3-E42E-4D30-9D9B-97F527D0BE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7203">
            <a:off x="709887" y="2204636"/>
            <a:ext cx="2884522" cy="3243639"/>
          </a:xfrm>
          <a:prstGeom prst="rect">
            <a:avLst/>
          </a:prstGeom>
        </p:spPr>
      </p:pic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D7325D85-5F7B-446D-BFB3-ADE396D4C5A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5171738" cy="8534400"/>
          </a:xfrm>
          <a:custGeom>
            <a:avLst/>
            <a:gdLst>
              <a:gd name="connsiteX0" fmla="*/ 8035972 w 15120368"/>
              <a:gd name="connsiteY0" fmla="*/ 0 h 8435285"/>
              <a:gd name="connsiteX1" fmla="*/ 15120368 w 15120368"/>
              <a:gd name="connsiteY1" fmla="*/ 0 h 8435285"/>
              <a:gd name="connsiteX2" fmla="*/ 15120368 w 15120368"/>
              <a:gd name="connsiteY2" fmla="*/ 3439639 h 8435285"/>
              <a:gd name="connsiteX3" fmla="*/ 10124745 w 15120368"/>
              <a:gd name="connsiteY3" fmla="*/ 8435285 h 8435285"/>
              <a:gd name="connsiteX4" fmla="*/ 0 w 15120368"/>
              <a:gd name="connsiteY4" fmla="*/ 8435285 h 8435285"/>
              <a:gd name="connsiteX5" fmla="*/ 7730258 w 15120368"/>
              <a:gd name="connsiteY5" fmla="*/ 706484 h 8435285"/>
              <a:gd name="connsiteX6" fmla="*/ 8031364 w 15120368"/>
              <a:gd name="connsiteY6" fmla="*/ 107724 h 843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20368" h="8435285">
                <a:moveTo>
                  <a:pt x="8035972" y="0"/>
                </a:moveTo>
                <a:lnTo>
                  <a:pt x="15120368" y="0"/>
                </a:lnTo>
                <a:lnTo>
                  <a:pt x="15120368" y="3439639"/>
                </a:lnTo>
                <a:lnTo>
                  <a:pt x="10124745" y="8435285"/>
                </a:lnTo>
                <a:lnTo>
                  <a:pt x="0" y="8435285"/>
                </a:lnTo>
                <a:lnTo>
                  <a:pt x="7730258" y="706484"/>
                </a:lnTo>
                <a:cubicBezTo>
                  <a:pt x="7898830" y="538259"/>
                  <a:pt x="7999191" y="327050"/>
                  <a:pt x="8031364" y="10772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C10AE37-1C45-C402-F61F-49FF5F40F374}"/>
              </a:ext>
            </a:extLst>
          </p:cNvPr>
          <p:cNvSpPr txBox="1"/>
          <p:nvPr userDrawn="1"/>
        </p:nvSpPr>
        <p:spPr>
          <a:xfrm>
            <a:off x="7585868" y="-2057399"/>
            <a:ext cx="7585869" cy="15047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360000" tIns="360000" rIns="360000" bIns="360000" rtlCol="0" anchor="ctr" anchorCtr="0">
            <a:noAutofit/>
          </a:bodyPr>
          <a:lstStyle/>
          <a:p>
            <a:pPr algn="ctr"/>
            <a:r>
              <a:rPr lang="pl-PL" dirty="0">
                <a:solidFill>
                  <a:schemeClr val="accent3"/>
                </a:solidFill>
              </a:rPr>
              <a:t>Slajd ze zdjęciem. Można użyć jako slajd pomiędzy tymi, gdzie jest dużo treści.</a:t>
            </a:r>
            <a:endParaRPr lang="pl-PL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07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owy + F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69FEA4-3D45-4611-938D-E7AB3E26E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000" y="957028"/>
            <a:ext cx="3286800" cy="4136333"/>
          </a:xfrm>
        </p:spPr>
        <p:txBody>
          <a:bodyPr anchor="t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842182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8020A0-5058-4D33-BA55-0CCFC2DA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5465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B22C10-86B2-4423-B527-AC9C5ECEA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3C9A6B-8D02-4599-9437-754201F5F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3649" y="2522225"/>
            <a:ext cx="12657333" cy="50422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571D892-BC93-44C9-891B-305080B2F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8542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3650" y="2522226"/>
            <a:ext cx="6113464" cy="2314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77BBEC-4D57-493B-A4CC-3EFAE7DAB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94625" y="2522225"/>
            <a:ext cx="6113463" cy="50502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9FAB6E80-C82A-4E3B-B9A3-F0EA7A5FC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33650" y="5251012"/>
            <a:ext cx="5051425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42A72FC3-8269-480F-A873-E6976BF4D1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63649" y="5249712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4636653C-C7F0-4EC9-8D15-A308D35372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63649" y="6562311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8A435859-6EEE-450B-81AC-25FFA476D7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33650" y="6562311"/>
            <a:ext cx="5051425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4439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471FB6-4E54-4AB2-9362-A7DFDDECE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49" y="0"/>
            <a:ext cx="12657333" cy="230505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2286221-03EF-41AB-A82B-D367B5292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3650" y="2528238"/>
            <a:ext cx="6113463" cy="7967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9B1868D-76A7-4B0F-BF48-8A5D24DF5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794625" y="2528238"/>
            <a:ext cx="6126358" cy="7967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FBABE5C-8CD2-49B1-9BB2-A8D1BD19C1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94625" y="3553552"/>
            <a:ext cx="6126358" cy="40189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5871BC5-1AD0-4D2C-821C-5AE9FC49D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D2732CD3-80D5-4C00-8455-E668798F3D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33650" y="5063606"/>
            <a:ext cx="4843463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9373C917-61C2-42DE-898B-45A4C1140F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63649" y="5062306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2B1FA46F-B9C0-4C06-8298-DA12AA4C526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63649" y="6562311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712CA4DB-1A8F-4C18-8ED3-416246680A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33650" y="6562311"/>
            <a:ext cx="4843463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Symbol zastępczy tekstu 21">
            <a:extLst>
              <a:ext uri="{FF2B5EF4-FFF2-40B4-BE49-F238E27FC236}">
                <a16:creationId xmlns:a16="http://schemas.microsoft.com/office/drawing/2014/main" id="{C75A049A-6878-401F-A3FD-347875B7BD7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33650" y="3566202"/>
            <a:ext cx="4843463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5" name="Symbol zastępczy obrazu 5">
            <a:extLst>
              <a:ext uri="{FF2B5EF4-FFF2-40B4-BE49-F238E27FC236}">
                <a16:creationId xmlns:a16="http://schemas.microsoft.com/office/drawing/2014/main" id="{51F6E051-6366-486F-847B-28C2C6285FD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263649" y="3564902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</p:spTree>
    <p:extLst>
      <p:ext uri="{BB962C8B-B14F-4D97-AF65-F5344CB8AC3E}">
        <p14:creationId xmlns:p14="http://schemas.microsoft.com/office/powerpoint/2010/main" val="1308392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72A5E1-42D5-4E19-8C4C-B91DDFDD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946" y="2522541"/>
            <a:ext cx="10129846" cy="2517967"/>
          </a:xfrm>
        </p:spPr>
        <p:txBody>
          <a:bodyPr anchor="ctr"/>
          <a:lstStyle>
            <a:lvl1pPr>
              <a:defRPr sz="8000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56893F5-CC0E-4727-9390-F38A17F868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4" name="Прямая соединительная линия 8">
            <a:extLst>
              <a:ext uri="{FF2B5EF4-FFF2-40B4-BE49-F238E27FC236}">
                <a16:creationId xmlns:a16="http://schemas.microsoft.com/office/drawing/2014/main" id="{312C0D05-849A-4BA2-8978-92A51339DF78}"/>
              </a:ext>
            </a:extLst>
          </p:cNvPr>
          <p:cNvCxnSpPr>
            <a:cxnSpLocks/>
          </p:cNvCxnSpPr>
          <p:nvPr userDrawn="1"/>
        </p:nvCxnSpPr>
        <p:spPr>
          <a:xfrm>
            <a:off x="2520946" y="5271276"/>
            <a:ext cx="1276354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F3B79C96-726E-4321-8EEE-06DB7E923CE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61856" y="5040508"/>
            <a:ext cx="7588935" cy="25319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098239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BD9158-AE36-424A-9ABE-0F90908A5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50" y="1257300"/>
            <a:ext cx="5062539" cy="25146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4BACFCC-41A6-4B55-BDF5-29A74E2223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4" name="Прямая соединительная линия 8">
            <a:extLst>
              <a:ext uri="{FF2B5EF4-FFF2-40B4-BE49-F238E27FC236}">
                <a16:creationId xmlns:a16="http://schemas.microsoft.com/office/drawing/2014/main" id="{F2A95253-DCF5-493D-87F8-144499D8A3D2}"/>
              </a:ext>
            </a:extLst>
          </p:cNvPr>
          <p:cNvCxnSpPr>
            <a:cxnSpLocks/>
          </p:cNvCxnSpPr>
          <p:nvPr userDrawn="1"/>
        </p:nvCxnSpPr>
        <p:spPr>
          <a:xfrm>
            <a:off x="1249363" y="5048119"/>
            <a:ext cx="12673012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8">
            <a:extLst>
              <a:ext uri="{FF2B5EF4-FFF2-40B4-BE49-F238E27FC236}">
                <a16:creationId xmlns:a16="http://schemas.microsoft.com/office/drawing/2014/main" id="{0C9ECA00-DFD8-4C3D-A6D3-799D4FD8FCF3}"/>
              </a:ext>
            </a:extLst>
          </p:cNvPr>
          <p:cNvCxnSpPr>
            <a:cxnSpLocks/>
          </p:cNvCxnSpPr>
          <p:nvPr userDrawn="1"/>
        </p:nvCxnSpPr>
        <p:spPr>
          <a:xfrm>
            <a:off x="2530475" y="5048119"/>
            <a:ext cx="2530475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E065F37E-AC25-46E6-BA9A-41D58A20A93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794625" y="1257300"/>
            <a:ext cx="6113463" cy="2514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id="{BF1A6BDC-2058-4B9B-9E05-F13A5355EDC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63651" y="6013922"/>
            <a:ext cx="3794124" cy="1549400"/>
          </a:xfrm>
          <a:prstGeom prst="rect">
            <a:avLst/>
          </a:prstGeo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>
              <a:spcAft>
                <a:spcPts val="300"/>
              </a:spcAft>
              <a:defRPr sz="1200"/>
            </a:lvl2pPr>
            <a:lvl3pPr>
              <a:spcAft>
                <a:spcPts val="300"/>
              </a:spcAft>
              <a:defRPr sz="1200"/>
            </a:lvl3pPr>
            <a:lvl4pPr>
              <a:spcAft>
                <a:spcPts val="300"/>
              </a:spcAft>
              <a:defRPr sz="1200"/>
            </a:lvl4pPr>
            <a:lvl5pPr>
              <a:spcAft>
                <a:spcPts val="30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5" name="Symbol zastępczy zawartości 13">
            <a:extLst>
              <a:ext uri="{FF2B5EF4-FFF2-40B4-BE49-F238E27FC236}">
                <a16:creationId xmlns:a16="http://schemas.microsoft.com/office/drawing/2014/main" id="{31E2D831-ACE9-4491-A6C8-218BF8C8FD1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695253" y="6013922"/>
            <a:ext cx="3794125" cy="1549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pl-PL" sz="1200" dirty="0" smtClean="0"/>
            </a:lvl1pPr>
            <a:lvl2pPr>
              <a:defRPr lang="pl-PL" sz="1200" dirty="0" smtClean="0"/>
            </a:lvl2pPr>
            <a:lvl3pPr>
              <a:defRPr lang="pl-PL" sz="1200" dirty="0" smtClean="0"/>
            </a:lvl3pPr>
            <a:lvl4pPr>
              <a:defRPr lang="pl-PL" sz="1200" dirty="0" smtClean="0"/>
            </a:lvl4pPr>
            <a:lvl5pPr>
              <a:defRPr lang="pl-PL" sz="1200" dirty="0"/>
            </a:lvl5pPr>
          </a:lstStyle>
          <a:p>
            <a:pPr lvl="0">
              <a:spcAft>
                <a:spcPts val="300"/>
              </a:spcAft>
            </a:pPr>
            <a:r>
              <a:rPr lang="pl-PL"/>
              <a:t>Kliknij, aby edytować style wzorca tekstu</a:t>
            </a:r>
          </a:p>
          <a:p>
            <a:pPr lvl="1">
              <a:spcAft>
                <a:spcPts val="300"/>
              </a:spcAft>
            </a:pPr>
            <a:r>
              <a:rPr lang="pl-PL"/>
              <a:t>Drugi poziom</a:t>
            </a:r>
          </a:p>
          <a:p>
            <a:pPr lvl="2">
              <a:spcAft>
                <a:spcPts val="300"/>
              </a:spcAft>
            </a:pPr>
            <a:r>
              <a:rPr lang="pl-PL"/>
              <a:t>Trzeci poziom</a:t>
            </a:r>
          </a:p>
          <a:p>
            <a:pPr lvl="3">
              <a:spcAft>
                <a:spcPts val="300"/>
              </a:spcAft>
            </a:pPr>
            <a:r>
              <a:rPr lang="pl-PL"/>
              <a:t>Czwarty poziom</a:t>
            </a:r>
          </a:p>
          <a:p>
            <a:pPr lvl="4">
              <a:spcAft>
                <a:spcPts val="300"/>
              </a:spcAft>
            </a:pPr>
            <a:r>
              <a:rPr lang="pl-PL"/>
              <a:t>Piąty poziom</a:t>
            </a:r>
            <a:endParaRPr lang="pl-PL" dirty="0"/>
          </a:p>
        </p:txBody>
      </p:sp>
      <p:sp>
        <p:nvSpPr>
          <p:cNvPr id="16" name="Symbol zastępczy zawartości 13">
            <a:extLst>
              <a:ext uri="{FF2B5EF4-FFF2-40B4-BE49-F238E27FC236}">
                <a16:creationId xmlns:a16="http://schemas.microsoft.com/office/drawing/2014/main" id="{607D7CEB-5E89-4B25-8639-369FAE5F873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0126857" y="6013922"/>
            <a:ext cx="3794125" cy="1549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pl-PL" sz="1200" dirty="0" smtClean="0"/>
            </a:lvl1pPr>
            <a:lvl2pPr>
              <a:defRPr lang="pl-PL" sz="1200" dirty="0" smtClean="0"/>
            </a:lvl2pPr>
            <a:lvl3pPr>
              <a:defRPr lang="pl-PL" sz="1200" dirty="0" smtClean="0"/>
            </a:lvl3pPr>
            <a:lvl4pPr>
              <a:defRPr lang="pl-PL" sz="1200" dirty="0" smtClean="0"/>
            </a:lvl4pPr>
            <a:lvl5pPr>
              <a:defRPr lang="pl-PL" sz="1200" dirty="0"/>
            </a:lvl5pPr>
          </a:lstStyle>
          <a:p>
            <a:pPr lvl="0">
              <a:spcAft>
                <a:spcPts val="300"/>
              </a:spcAft>
            </a:pPr>
            <a:r>
              <a:rPr lang="pl-PL"/>
              <a:t>Kliknij, aby edytować style wzorca tekstu</a:t>
            </a:r>
          </a:p>
          <a:p>
            <a:pPr lvl="1">
              <a:spcAft>
                <a:spcPts val="300"/>
              </a:spcAft>
            </a:pPr>
            <a:r>
              <a:rPr lang="pl-PL"/>
              <a:t>Drugi poziom</a:t>
            </a:r>
          </a:p>
          <a:p>
            <a:pPr lvl="2">
              <a:spcAft>
                <a:spcPts val="300"/>
              </a:spcAft>
            </a:pPr>
            <a:r>
              <a:rPr lang="pl-PL"/>
              <a:t>Trzeci poziom</a:t>
            </a:r>
          </a:p>
          <a:p>
            <a:pPr lvl="3">
              <a:spcAft>
                <a:spcPts val="300"/>
              </a:spcAft>
            </a:pPr>
            <a:r>
              <a:rPr lang="pl-PL"/>
              <a:t>Czwarty poziom</a:t>
            </a:r>
          </a:p>
          <a:p>
            <a:pPr lvl="4">
              <a:spcAft>
                <a:spcPts val="300"/>
              </a:spcAft>
            </a:pPr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7369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BC83B5-D725-4489-9732-02A44CDD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29A9524-BD38-4AA9-994C-782AEE1148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966D1AC0-7AE2-4958-8322-FF51DBA49F1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46322" y="2727325"/>
            <a:ext cx="12673011" cy="1044575"/>
          </a:xfrm>
          <a:prstGeom prst="rect">
            <a:avLst/>
          </a:prstGeom>
        </p:spPr>
        <p:txBody>
          <a:bodyPr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70EE0921-C623-4A8A-ACEB-1479DD0D1E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263650" y="4267200"/>
            <a:ext cx="2527300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3" name="Symbol zastępczy zawartości 11">
            <a:extLst>
              <a:ext uri="{FF2B5EF4-FFF2-40B4-BE49-F238E27FC236}">
                <a16:creationId xmlns:a16="http://schemas.microsoft.com/office/drawing/2014/main" id="{E2B91758-D3D7-4033-9168-402478A2D35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635500" y="4267200"/>
            <a:ext cx="2527300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zawartości 11">
            <a:extLst>
              <a:ext uri="{FF2B5EF4-FFF2-40B4-BE49-F238E27FC236}">
                <a16:creationId xmlns:a16="http://schemas.microsoft.com/office/drawing/2014/main" id="{F64590DD-0321-4D4B-8AA5-427640437A8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07350" y="4267200"/>
            <a:ext cx="2527300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zawartości 11">
            <a:extLst>
              <a:ext uri="{FF2B5EF4-FFF2-40B4-BE49-F238E27FC236}">
                <a16:creationId xmlns:a16="http://schemas.microsoft.com/office/drawing/2014/main" id="{22FFCFA5-6777-4CD5-88B4-99BDC6F4185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379200" y="4267200"/>
            <a:ext cx="2527300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63049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obrazu 5">
            <a:extLst>
              <a:ext uri="{FF2B5EF4-FFF2-40B4-BE49-F238E27FC236}">
                <a16:creationId xmlns:a16="http://schemas.microsoft.com/office/drawing/2014/main" id="{85DF1417-93FC-47F3-BAB6-6DCDFDCECE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867775" y="0"/>
            <a:ext cx="6303962" cy="85344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50" y="0"/>
            <a:ext cx="6323014" cy="23134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3649" y="2727325"/>
            <a:ext cx="6322219" cy="21097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22" name="Symbol zastępczy tekstu 21">
            <a:extLst>
              <a:ext uri="{FF2B5EF4-FFF2-40B4-BE49-F238E27FC236}">
                <a16:creationId xmlns:a16="http://schemas.microsoft.com/office/drawing/2014/main" id="{6130A99F-32AF-42D5-AD68-4D52B1E373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33650" y="5251012"/>
            <a:ext cx="5051425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Symbol zastępczy obrazu 5">
            <a:extLst>
              <a:ext uri="{FF2B5EF4-FFF2-40B4-BE49-F238E27FC236}">
                <a16:creationId xmlns:a16="http://schemas.microsoft.com/office/drawing/2014/main" id="{A742E1FC-5F19-47D6-A9D8-A38CDBA363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63649" y="5249712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4" name="Symbol zastępczy obrazu 5">
            <a:extLst>
              <a:ext uri="{FF2B5EF4-FFF2-40B4-BE49-F238E27FC236}">
                <a16:creationId xmlns:a16="http://schemas.microsoft.com/office/drawing/2014/main" id="{280B5B37-B3BC-42C4-8AE6-C421B815863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63649" y="6562311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5" name="Symbol zastępczy tekstu 21">
            <a:extLst>
              <a:ext uri="{FF2B5EF4-FFF2-40B4-BE49-F238E27FC236}">
                <a16:creationId xmlns:a16="http://schemas.microsoft.com/office/drawing/2014/main" id="{F77E03A5-0D51-4696-AB01-062E3F4191E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33650" y="6562311"/>
            <a:ext cx="5051425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679465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bre prakty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2">
            <a:extLst>
              <a:ext uri="{FF2B5EF4-FFF2-40B4-BE49-F238E27FC236}">
                <a16:creationId xmlns:a16="http://schemas.microsoft.com/office/drawing/2014/main" id="{B58674FE-3756-492D-AC59-896253A7F5EB}"/>
              </a:ext>
            </a:extLst>
          </p:cNvPr>
          <p:cNvSpPr txBox="1">
            <a:spLocks/>
          </p:cNvSpPr>
          <p:nvPr userDrawn="1"/>
        </p:nvSpPr>
        <p:spPr>
          <a:xfrm>
            <a:off x="1263649" y="0"/>
            <a:ext cx="12657333" cy="231342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Dobre praktyki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832278B-8B1E-49B9-81A0-51DBB01ABF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160C4DF-91DC-4520-87DC-F6385E0EA66B}"/>
              </a:ext>
            </a:extLst>
          </p:cNvPr>
          <p:cNvSpPr txBox="1"/>
          <p:nvPr userDrawn="1"/>
        </p:nvSpPr>
        <p:spPr>
          <a:xfrm>
            <a:off x="1263650" y="2727325"/>
            <a:ext cx="6113463" cy="48402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lvl="4" indent="0">
              <a:spcAft>
                <a:spcPts val="600"/>
              </a:spcAft>
            </a:pPr>
            <a:r>
              <a:rPr lang="pl-PL" sz="1600" b="1" dirty="0">
                <a:solidFill>
                  <a:schemeClr val="accent3"/>
                </a:solidFill>
              </a:rPr>
              <a:t>Zalecane praktyki:</a:t>
            </a:r>
          </a:p>
          <a:p>
            <a:pPr marL="285750" lvl="4" indent="-285750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dirty="0"/>
              <a:t>Dodawanie swoich zdjęć, schematów, treści, wykresów etc. z wykorzystaniem palety kolorów NASK-PIB.</a:t>
            </a:r>
          </a:p>
          <a:p>
            <a:pPr marL="285750" lvl="4" indent="-285750" algn="l" defTabSz="1137879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Zmienianie wielkości czcionki w tekście podstawowym (możliwie jak najmniej).</a:t>
            </a:r>
          </a:p>
          <a:p>
            <a:pPr marL="285750" lvl="4" indent="-285750" algn="l" defTabSz="1137879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Przesuwanie </a:t>
            </a:r>
            <a:r>
              <a:rPr lang="pl-PL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placeholderów</a:t>
            </a:r>
            <a:r>
              <a: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ale tylko w ramach wyznaczonych prowadnicami linii (zachowujemy marginesy i odstępy!), np. zamiast dwóch kolumn zrobić jedną szeroką, albo zrobić tylko dwie kolumny bez nagłówków.</a:t>
            </a:r>
          </a:p>
          <a:p>
            <a:pPr marL="285750" lvl="4" indent="-285750" algn="l" defTabSz="1137879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Utrzymanie spójności w odległościach między elementami, wielkości czcionek.</a:t>
            </a:r>
          </a:p>
          <a:p>
            <a:pPr marL="285750" lvl="4" indent="-285750" algn="l" defTabSz="1137879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Dbanie o odpowiednią ilość „powietrza” w prezentacji.</a:t>
            </a:r>
          </a:p>
          <a:p>
            <a:pPr marL="285750" lvl="4" indent="-285750" algn="l" defTabSz="1137879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Używanie jak najmniejszej ilości treści pisanej i stosowanie </a:t>
            </a:r>
            <a:r>
              <a:rPr lang="pl-PL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bullet</a:t>
            </a:r>
            <a:r>
              <a: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pointów</a:t>
            </a:r>
            <a:r>
              <a: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85750" lvl="4" indent="-285750" algn="l" defTabSz="1137879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Używanie nie tylko zdjęć ale i ikon.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2D44053-6685-4B5B-AE0C-E7EA44A1B45E}"/>
              </a:ext>
            </a:extLst>
          </p:cNvPr>
          <p:cNvSpPr txBox="1"/>
          <p:nvPr userDrawn="1"/>
        </p:nvSpPr>
        <p:spPr>
          <a:xfrm>
            <a:off x="7807519" y="2727325"/>
            <a:ext cx="6113463" cy="48402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lvl="4" indent="0">
              <a:spcAft>
                <a:spcPts val="600"/>
              </a:spcAft>
            </a:pPr>
            <a:r>
              <a:rPr lang="pl-PL" sz="1600" b="1" dirty="0">
                <a:solidFill>
                  <a:schemeClr val="accent6"/>
                </a:solidFill>
              </a:rPr>
              <a:t>Nie powinno się:</a:t>
            </a:r>
          </a:p>
          <a:p>
            <a:pPr marL="285750" lvl="4" indent="-285750" algn="l" defTabSz="1137879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Zmieniać wielkości czcionki nagłówków.</a:t>
            </a:r>
          </a:p>
          <a:p>
            <a:pPr marL="285750" lvl="4" indent="-285750" algn="l" defTabSz="1137879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Zmieniać kolorów na „przypadkowe”. Zakodowana jest paleta kolorystyczna NASK i należy jej używać jako wyjściowej. Alternatywnie na prawo od slajdów umieszczona jest paleta kolorów NASK, z której można zaciągać kolory „pipetą”.</a:t>
            </a:r>
          </a:p>
          <a:p>
            <a:pPr marL="285750" lvl="4" indent="-285750" algn="l" defTabSz="1137879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Wychodzić poza wskazane prowadnice (marginesy).</a:t>
            </a:r>
          </a:p>
          <a:p>
            <a:pPr marL="285750" lvl="4" indent="-285750" algn="l" defTabSz="1137879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Modyfikować wzorca szablonu.</a:t>
            </a:r>
          </a:p>
          <a:p>
            <a:pPr marL="285750" lvl="4" indent="-285750" algn="l" defTabSz="1137879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Umieszczać dużej ilości tekstu na jednym slajdzie. Dużo lepszą praktyką jest rozbijanie jej na wiele slajdów z animacjami przejścia.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C7439982-0496-EE8E-DFF9-9A67C8AD551E}"/>
              </a:ext>
            </a:extLst>
          </p:cNvPr>
          <p:cNvGrpSpPr/>
          <p:nvPr userDrawn="1"/>
        </p:nvGrpSpPr>
        <p:grpSpPr>
          <a:xfrm>
            <a:off x="-7005638" y="-828676"/>
            <a:ext cx="7005637" cy="9361697"/>
            <a:chOff x="-7005638" y="-828676"/>
            <a:chExt cx="7005637" cy="9361697"/>
          </a:xfrm>
        </p:grpSpPr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AB1B0E93-741B-C8EE-EFA2-FB1A43C128FD}"/>
                </a:ext>
              </a:extLst>
            </p:cNvPr>
            <p:cNvSpPr/>
            <p:nvPr userDrawn="1"/>
          </p:nvSpPr>
          <p:spPr>
            <a:xfrm>
              <a:off x="-4055313" y="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DEE3E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894879E7-9C60-F722-FF56-94ECDDC92AD5}"/>
                </a:ext>
              </a:extLst>
            </p:cNvPr>
            <p:cNvSpPr/>
            <p:nvPr userDrawn="1"/>
          </p:nvSpPr>
          <p:spPr>
            <a:xfrm>
              <a:off x="-3298585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12E3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" name="Dowolny kształt: kształt 8">
              <a:extLst>
                <a:ext uri="{FF2B5EF4-FFF2-40B4-BE49-F238E27FC236}">
                  <a16:creationId xmlns:a16="http://schemas.microsoft.com/office/drawing/2014/main" id="{C4096D1F-55DF-7BB7-1D32-5293F42A91A4}"/>
                </a:ext>
              </a:extLst>
            </p:cNvPr>
            <p:cNvSpPr/>
            <p:nvPr userDrawn="1"/>
          </p:nvSpPr>
          <p:spPr>
            <a:xfrm>
              <a:off x="-2541857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121F2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id="{2F9817A3-0D76-6993-65BD-452F97C975AA}"/>
                </a:ext>
              </a:extLst>
            </p:cNvPr>
            <p:cNvSpPr/>
            <p:nvPr userDrawn="1"/>
          </p:nvSpPr>
          <p:spPr>
            <a:xfrm>
              <a:off x="-4055313" y="78549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CEE3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" name="Dowolny kształt: kształt 11">
              <a:extLst>
                <a:ext uri="{FF2B5EF4-FFF2-40B4-BE49-F238E27FC236}">
                  <a16:creationId xmlns:a16="http://schemas.microsoft.com/office/drawing/2014/main" id="{21318862-C722-3C0A-BAF6-CB0396E86E26}"/>
                </a:ext>
              </a:extLst>
            </p:cNvPr>
            <p:cNvSpPr/>
            <p:nvPr userDrawn="1"/>
          </p:nvSpPr>
          <p:spPr>
            <a:xfrm>
              <a:off x="-4055313" y="1570897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" name="Dowolny kształt: kształt 12">
              <a:extLst>
                <a:ext uri="{FF2B5EF4-FFF2-40B4-BE49-F238E27FC236}">
                  <a16:creationId xmlns:a16="http://schemas.microsoft.com/office/drawing/2014/main" id="{B85419C6-0032-0F37-803F-B1F2E3CD6A05}"/>
                </a:ext>
              </a:extLst>
            </p:cNvPr>
            <p:cNvSpPr/>
            <p:nvPr userDrawn="1"/>
          </p:nvSpPr>
          <p:spPr>
            <a:xfrm>
              <a:off x="-3298585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" name="Dowolny kształt: kształt 13">
              <a:extLst>
                <a:ext uri="{FF2B5EF4-FFF2-40B4-BE49-F238E27FC236}">
                  <a16:creationId xmlns:a16="http://schemas.microsoft.com/office/drawing/2014/main" id="{25320C67-57AE-AFD7-CB9E-1C8646ADB62A}"/>
                </a:ext>
              </a:extLst>
            </p:cNvPr>
            <p:cNvSpPr/>
            <p:nvPr userDrawn="1"/>
          </p:nvSpPr>
          <p:spPr>
            <a:xfrm>
              <a:off x="-2541857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" name="Dowolny kształt: kształt 14">
              <a:extLst>
                <a:ext uri="{FF2B5EF4-FFF2-40B4-BE49-F238E27FC236}">
                  <a16:creationId xmlns:a16="http://schemas.microsoft.com/office/drawing/2014/main" id="{BF33FA7D-2BE9-6027-4C2D-5C9888D8A601}"/>
                </a:ext>
              </a:extLst>
            </p:cNvPr>
            <p:cNvSpPr/>
            <p:nvPr userDrawn="1"/>
          </p:nvSpPr>
          <p:spPr>
            <a:xfrm>
              <a:off x="-1785128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6" name="Dowolny kształt: kształt 15">
              <a:extLst>
                <a:ext uri="{FF2B5EF4-FFF2-40B4-BE49-F238E27FC236}">
                  <a16:creationId xmlns:a16="http://schemas.microsoft.com/office/drawing/2014/main" id="{DE713E12-C2D9-A7B1-13E6-6E4BA393CBCC}"/>
                </a:ext>
              </a:extLst>
            </p:cNvPr>
            <p:cNvSpPr/>
            <p:nvPr userDrawn="1"/>
          </p:nvSpPr>
          <p:spPr>
            <a:xfrm>
              <a:off x="-4055313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7" name="Dowolny kształt: kształt 16">
              <a:extLst>
                <a:ext uri="{FF2B5EF4-FFF2-40B4-BE49-F238E27FC236}">
                  <a16:creationId xmlns:a16="http://schemas.microsoft.com/office/drawing/2014/main" id="{686C2E57-8566-97F7-322F-7AF02A2CB43C}"/>
                </a:ext>
              </a:extLst>
            </p:cNvPr>
            <p:cNvSpPr/>
            <p:nvPr userDrawn="1"/>
          </p:nvSpPr>
          <p:spPr>
            <a:xfrm>
              <a:off x="-3298585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8A74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8" name="Dowolny kształt: kształt 17">
              <a:extLst>
                <a:ext uri="{FF2B5EF4-FFF2-40B4-BE49-F238E27FC236}">
                  <a16:creationId xmlns:a16="http://schemas.microsoft.com/office/drawing/2014/main" id="{19723979-BFBD-C336-FAA9-B97FB6D47316}"/>
                </a:ext>
              </a:extLst>
            </p:cNvPr>
            <p:cNvSpPr/>
            <p:nvPr userDrawn="1"/>
          </p:nvSpPr>
          <p:spPr>
            <a:xfrm>
              <a:off x="-2541857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67E3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9" name="Dowolny kształt: kształt 18">
              <a:extLst>
                <a:ext uri="{FF2B5EF4-FFF2-40B4-BE49-F238E27FC236}">
                  <a16:creationId xmlns:a16="http://schemas.microsoft.com/office/drawing/2014/main" id="{8DCF3F44-4082-5ECD-DCE6-7952E36F638F}"/>
                </a:ext>
              </a:extLst>
            </p:cNvPr>
            <p:cNvSpPr/>
            <p:nvPr userDrawn="1"/>
          </p:nvSpPr>
          <p:spPr>
            <a:xfrm>
              <a:off x="-1785128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9C00F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0" name="Dowolny kształt: kształt 19">
              <a:extLst>
                <a:ext uri="{FF2B5EF4-FFF2-40B4-BE49-F238E27FC236}">
                  <a16:creationId xmlns:a16="http://schemas.microsoft.com/office/drawing/2014/main" id="{E730DC7C-0E62-2913-39E5-70FD2470959A}"/>
                </a:ext>
              </a:extLst>
            </p:cNvPr>
            <p:cNvSpPr/>
            <p:nvPr userDrawn="1"/>
          </p:nvSpPr>
          <p:spPr>
            <a:xfrm>
              <a:off x="-1028400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1" name="Dowolny kształt: kształt 20">
              <a:extLst>
                <a:ext uri="{FF2B5EF4-FFF2-40B4-BE49-F238E27FC236}">
                  <a16:creationId xmlns:a16="http://schemas.microsoft.com/office/drawing/2014/main" id="{8422A5E5-D452-E663-5ED3-E868BBBC6E2D}"/>
                </a:ext>
              </a:extLst>
            </p:cNvPr>
            <p:cNvSpPr/>
            <p:nvPr userDrawn="1"/>
          </p:nvSpPr>
          <p:spPr>
            <a:xfrm>
              <a:off x="-4055313" y="314188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" name="Dowolny kształt: kształt 21">
              <a:extLst>
                <a:ext uri="{FF2B5EF4-FFF2-40B4-BE49-F238E27FC236}">
                  <a16:creationId xmlns:a16="http://schemas.microsoft.com/office/drawing/2014/main" id="{51D921CD-ABA9-05F9-C07C-93619E81FF1F}"/>
                </a:ext>
              </a:extLst>
            </p:cNvPr>
            <p:cNvSpPr/>
            <p:nvPr userDrawn="1"/>
          </p:nvSpPr>
          <p:spPr>
            <a:xfrm>
              <a:off x="-3298585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0000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" name="Dowolny kształt: kształt 22">
              <a:extLst>
                <a:ext uri="{FF2B5EF4-FFF2-40B4-BE49-F238E27FC236}">
                  <a16:creationId xmlns:a16="http://schemas.microsoft.com/office/drawing/2014/main" id="{E7613AF2-FE6E-7664-1197-A9556B15FA05}"/>
                </a:ext>
              </a:extLst>
            </p:cNvPr>
            <p:cNvSpPr/>
            <p:nvPr userDrawn="1"/>
          </p:nvSpPr>
          <p:spPr>
            <a:xfrm>
              <a:off x="-2541857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" name="Dowolny kształt: kształt 23">
              <a:extLst>
                <a:ext uri="{FF2B5EF4-FFF2-40B4-BE49-F238E27FC236}">
                  <a16:creationId xmlns:a16="http://schemas.microsoft.com/office/drawing/2014/main" id="{B3A025C7-41C2-BEEE-C8E2-6D1DD9B92A1A}"/>
                </a:ext>
              </a:extLst>
            </p:cNvPr>
            <p:cNvSpPr/>
            <p:nvPr userDrawn="1"/>
          </p:nvSpPr>
          <p:spPr>
            <a:xfrm>
              <a:off x="-1785128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" name="Dowolny kształt: kształt 24">
              <a:extLst>
                <a:ext uri="{FF2B5EF4-FFF2-40B4-BE49-F238E27FC236}">
                  <a16:creationId xmlns:a16="http://schemas.microsoft.com/office/drawing/2014/main" id="{99106903-B424-6C59-31A4-85DCB63B3856}"/>
                </a:ext>
              </a:extLst>
            </p:cNvPr>
            <p:cNvSpPr/>
            <p:nvPr userDrawn="1"/>
          </p:nvSpPr>
          <p:spPr>
            <a:xfrm>
              <a:off x="-4055313" y="393340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5D1A83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6" name="Dowolny kształt: kształt 25">
              <a:extLst>
                <a:ext uri="{FF2B5EF4-FFF2-40B4-BE49-F238E27FC236}">
                  <a16:creationId xmlns:a16="http://schemas.microsoft.com/office/drawing/2014/main" id="{E7AABCFE-07E6-0549-D1F1-94EBFD24B24A}"/>
                </a:ext>
              </a:extLst>
            </p:cNvPr>
            <p:cNvSpPr/>
            <p:nvPr userDrawn="1"/>
          </p:nvSpPr>
          <p:spPr>
            <a:xfrm>
              <a:off x="-3298585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2278A17A-6803-DC82-EA70-062A67A1541F}"/>
                </a:ext>
              </a:extLst>
            </p:cNvPr>
            <p:cNvSpPr/>
            <p:nvPr userDrawn="1"/>
          </p:nvSpPr>
          <p:spPr>
            <a:xfrm>
              <a:off x="-2541857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8" name="Dowolny kształt: kształt 27">
              <a:extLst>
                <a:ext uri="{FF2B5EF4-FFF2-40B4-BE49-F238E27FC236}">
                  <a16:creationId xmlns:a16="http://schemas.microsoft.com/office/drawing/2014/main" id="{C3BECD09-A3FF-EFE8-D890-94685E4F3212}"/>
                </a:ext>
              </a:extLst>
            </p:cNvPr>
            <p:cNvSpPr/>
            <p:nvPr userDrawn="1"/>
          </p:nvSpPr>
          <p:spPr>
            <a:xfrm>
              <a:off x="-1785128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9" name="Dowolny kształt: kształt 28">
              <a:extLst>
                <a:ext uri="{FF2B5EF4-FFF2-40B4-BE49-F238E27FC236}">
                  <a16:creationId xmlns:a16="http://schemas.microsoft.com/office/drawing/2014/main" id="{4B816C52-A1B2-433B-775E-1115C2064877}"/>
                </a:ext>
              </a:extLst>
            </p:cNvPr>
            <p:cNvSpPr/>
            <p:nvPr userDrawn="1"/>
          </p:nvSpPr>
          <p:spPr>
            <a:xfrm>
              <a:off x="-4055313" y="4725008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B4AC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0" name="Dowolny kształt: kształt 29">
              <a:extLst>
                <a:ext uri="{FF2B5EF4-FFF2-40B4-BE49-F238E27FC236}">
                  <a16:creationId xmlns:a16="http://schemas.microsoft.com/office/drawing/2014/main" id="{1CC12DC2-57D3-D89F-7F03-C41DB61DB245}"/>
                </a:ext>
              </a:extLst>
            </p:cNvPr>
            <p:cNvSpPr/>
            <p:nvPr userDrawn="1"/>
          </p:nvSpPr>
          <p:spPr>
            <a:xfrm>
              <a:off x="-3298585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E0BAF03C-BCC7-6F2E-76BD-FBEF088FE36D}"/>
                </a:ext>
              </a:extLst>
            </p:cNvPr>
            <p:cNvSpPr/>
            <p:nvPr userDrawn="1"/>
          </p:nvSpPr>
          <p:spPr>
            <a:xfrm>
              <a:off x="-2541857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92209C41-D76E-64E9-8731-CAED93FC6C44}"/>
                </a:ext>
              </a:extLst>
            </p:cNvPr>
            <p:cNvSpPr/>
            <p:nvPr userDrawn="1"/>
          </p:nvSpPr>
          <p:spPr>
            <a:xfrm>
              <a:off x="-1785128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6D6AB13D-4B54-0B7F-CE6F-6BEE7C7C0B09}"/>
                </a:ext>
              </a:extLst>
            </p:cNvPr>
            <p:cNvSpPr/>
            <p:nvPr userDrawn="1"/>
          </p:nvSpPr>
          <p:spPr>
            <a:xfrm>
              <a:off x="-4055313" y="551661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4" name="Dowolny kształt: kształt 33">
              <a:extLst>
                <a:ext uri="{FF2B5EF4-FFF2-40B4-BE49-F238E27FC236}">
                  <a16:creationId xmlns:a16="http://schemas.microsoft.com/office/drawing/2014/main" id="{0DF3B397-CA25-900A-F914-0AD454CB3F8B}"/>
                </a:ext>
              </a:extLst>
            </p:cNvPr>
            <p:cNvSpPr/>
            <p:nvPr userDrawn="1"/>
          </p:nvSpPr>
          <p:spPr>
            <a:xfrm>
              <a:off x="-3298585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EAB973F4-F94F-A7F1-7AC2-3F1C975BC5B8}"/>
                </a:ext>
              </a:extLst>
            </p:cNvPr>
            <p:cNvSpPr/>
            <p:nvPr userDrawn="1"/>
          </p:nvSpPr>
          <p:spPr>
            <a:xfrm>
              <a:off x="-2541857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6" name="Dowolny kształt: kształt 35">
              <a:extLst>
                <a:ext uri="{FF2B5EF4-FFF2-40B4-BE49-F238E27FC236}">
                  <a16:creationId xmlns:a16="http://schemas.microsoft.com/office/drawing/2014/main" id="{3D3745B9-0973-2154-0979-1ECB1ED1A30F}"/>
                </a:ext>
              </a:extLst>
            </p:cNvPr>
            <p:cNvSpPr/>
            <p:nvPr userDrawn="1"/>
          </p:nvSpPr>
          <p:spPr>
            <a:xfrm>
              <a:off x="-1785128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9E3FFB76-E538-BC24-87AA-A032D0CE71E9}"/>
                </a:ext>
              </a:extLst>
            </p:cNvPr>
            <p:cNvSpPr/>
            <p:nvPr userDrawn="1"/>
          </p:nvSpPr>
          <p:spPr>
            <a:xfrm>
              <a:off x="-4055313" y="630813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8" name="Dowolny kształt: kształt 37">
              <a:extLst>
                <a:ext uri="{FF2B5EF4-FFF2-40B4-BE49-F238E27FC236}">
                  <a16:creationId xmlns:a16="http://schemas.microsoft.com/office/drawing/2014/main" id="{BAEBFB1E-E636-EEB8-2CB2-A0645CA6386D}"/>
                </a:ext>
              </a:extLst>
            </p:cNvPr>
            <p:cNvSpPr/>
            <p:nvPr userDrawn="1"/>
          </p:nvSpPr>
          <p:spPr>
            <a:xfrm>
              <a:off x="-3298585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9" name="Dowolny kształt: kształt 38">
              <a:extLst>
                <a:ext uri="{FF2B5EF4-FFF2-40B4-BE49-F238E27FC236}">
                  <a16:creationId xmlns:a16="http://schemas.microsoft.com/office/drawing/2014/main" id="{174EF8A6-7763-0D7C-E8C5-E2A83D2FF2E9}"/>
                </a:ext>
              </a:extLst>
            </p:cNvPr>
            <p:cNvSpPr/>
            <p:nvPr userDrawn="1"/>
          </p:nvSpPr>
          <p:spPr>
            <a:xfrm>
              <a:off x="-2541857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0" name="Dowolny kształt: kształt 39">
              <a:extLst>
                <a:ext uri="{FF2B5EF4-FFF2-40B4-BE49-F238E27FC236}">
                  <a16:creationId xmlns:a16="http://schemas.microsoft.com/office/drawing/2014/main" id="{53030B88-CE16-B776-0AF9-5E3DAAC81AF9}"/>
                </a:ext>
              </a:extLst>
            </p:cNvPr>
            <p:cNvSpPr/>
            <p:nvPr userDrawn="1"/>
          </p:nvSpPr>
          <p:spPr>
            <a:xfrm>
              <a:off x="-1785128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1" name="Dowolny kształt: kształt 40">
              <a:extLst>
                <a:ext uri="{FF2B5EF4-FFF2-40B4-BE49-F238E27FC236}">
                  <a16:creationId xmlns:a16="http://schemas.microsoft.com/office/drawing/2014/main" id="{6B34080C-E24B-6924-07DD-28D1B6782904}"/>
                </a:ext>
              </a:extLst>
            </p:cNvPr>
            <p:cNvSpPr/>
            <p:nvPr userDrawn="1"/>
          </p:nvSpPr>
          <p:spPr>
            <a:xfrm>
              <a:off x="-4055313" y="709974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2" name="Dowolny kształt: kształt 41">
              <a:extLst>
                <a:ext uri="{FF2B5EF4-FFF2-40B4-BE49-F238E27FC236}">
                  <a16:creationId xmlns:a16="http://schemas.microsoft.com/office/drawing/2014/main" id="{E24867A5-5637-C785-FC6E-8046BDBC3F63}"/>
                </a:ext>
              </a:extLst>
            </p:cNvPr>
            <p:cNvSpPr/>
            <p:nvPr userDrawn="1"/>
          </p:nvSpPr>
          <p:spPr>
            <a:xfrm>
              <a:off x="-3298585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78828A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3" name="Dowolny kształt: kształt 42">
              <a:extLst>
                <a:ext uri="{FF2B5EF4-FFF2-40B4-BE49-F238E27FC236}">
                  <a16:creationId xmlns:a16="http://schemas.microsoft.com/office/drawing/2014/main" id="{DFDB8AA4-9934-890E-C554-8AB027B8EE65}"/>
                </a:ext>
              </a:extLst>
            </p:cNvPr>
            <p:cNvSpPr/>
            <p:nvPr userDrawn="1"/>
          </p:nvSpPr>
          <p:spPr>
            <a:xfrm>
              <a:off x="-2541857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C70067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4" name="Dowolny kształt: kształt 43">
              <a:extLst>
                <a:ext uri="{FF2B5EF4-FFF2-40B4-BE49-F238E27FC236}">
                  <a16:creationId xmlns:a16="http://schemas.microsoft.com/office/drawing/2014/main" id="{CFEA9FB1-DBAF-1D5B-92A0-74DE821C0BF3}"/>
                </a:ext>
              </a:extLst>
            </p:cNvPr>
            <p:cNvSpPr/>
            <p:nvPr userDrawn="1"/>
          </p:nvSpPr>
          <p:spPr>
            <a:xfrm>
              <a:off x="-1785128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5" name="Dowolny kształt: kształt 44">
              <a:extLst>
                <a:ext uri="{FF2B5EF4-FFF2-40B4-BE49-F238E27FC236}">
                  <a16:creationId xmlns:a16="http://schemas.microsoft.com/office/drawing/2014/main" id="{10A02B87-AF21-5426-FDCE-04C62B1B47C5}"/>
                </a:ext>
              </a:extLst>
            </p:cNvPr>
            <p:cNvSpPr/>
            <p:nvPr userDrawn="1"/>
          </p:nvSpPr>
          <p:spPr>
            <a:xfrm>
              <a:off x="-4055313" y="789126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6" name="Dowolny kształt: kształt 45">
              <a:extLst>
                <a:ext uri="{FF2B5EF4-FFF2-40B4-BE49-F238E27FC236}">
                  <a16:creationId xmlns:a16="http://schemas.microsoft.com/office/drawing/2014/main" id="{57E3C893-5413-9228-E18E-E3CE01D7F2D6}"/>
                </a:ext>
              </a:extLst>
            </p:cNvPr>
            <p:cNvSpPr/>
            <p:nvPr userDrawn="1"/>
          </p:nvSpPr>
          <p:spPr>
            <a:xfrm>
              <a:off x="-3298585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7E57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7" name="Dowolny kształt: kształt 46">
              <a:extLst>
                <a:ext uri="{FF2B5EF4-FFF2-40B4-BE49-F238E27FC236}">
                  <a16:creationId xmlns:a16="http://schemas.microsoft.com/office/drawing/2014/main" id="{F27D8724-CC4A-A913-37CE-61AD9B442688}"/>
                </a:ext>
              </a:extLst>
            </p:cNvPr>
            <p:cNvSpPr/>
            <p:nvPr userDrawn="1"/>
          </p:nvSpPr>
          <p:spPr>
            <a:xfrm>
              <a:off x="-2541857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5E6E6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8" name="pole tekstowe 47">
              <a:extLst>
                <a:ext uri="{FF2B5EF4-FFF2-40B4-BE49-F238E27FC236}">
                  <a16:creationId xmlns:a16="http://schemas.microsoft.com/office/drawing/2014/main" id="{3E21E92F-32FB-957D-E2DB-7BAB5B928475}"/>
                </a:ext>
              </a:extLst>
            </p:cNvPr>
            <p:cNvSpPr txBox="1"/>
            <p:nvPr userDrawn="1"/>
          </p:nvSpPr>
          <p:spPr>
            <a:xfrm>
              <a:off x="-7005638" y="14466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NASK</a:t>
              </a:r>
            </a:p>
          </p:txBody>
        </p:sp>
        <p:sp>
          <p:nvSpPr>
            <p:cNvPr id="49" name="pole tekstowe 48">
              <a:extLst>
                <a:ext uri="{FF2B5EF4-FFF2-40B4-BE49-F238E27FC236}">
                  <a16:creationId xmlns:a16="http://schemas.microsoft.com/office/drawing/2014/main" id="{1690B63B-D27D-13AD-9864-FC13D37C1EDA}"/>
                </a:ext>
              </a:extLst>
            </p:cNvPr>
            <p:cNvSpPr txBox="1"/>
            <p:nvPr userDrawn="1"/>
          </p:nvSpPr>
          <p:spPr>
            <a:xfrm>
              <a:off x="-7005638" y="93015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Kadry/Rekrutacja</a:t>
              </a:r>
            </a:p>
          </p:txBody>
        </p:sp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id="{79D4E2C2-54BE-72C2-E507-7F27468E413C}"/>
                </a:ext>
              </a:extLst>
            </p:cNvPr>
            <p:cNvSpPr txBox="1"/>
            <p:nvPr userDrawn="1"/>
          </p:nvSpPr>
          <p:spPr>
            <a:xfrm>
              <a:off x="-7005638" y="17156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ESA</a:t>
              </a:r>
            </a:p>
          </p:txBody>
        </p:sp>
        <p:sp>
          <p:nvSpPr>
            <p:cNvPr id="51" name="pole tekstowe 50">
              <a:extLst>
                <a:ext uri="{FF2B5EF4-FFF2-40B4-BE49-F238E27FC236}">
                  <a16:creationId xmlns:a16="http://schemas.microsoft.com/office/drawing/2014/main" id="{ADA134C3-1ACA-E1E7-78A7-CAA75B500C6C}"/>
                </a:ext>
              </a:extLst>
            </p:cNvPr>
            <p:cNvSpPr txBox="1"/>
            <p:nvPr userDrawn="1"/>
          </p:nvSpPr>
          <p:spPr>
            <a:xfrm>
              <a:off x="-7005638" y="250114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/>
                <a:t>Cyber</a:t>
              </a:r>
              <a:endParaRPr lang="pl-PL" dirty="0"/>
            </a:p>
          </p:txBody>
        </p:sp>
        <p:sp>
          <p:nvSpPr>
            <p:cNvPr id="52" name="pole tekstowe 51">
              <a:extLst>
                <a:ext uri="{FF2B5EF4-FFF2-40B4-BE49-F238E27FC236}">
                  <a16:creationId xmlns:a16="http://schemas.microsoft.com/office/drawing/2014/main" id="{105883E3-F88D-2216-C587-8EA6DAF83931}"/>
                </a:ext>
              </a:extLst>
            </p:cNvPr>
            <p:cNvSpPr txBox="1"/>
            <p:nvPr userDrawn="1"/>
          </p:nvSpPr>
          <p:spPr>
            <a:xfrm>
              <a:off x="-7005638" y="3286634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Certyfikacja</a:t>
              </a:r>
            </a:p>
          </p:txBody>
        </p:sp>
        <p:sp>
          <p:nvSpPr>
            <p:cNvPr id="53" name="pole tekstowe 52">
              <a:extLst>
                <a:ext uri="{FF2B5EF4-FFF2-40B4-BE49-F238E27FC236}">
                  <a16:creationId xmlns:a16="http://schemas.microsoft.com/office/drawing/2014/main" id="{7655497F-629F-E4BD-E227-5A8AE636E4B3}"/>
                </a:ext>
              </a:extLst>
            </p:cNvPr>
            <p:cNvSpPr txBox="1"/>
            <p:nvPr userDrawn="1"/>
          </p:nvSpPr>
          <p:spPr>
            <a:xfrm>
              <a:off x="-7005638" y="407806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Telemetria</a:t>
              </a:r>
            </a:p>
          </p:txBody>
        </p:sp>
        <p:sp>
          <p:nvSpPr>
            <p:cNvPr id="54" name="pole tekstowe 53">
              <a:extLst>
                <a:ext uri="{FF2B5EF4-FFF2-40B4-BE49-F238E27FC236}">
                  <a16:creationId xmlns:a16="http://schemas.microsoft.com/office/drawing/2014/main" id="{EDE092D2-349E-790A-28CB-8AC892090CF4}"/>
                </a:ext>
              </a:extLst>
            </p:cNvPr>
            <p:cNvSpPr txBox="1"/>
            <p:nvPr userDrawn="1"/>
          </p:nvSpPr>
          <p:spPr>
            <a:xfrm>
              <a:off x="-7005638" y="486950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Akademia</a:t>
              </a:r>
            </a:p>
          </p:txBody>
        </p:sp>
        <p:sp>
          <p:nvSpPr>
            <p:cNvPr id="55" name="pole tekstowe 54">
              <a:extLst>
                <a:ext uri="{FF2B5EF4-FFF2-40B4-BE49-F238E27FC236}">
                  <a16:creationId xmlns:a16="http://schemas.microsoft.com/office/drawing/2014/main" id="{3571C4B3-71D6-1E91-DC3B-FD7C5A15A4E1}"/>
                </a:ext>
              </a:extLst>
            </p:cNvPr>
            <p:cNvSpPr txBox="1"/>
            <p:nvPr userDrawn="1"/>
          </p:nvSpPr>
          <p:spPr>
            <a:xfrm>
              <a:off x="-7005638" y="566093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/>
                <a:t>thinkstat</a:t>
              </a:r>
              <a:endParaRPr lang="pl-PL" dirty="0"/>
            </a:p>
          </p:txBody>
        </p:sp>
        <p:sp>
          <p:nvSpPr>
            <p:cNvPr id="56" name="pole tekstowe 55">
              <a:extLst>
                <a:ext uri="{FF2B5EF4-FFF2-40B4-BE49-F238E27FC236}">
                  <a16:creationId xmlns:a16="http://schemas.microsoft.com/office/drawing/2014/main" id="{4CF82E6C-EA1C-43F1-6B88-29F3F77C6F8D}"/>
                </a:ext>
              </a:extLst>
            </p:cNvPr>
            <p:cNvSpPr txBox="1"/>
            <p:nvPr userDrawn="1"/>
          </p:nvSpPr>
          <p:spPr>
            <a:xfrm>
              <a:off x="-7005638" y="6450693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.</a:t>
              </a:r>
              <a:r>
                <a:rPr lang="pl-PL" dirty="0" err="1"/>
                <a:t>pl</a:t>
              </a:r>
              <a:endParaRPr lang="pl-PL" dirty="0"/>
            </a:p>
          </p:txBody>
        </p:sp>
        <p:sp>
          <p:nvSpPr>
            <p:cNvPr id="57" name="pole tekstowe 56">
              <a:extLst>
                <a:ext uri="{FF2B5EF4-FFF2-40B4-BE49-F238E27FC236}">
                  <a16:creationId xmlns:a16="http://schemas.microsoft.com/office/drawing/2014/main" id="{87C6ABC7-011B-3EF8-36D0-167BE99A181B}"/>
                </a:ext>
              </a:extLst>
            </p:cNvPr>
            <p:cNvSpPr txBox="1"/>
            <p:nvPr userDrawn="1"/>
          </p:nvSpPr>
          <p:spPr>
            <a:xfrm>
              <a:off x="-7005638" y="72404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/>
                <a:t>Dyżurnet</a:t>
              </a:r>
              <a:endParaRPr lang="pl-PL" dirty="0"/>
            </a:p>
          </p:txBody>
        </p:sp>
        <p:sp>
          <p:nvSpPr>
            <p:cNvPr id="58" name="pole tekstowe 57">
              <a:extLst>
                <a:ext uri="{FF2B5EF4-FFF2-40B4-BE49-F238E27FC236}">
                  <a16:creationId xmlns:a16="http://schemas.microsoft.com/office/drawing/2014/main" id="{EEEA6EBE-63AE-5D3B-B159-F2AD620DF0ED}"/>
                </a:ext>
              </a:extLst>
            </p:cNvPr>
            <p:cNvSpPr txBox="1"/>
            <p:nvPr userDrawn="1"/>
          </p:nvSpPr>
          <p:spPr>
            <a:xfrm>
              <a:off x="-7005638" y="8037309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Produkty komercyjne</a:t>
              </a:r>
            </a:p>
          </p:txBody>
        </p:sp>
        <p:sp>
          <p:nvSpPr>
            <p:cNvPr id="59" name="pole tekstowe 58">
              <a:extLst>
                <a:ext uri="{FF2B5EF4-FFF2-40B4-BE49-F238E27FC236}">
                  <a16:creationId xmlns:a16="http://schemas.microsoft.com/office/drawing/2014/main" id="{C2582A5E-F86E-BA56-F659-A068041818FE}"/>
                </a:ext>
              </a:extLst>
            </p:cNvPr>
            <p:cNvSpPr txBox="1"/>
            <p:nvPr userDrawn="1"/>
          </p:nvSpPr>
          <p:spPr>
            <a:xfrm>
              <a:off x="-4055314" y="-828676"/>
              <a:ext cx="4055313" cy="83005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l"/>
              <a:r>
                <a:rPr lang="pl-PL" dirty="0"/>
                <a:t>Paleta kolorów NASK </a:t>
              </a:r>
              <a:br>
                <a:rPr lang="pl-PL" dirty="0"/>
              </a:br>
              <a:r>
                <a:rPr lang="pl-PL" sz="1400" dirty="0"/>
                <a:t>do używania pipety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2208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97E852-3F7B-4579-8C94-D2B4F72D5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0683" y="-1"/>
            <a:ext cx="5300299" cy="251888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0D42958-E6FE-491A-9000-2A77E30729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99223B16-7278-4E35-B20F-E7D692BBEA7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1507" y="1241426"/>
            <a:ext cx="3814762" cy="632618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B4307F31-F0DD-40A6-A14A-7CE11047780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66270" y="5041900"/>
            <a:ext cx="2518806" cy="2524125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9D32B747-62E3-413C-9637-DA0D4985DD48}"/>
              </a:ext>
            </a:extLst>
          </p:cNvPr>
          <p:cNvSpPr/>
          <p:nvPr userDrawn="1"/>
        </p:nvSpPr>
        <p:spPr>
          <a:xfrm>
            <a:off x="5066269" y="1241427"/>
            <a:ext cx="2519362" cy="3163092"/>
          </a:xfrm>
          <a:prstGeom prst="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DDE6313-0AC6-44CA-B7D1-EFCA322F388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90951" y="1258889"/>
            <a:ext cx="1260000" cy="126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050"/>
            </a:lvl1pPr>
          </a:lstStyle>
          <a:p>
            <a:r>
              <a:rPr lang="pl-PL" dirty="0"/>
              <a:t>Kliknij w ikonę </a:t>
            </a:r>
            <a:br>
              <a:rPr lang="pl-PL" dirty="0"/>
            </a:br>
            <a:r>
              <a:rPr lang="pl-PL" dirty="0"/>
              <a:t>by dodać piktogram</a:t>
            </a:r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D3D2291A-15DF-4A57-BCFC-109559E5582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620682" y="3145267"/>
            <a:ext cx="5300299" cy="44207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BD434779-FDDC-48C6-B8C6-8F59DF2286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87963" y="2638426"/>
            <a:ext cx="2074862" cy="1646556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056269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89DD3C-19CF-46F2-9CC4-B107A546B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1119" y="0"/>
            <a:ext cx="5462394" cy="23134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C85B16B-7463-4224-A031-832620E751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5" name="Symbol zastępczy obrazu 35">
            <a:extLst>
              <a:ext uri="{FF2B5EF4-FFF2-40B4-BE49-F238E27FC236}">
                <a16:creationId xmlns:a16="http://schemas.microsoft.com/office/drawing/2014/main" id="{748EE252-0DF7-48FB-A51C-9297B8DCE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382374" y="0"/>
            <a:ext cx="3789363" cy="85344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Symbol zastępczy obrazu 35">
            <a:extLst>
              <a:ext uri="{FF2B5EF4-FFF2-40B4-BE49-F238E27FC236}">
                <a16:creationId xmlns:a16="http://schemas.microsoft.com/office/drawing/2014/main" id="{2D4D9B47-83B9-4812-ABB2-C7977BED00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3789363" cy="85344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54BF5042-C572-41E3-B4F5-DA540F18F3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48217" y="2727325"/>
            <a:ext cx="5462604" cy="4845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027476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50" y="0"/>
            <a:ext cx="5071114" cy="23134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3650" y="2522225"/>
            <a:ext cx="5070476" cy="2313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FD86D6C0-6CEF-496D-BC58-534CB1F94E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46330" y="1243013"/>
            <a:ext cx="3795408" cy="6323662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1A11E48E-427D-488F-BFE0-C60CAFA93C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85870" y="1243013"/>
            <a:ext cx="2530460" cy="6323662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165B04EF-F038-486C-BF57-7FEC98CFD2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33651" y="5251012"/>
            <a:ext cx="3800476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E98F89B4-370A-47D0-A0C9-358C494A464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63649" y="5249712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9A6556B4-53E3-4653-88AB-D52AE5D743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63649" y="6562311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6B59C19C-854B-4351-A503-5435C726F9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33651" y="6562311"/>
            <a:ext cx="3800476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850165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E07A0EF-30A3-4154-9E10-9BF6829A69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7470A43-3C8E-4B49-9225-8D5E4A52432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5171738" cy="7566675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39771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B0A628-575D-424D-B941-8A0CF2A914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5171738" cy="85344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42204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36903E8-57E7-4197-8090-F57CAA88371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794625" y="5251450"/>
            <a:ext cx="2111375" cy="328295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B461901C-FE1E-468E-BB81-6EC5882864B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339654" y="5251450"/>
            <a:ext cx="2095233" cy="328295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EB2845B7-61BB-4429-8C71-CD0E49D1A2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868542" y="5251450"/>
            <a:ext cx="2095234" cy="328295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C48CF01-BFE7-4615-B12C-099A9782C19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5171738" cy="483711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lvl="0" algn="ctr"/>
            <a:endParaRPr lang="en-US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BE271E24-6BE7-450B-9B12-14A2FF5E20D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7511" y="5253038"/>
            <a:ext cx="6959602" cy="2105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70698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F20662A0-E3D7-55FF-7635-4E04DDC24C2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2727326"/>
            <a:ext cx="7377113" cy="5807074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3ACC697-85D2-4036-9177-C642F671F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63" y="0"/>
            <a:ext cx="7156450" cy="231342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1ACB8F-A660-44CA-AB33-C35470E180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323513" y="5251450"/>
            <a:ext cx="2111375" cy="328295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0DCE8D1F-CA69-4A8B-B277-833BA16AA3A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794625" y="5251450"/>
            <a:ext cx="2111375" cy="328295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0505EEC-5716-4B37-8A9C-02DED5B26D3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852400" y="5251450"/>
            <a:ext cx="2111375" cy="328295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ECDF5F6B-C311-4324-99A1-474CC34B2A7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794625" y="198438"/>
            <a:ext cx="7156450" cy="463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45268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2B0E65-8F1C-4B30-A34C-BDE3EAE7A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5" y="0"/>
            <a:ext cx="7586857" cy="23134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984E694-AC38-4C56-AF61-36A47D2056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9176AF9-5274-4A15-B071-6F009DF12D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" y="1"/>
            <a:ext cx="5057774" cy="85344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1BAAD440-9F0B-4B1D-ADB6-5402012676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20963" y="4687613"/>
            <a:ext cx="2408447" cy="288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EC6ECBB-0842-4C4C-9E35-CAF1BEF7C2C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34198" y="4687613"/>
            <a:ext cx="2353180" cy="288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83D23C4-4A71-445D-B39C-6634D53BFD4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492165" y="4687613"/>
            <a:ext cx="2413209" cy="288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3F998030-55A2-4EE8-A111-6D6E81F6AD3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334125" y="2727325"/>
            <a:ext cx="7570788" cy="1539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607398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C8B16C-72CD-46A4-A9E7-63721536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1FB87573-1AF3-4D1C-8BBF-81767520ED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2B8326-72F4-4A65-BC1D-A1E1AFD79D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1" y="5041900"/>
            <a:ext cx="3064293" cy="252571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3763BDBD-BDEC-4F77-AA54-FF924210D25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064292" y="5041900"/>
            <a:ext cx="3064293" cy="252571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E0E618A-9726-4593-818E-8C7D3B77EF9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28585" y="5041900"/>
            <a:ext cx="3064293" cy="252571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744249CE-A216-4748-85B9-9FA245D0D69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192878" y="5041900"/>
            <a:ext cx="3064293" cy="252571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BB588AC4-AED5-45C7-B678-F46A9D4B39C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2267156" y="5041900"/>
            <a:ext cx="2904582" cy="252571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BA68EFA0-39A4-40D0-87E7-4976BF59F64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250950" y="2727325"/>
            <a:ext cx="12657138" cy="21097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65878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3689AC2F-A65C-4B3A-A80B-94606A70E8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794625" y="0"/>
            <a:ext cx="6516461" cy="8534400"/>
          </a:xfrm>
          <a:custGeom>
            <a:avLst/>
            <a:gdLst>
              <a:gd name="connsiteX0" fmla="*/ 1092094 w 6516461"/>
              <a:gd name="connsiteY0" fmla="*/ 0 h 8534400"/>
              <a:gd name="connsiteX1" fmla="*/ 6516461 w 6516461"/>
              <a:gd name="connsiteY1" fmla="*/ 0 h 8534400"/>
              <a:gd name="connsiteX2" fmla="*/ 5424367 w 6516461"/>
              <a:gd name="connsiteY2" fmla="*/ 8534400 h 8534400"/>
              <a:gd name="connsiteX3" fmla="*/ 0 w 6516461"/>
              <a:gd name="connsiteY3" fmla="*/ 8534400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16461" h="8534400">
                <a:moveTo>
                  <a:pt x="1092094" y="0"/>
                </a:moveTo>
                <a:lnTo>
                  <a:pt x="6516461" y="0"/>
                </a:lnTo>
                <a:lnTo>
                  <a:pt x="5424367" y="8534400"/>
                </a:lnTo>
                <a:lnTo>
                  <a:pt x="0" y="853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7AC1BD7-85D4-4163-8D62-298BB3B7C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8C248646-9422-439D-9EA4-3492E4F2D4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6434BECB-5DBD-4115-A054-EB493ADDE4A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50950" y="2727325"/>
            <a:ext cx="6335713" cy="3559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050009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y NASK-P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6F087C-0827-4D2F-D561-8902055B0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dirty="0"/>
              <a:t>Ikony NASK-PIB -&gt;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711AFDA-65D6-E4A6-B46C-03CEFA3B3E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736" name="Grupa 735">
            <a:extLst>
              <a:ext uri="{FF2B5EF4-FFF2-40B4-BE49-F238E27FC236}">
                <a16:creationId xmlns:a16="http://schemas.microsoft.com/office/drawing/2014/main" id="{378893A6-FBC7-7163-037C-C54A7D40BB47}"/>
              </a:ext>
            </a:extLst>
          </p:cNvPr>
          <p:cNvGrpSpPr/>
          <p:nvPr userDrawn="1"/>
        </p:nvGrpSpPr>
        <p:grpSpPr>
          <a:xfrm>
            <a:off x="17641401" y="-3410916"/>
            <a:ext cx="513586" cy="564944"/>
            <a:chOff x="3122324" y="353418"/>
            <a:chExt cx="261791" cy="287970"/>
          </a:xfrm>
        </p:grpSpPr>
        <p:sp>
          <p:nvSpPr>
            <p:cNvPr id="737" name="Dowolny kształt: kształt 736">
              <a:extLst>
                <a:ext uri="{FF2B5EF4-FFF2-40B4-BE49-F238E27FC236}">
                  <a16:creationId xmlns:a16="http://schemas.microsoft.com/office/drawing/2014/main" id="{2944CA8F-390D-80B2-D461-265186DB4C70}"/>
                </a:ext>
              </a:extLst>
            </p:cNvPr>
            <p:cNvSpPr/>
            <p:nvPr/>
          </p:nvSpPr>
          <p:spPr>
            <a:xfrm>
              <a:off x="3122324" y="353418"/>
              <a:ext cx="261791" cy="78537"/>
            </a:xfrm>
            <a:custGeom>
              <a:avLst/>
              <a:gdLst>
                <a:gd name="connsiteX0" fmla="*/ 0 w 261791"/>
                <a:gd name="connsiteY0" fmla="*/ 0 h 78537"/>
                <a:gd name="connsiteX1" fmla="*/ 0 w 261791"/>
                <a:gd name="connsiteY1" fmla="*/ 78537 h 78537"/>
                <a:gd name="connsiteX2" fmla="*/ 261791 w 261791"/>
                <a:gd name="connsiteY2" fmla="*/ 78537 h 78537"/>
                <a:gd name="connsiteX3" fmla="*/ 261791 w 261791"/>
                <a:gd name="connsiteY3" fmla="*/ 0 h 78537"/>
                <a:gd name="connsiteX4" fmla="*/ 0 w 261791"/>
                <a:gd name="connsiteY4" fmla="*/ 0 h 78537"/>
                <a:gd name="connsiteX5" fmla="*/ 52358 w 261791"/>
                <a:gd name="connsiteY5" fmla="*/ 52358 h 78537"/>
                <a:gd name="connsiteX6" fmla="*/ 39269 w 261791"/>
                <a:gd name="connsiteY6" fmla="*/ 39269 h 78537"/>
                <a:gd name="connsiteX7" fmla="*/ 52358 w 261791"/>
                <a:gd name="connsiteY7" fmla="*/ 26179 h 78537"/>
                <a:gd name="connsiteX8" fmla="*/ 65448 w 261791"/>
                <a:gd name="connsiteY8" fmla="*/ 39269 h 78537"/>
                <a:gd name="connsiteX9" fmla="*/ 52358 w 261791"/>
                <a:gd name="connsiteY9" fmla="*/ 52358 h 78537"/>
                <a:gd name="connsiteX10" fmla="*/ 235612 w 261791"/>
                <a:gd name="connsiteY10" fmla="*/ 45813 h 78537"/>
                <a:gd name="connsiteX11" fmla="*/ 91627 w 261791"/>
                <a:gd name="connsiteY11" fmla="*/ 45813 h 78537"/>
                <a:gd name="connsiteX12" fmla="*/ 91627 w 261791"/>
                <a:gd name="connsiteY12" fmla="*/ 32724 h 78537"/>
                <a:gd name="connsiteX13" fmla="*/ 235612 w 261791"/>
                <a:gd name="connsiteY13" fmla="*/ 32724 h 78537"/>
                <a:gd name="connsiteX14" fmla="*/ 235612 w 261791"/>
                <a:gd name="connsiteY14" fmla="*/ 45813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1791" h="78537">
                  <a:moveTo>
                    <a:pt x="0" y="0"/>
                  </a:moveTo>
                  <a:lnTo>
                    <a:pt x="0" y="78537"/>
                  </a:lnTo>
                  <a:lnTo>
                    <a:pt x="261791" y="78537"/>
                  </a:lnTo>
                  <a:lnTo>
                    <a:pt x="261791" y="0"/>
                  </a:lnTo>
                  <a:lnTo>
                    <a:pt x="0" y="0"/>
                  </a:lnTo>
                  <a:close/>
                  <a:moveTo>
                    <a:pt x="52358" y="52358"/>
                  </a:moveTo>
                  <a:cubicBezTo>
                    <a:pt x="45126" y="52358"/>
                    <a:pt x="39269" y="46501"/>
                    <a:pt x="39269" y="39269"/>
                  </a:cubicBezTo>
                  <a:cubicBezTo>
                    <a:pt x="39269" y="32037"/>
                    <a:pt x="45126" y="26179"/>
                    <a:pt x="52358" y="26179"/>
                  </a:cubicBezTo>
                  <a:cubicBezTo>
                    <a:pt x="59590" y="26179"/>
                    <a:pt x="65448" y="32037"/>
                    <a:pt x="65448" y="39269"/>
                  </a:cubicBezTo>
                  <a:cubicBezTo>
                    <a:pt x="65448" y="46501"/>
                    <a:pt x="59590" y="52358"/>
                    <a:pt x="52358" y="52358"/>
                  </a:cubicBezTo>
                  <a:close/>
                  <a:moveTo>
                    <a:pt x="235612" y="45813"/>
                  </a:moveTo>
                  <a:lnTo>
                    <a:pt x="91627" y="45813"/>
                  </a:lnTo>
                  <a:lnTo>
                    <a:pt x="91627" y="32724"/>
                  </a:lnTo>
                  <a:lnTo>
                    <a:pt x="235612" y="32724"/>
                  </a:lnTo>
                  <a:lnTo>
                    <a:pt x="235612" y="4581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38" name="Dowolny kształt: kształt 737">
              <a:extLst>
                <a:ext uri="{FF2B5EF4-FFF2-40B4-BE49-F238E27FC236}">
                  <a16:creationId xmlns:a16="http://schemas.microsoft.com/office/drawing/2014/main" id="{AB86E8A2-298E-392B-7B4E-21AB02F2B479}"/>
                </a:ext>
              </a:extLst>
            </p:cNvPr>
            <p:cNvSpPr/>
            <p:nvPr/>
          </p:nvSpPr>
          <p:spPr>
            <a:xfrm>
              <a:off x="3122324" y="458134"/>
              <a:ext cx="261791" cy="78537"/>
            </a:xfrm>
            <a:custGeom>
              <a:avLst/>
              <a:gdLst>
                <a:gd name="connsiteX0" fmla="*/ 0 w 261791"/>
                <a:gd name="connsiteY0" fmla="*/ 0 h 78537"/>
                <a:gd name="connsiteX1" fmla="*/ 0 w 261791"/>
                <a:gd name="connsiteY1" fmla="*/ 78537 h 78537"/>
                <a:gd name="connsiteX2" fmla="*/ 261791 w 261791"/>
                <a:gd name="connsiteY2" fmla="*/ 78537 h 78537"/>
                <a:gd name="connsiteX3" fmla="*/ 261791 w 261791"/>
                <a:gd name="connsiteY3" fmla="*/ 0 h 78537"/>
                <a:gd name="connsiteX4" fmla="*/ 0 w 261791"/>
                <a:gd name="connsiteY4" fmla="*/ 0 h 78537"/>
                <a:gd name="connsiteX5" fmla="*/ 52358 w 261791"/>
                <a:gd name="connsiteY5" fmla="*/ 52358 h 78537"/>
                <a:gd name="connsiteX6" fmla="*/ 39269 w 261791"/>
                <a:gd name="connsiteY6" fmla="*/ 39269 h 78537"/>
                <a:gd name="connsiteX7" fmla="*/ 52358 w 261791"/>
                <a:gd name="connsiteY7" fmla="*/ 26179 h 78537"/>
                <a:gd name="connsiteX8" fmla="*/ 65448 w 261791"/>
                <a:gd name="connsiteY8" fmla="*/ 39269 h 78537"/>
                <a:gd name="connsiteX9" fmla="*/ 52358 w 261791"/>
                <a:gd name="connsiteY9" fmla="*/ 52358 h 78537"/>
                <a:gd name="connsiteX10" fmla="*/ 235612 w 261791"/>
                <a:gd name="connsiteY10" fmla="*/ 45813 h 78537"/>
                <a:gd name="connsiteX11" fmla="*/ 91627 w 261791"/>
                <a:gd name="connsiteY11" fmla="*/ 45813 h 78537"/>
                <a:gd name="connsiteX12" fmla="*/ 91627 w 261791"/>
                <a:gd name="connsiteY12" fmla="*/ 32724 h 78537"/>
                <a:gd name="connsiteX13" fmla="*/ 235612 w 261791"/>
                <a:gd name="connsiteY13" fmla="*/ 32724 h 78537"/>
                <a:gd name="connsiteX14" fmla="*/ 235612 w 261791"/>
                <a:gd name="connsiteY14" fmla="*/ 45813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1791" h="78537">
                  <a:moveTo>
                    <a:pt x="0" y="0"/>
                  </a:moveTo>
                  <a:lnTo>
                    <a:pt x="0" y="78537"/>
                  </a:lnTo>
                  <a:lnTo>
                    <a:pt x="261791" y="78537"/>
                  </a:lnTo>
                  <a:lnTo>
                    <a:pt x="261791" y="0"/>
                  </a:lnTo>
                  <a:lnTo>
                    <a:pt x="0" y="0"/>
                  </a:lnTo>
                  <a:close/>
                  <a:moveTo>
                    <a:pt x="52358" y="52358"/>
                  </a:moveTo>
                  <a:cubicBezTo>
                    <a:pt x="45126" y="52358"/>
                    <a:pt x="39269" y="46501"/>
                    <a:pt x="39269" y="39269"/>
                  </a:cubicBezTo>
                  <a:cubicBezTo>
                    <a:pt x="39269" y="32037"/>
                    <a:pt x="45126" y="26179"/>
                    <a:pt x="52358" y="26179"/>
                  </a:cubicBezTo>
                  <a:cubicBezTo>
                    <a:pt x="59590" y="26179"/>
                    <a:pt x="65448" y="32037"/>
                    <a:pt x="65448" y="39269"/>
                  </a:cubicBezTo>
                  <a:cubicBezTo>
                    <a:pt x="65448" y="46501"/>
                    <a:pt x="59590" y="52358"/>
                    <a:pt x="52358" y="52358"/>
                  </a:cubicBezTo>
                  <a:close/>
                  <a:moveTo>
                    <a:pt x="235612" y="45813"/>
                  </a:moveTo>
                  <a:lnTo>
                    <a:pt x="91627" y="45813"/>
                  </a:lnTo>
                  <a:lnTo>
                    <a:pt x="91627" y="32724"/>
                  </a:lnTo>
                  <a:lnTo>
                    <a:pt x="235612" y="32724"/>
                  </a:lnTo>
                  <a:lnTo>
                    <a:pt x="235612" y="4581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39" name="Dowolny kształt: kształt 738">
              <a:extLst>
                <a:ext uri="{FF2B5EF4-FFF2-40B4-BE49-F238E27FC236}">
                  <a16:creationId xmlns:a16="http://schemas.microsoft.com/office/drawing/2014/main" id="{68F76AC0-86F3-5C7A-A40A-CCC3CB3219A5}"/>
                </a:ext>
              </a:extLst>
            </p:cNvPr>
            <p:cNvSpPr/>
            <p:nvPr/>
          </p:nvSpPr>
          <p:spPr>
            <a:xfrm>
              <a:off x="3122324" y="562851"/>
              <a:ext cx="261791" cy="78537"/>
            </a:xfrm>
            <a:custGeom>
              <a:avLst/>
              <a:gdLst>
                <a:gd name="connsiteX0" fmla="*/ 0 w 261791"/>
                <a:gd name="connsiteY0" fmla="*/ 0 h 78537"/>
                <a:gd name="connsiteX1" fmla="*/ 0 w 261791"/>
                <a:gd name="connsiteY1" fmla="*/ 78537 h 78537"/>
                <a:gd name="connsiteX2" fmla="*/ 261791 w 261791"/>
                <a:gd name="connsiteY2" fmla="*/ 78537 h 78537"/>
                <a:gd name="connsiteX3" fmla="*/ 261791 w 261791"/>
                <a:gd name="connsiteY3" fmla="*/ 0 h 78537"/>
                <a:gd name="connsiteX4" fmla="*/ 0 w 261791"/>
                <a:gd name="connsiteY4" fmla="*/ 0 h 78537"/>
                <a:gd name="connsiteX5" fmla="*/ 52358 w 261791"/>
                <a:gd name="connsiteY5" fmla="*/ 52358 h 78537"/>
                <a:gd name="connsiteX6" fmla="*/ 39269 w 261791"/>
                <a:gd name="connsiteY6" fmla="*/ 39269 h 78537"/>
                <a:gd name="connsiteX7" fmla="*/ 52358 w 261791"/>
                <a:gd name="connsiteY7" fmla="*/ 26179 h 78537"/>
                <a:gd name="connsiteX8" fmla="*/ 65448 w 261791"/>
                <a:gd name="connsiteY8" fmla="*/ 39269 h 78537"/>
                <a:gd name="connsiteX9" fmla="*/ 52358 w 261791"/>
                <a:gd name="connsiteY9" fmla="*/ 52358 h 78537"/>
                <a:gd name="connsiteX10" fmla="*/ 235612 w 261791"/>
                <a:gd name="connsiteY10" fmla="*/ 45813 h 78537"/>
                <a:gd name="connsiteX11" fmla="*/ 91627 w 261791"/>
                <a:gd name="connsiteY11" fmla="*/ 45813 h 78537"/>
                <a:gd name="connsiteX12" fmla="*/ 91627 w 261791"/>
                <a:gd name="connsiteY12" fmla="*/ 32724 h 78537"/>
                <a:gd name="connsiteX13" fmla="*/ 235612 w 261791"/>
                <a:gd name="connsiteY13" fmla="*/ 32724 h 78537"/>
                <a:gd name="connsiteX14" fmla="*/ 235612 w 261791"/>
                <a:gd name="connsiteY14" fmla="*/ 45813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1791" h="78537">
                  <a:moveTo>
                    <a:pt x="0" y="0"/>
                  </a:moveTo>
                  <a:lnTo>
                    <a:pt x="0" y="78537"/>
                  </a:lnTo>
                  <a:lnTo>
                    <a:pt x="261791" y="78537"/>
                  </a:lnTo>
                  <a:lnTo>
                    <a:pt x="261791" y="0"/>
                  </a:lnTo>
                  <a:lnTo>
                    <a:pt x="0" y="0"/>
                  </a:lnTo>
                  <a:close/>
                  <a:moveTo>
                    <a:pt x="52358" y="52358"/>
                  </a:moveTo>
                  <a:cubicBezTo>
                    <a:pt x="45126" y="52358"/>
                    <a:pt x="39269" y="46501"/>
                    <a:pt x="39269" y="39269"/>
                  </a:cubicBezTo>
                  <a:cubicBezTo>
                    <a:pt x="39269" y="32037"/>
                    <a:pt x="45126" y="26179"/>
                    <a:pt x="52358" y="26179"/>
                  </a:cubicBezTo>
                  <a:cubicBezTo>
                    <a:pt x="59590" y="26179"/>
                    <a:pt x="65448" y="32037"/>
                    <a:pt x="65448" y="39269"/>
                  </a:cubicBezTo>
                  <a:cubicBezTo>
                    <a:pt x="65448" y="46501"/>
                    <a:pt x="59590" y="52358"/>
                    <a:pt x="52358" y="52358"/>
                  </a:cubicBezTo>
                  <a:close/>
                  <a:moveTo>
                    <a:pt x="235612" y="45813"/>
                  </a:moveTo>
                  <a:lnTo>
                    <a:pt x="91627" y="45813"/>
                  </a:lnTo>
                  <a:lnTo>
                    <a:pt x="91627" y="32724"/>
                  </a:lnTo>
                  <a:lnTo>
                    <a:pt x="235612" y="32724"/>
                  </a:lnTo>
                  <a:lnTo>
                    <a:pt x="235612" y="4581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740" name="Dowolny kształt: kształt 739">
            <a:extLst>
              <a:ext uri="{FF2B5EF4-FFF2-40B4-BE49-F238E27FC236}">
                <a16:creationId xmlns:a16="http://schemas.microsoft.com/office/drawing/2014/main" id="{14DB47EC-8911-256A-ED81-6515C09F1771}"/>
              </a:ext>
            </a:extLst>
          </p:cNvPr>
          <p:cNvSpPr/>
          <p:nvPr userDrawn="1"/>
        </p:nvSpPr>
        <p:spPr>
          <a:xfrm>
            <a:off x="29505249" y="-3410916"/>
            <a:ext cx="616302" cy="590624"/>
          </a:xfrm>
          <a:custGeom>
            <a:avLst/>
            <a:gdLst>
              <a:gd name="connsiteX0" fmla="*/ 274881 w 314149"/>
              <a:gd name="connsiteY0" fmla="*/ 13090 h 301060"/>
              <a:gd name="connsiteX1" fmla="*/ 248702 w 314149"/>
              <a:gd name="connsiteY1" fmla="*/ 13090 h 301060"/>
              <a:gd name="connsiteX2" fmla="*/ 248702 w 314149"/>
              <a:gd name="connsiteY2" fmla="*/ 0 h 301060"/>
              <a:gd name="connsiteX3" fmla="*/ 65448 w 314149"/>
              <a:gd name="connsiteY3" fmla="*/ 0 h 301060"/>
              <a:gd name="connsiteX4" fmla="*/ 65448 w 314149"/>
              <a:gd name="connsiteY4" fmla="*/ 13090 h 301060"/>
              <a:gd name="connsiteX5" fmla="*/ 0 w 314149"/>
              <a:gd name="connsiteY5" fmla="*/ 13090 h 301060"/>
              <a:gd name="connsiteX6" fmla="*/ 0 w 314149"/>
              <a:gd name="connsiteY6" fmla="*/ 78537 h 301060"/>
              <a:gd name="connsiteX7" fmla="*/ 26179 w 314149"/>
              <a:gd name="connsiteY7" fmla="*/ 117806 h 301060"/>
              <a:gd name="connsiteX8" fmla="*/ 65448 w 314149"/>
              <a:gd name="connsiteY8" fmla="*/ 143985 h 301060"/>
              <a:gd name="connsiteX9" fmla="*/ 91627 w 314149"/>
              <a:gd name="connsiteY9" fmla="*/ 183254 h 301060"/>
              <a:gd name="connsiteX10" fmla="*/ 104717 w 314149"/>
              <a:gd name="connsiteY10" fmla="*/ 183254 h 301060"/>
              <a:gd name="connsiteX11" fmla="*/ 104717 w 314149"/>
              <a:gd name="connsiteY11" fmla="*/ 209433 h 301060"/>
              <a:gd name="connsiteX12" fmla="*/ 130896 w 314149"/>
              <a:gd name="connsiteY12" fmla="*/ 209433 h 301060"/>
              <a:gd name="connsiteX13" fmla="*/ 130896 w 314149"/>
              <a:gd name="connsiteY13" fmla="*/ 248702 h 301060"/>
              <a:gd name="connsiteX14" fmla="*/ 65448 w 314149"/>
              <a:gd name="connsiteY14" fmla="*/ 248702 h 301060"/>
              <a:gd name="connsiteX15" fmla="*/ 65448 w 314149"/>
              <a:gd name="connsiteY15" fmla="*/ 274881 h 301060"/>
              <a:gd name="connsiteX16" fmla="*/ 39269 w 314149"/>
              <a:gd name="connsiteY16" fmla="*/ 274881 h 301060"/>
              <a:gd name="connsiteX17" fmla="*/ 39269 w 314149"/>
              <a:gd name="connsiteY17" fmla="*/ 301060 h 301060"/>
              <a:gd name="connsiteX18" fmla="*/ 274881 w 314149"/>
              <a:gd name="connsiteY18" fmla="*/ 301060 h 301060"/>
              <a:gd name="connsiteX19" fmla="*/ 274881 w 314149"/>
              <a:gd name="connsiteY19" fmla="*/ 274881 h 301060"/>
              <a:gd name="connsiteX20" fmla="*/ 248702 w 314149"/>
              <a:gd name="connsiteY20" fmla="*/ 274881 h 301060"/>
              <a:gd name="connsiteX21" fmla="*/ 248702 w 314149"/>
              <a:gd name="connsiteY21" fmla="*/ 248702 h 301060"/>
              <a:gd name="connsiteX22" fmla="*/ 183254 w 314149"/>
              <a:gd name="connsiteY22" fmla="*/ 248702 h 301060"/>
              <a:gd name="connsiteX23" fmla="*/ 183254 w 314149"/>
              <a:gd name="connsiteY23" fmla="*/ 209433 h 301060"/>
              <a:gd name="connsiteX24" fmla="*/ 209433 w 314149"/>
              <a:gd name="connsiteY24" fmla="*/ 209433 h 301060"/>
              <a:gd name="connsiteX25" fmla="*/ 209433 w 314149"/>
              <a:gd name="connsiteY25" fmla="*/ 183254 h 301060"/>
              <a:gd name="connsiteX26" fmla="*/ 222523 w 314149"/>
              <a:gd name="connsiteY26" fmla="*/ 183254 h 301060"/>
              <a:gd name="connsiteX27" fmla="*/ 248702 w 314149"/>
              <a:gd name="connsiteY27" fmla="*/ 143985 h 301060"/>
              <a:gd name="connsiteX28" fmla="*/ 287971 w 314149"/>
              <a:gd name="connsiteY28" fmla="*/ 117806 h 301060"/>
              <a:gd name="connsiteX29" fmla="*/ 314150 w 314149"/>
              <a:gd name="connsiteY29" fmla="*/ 78537 h 301060"/>
              <a:gd name="connsiteX30" fmla="*/ 314150 w 314149"/>
              <a:gd name="connsiteY30" fmla="*/ 13090 h 301060"/>
              <a:gd name="connsiteX31" fmla="*/ 274881 w 314149"/>
              <a:gd name="connsiteY31" fmla="*/ 13090 h 301060"/>
              <a:gd name="connsiteX32" fmla="*/ 52358 w 314149"/>
              <a:gd name="connsiteY32" fmla="*/ 104717 h 301060"/>
              <a:gd name="connsiteX33" fmla="*/ 26179 w 314149"/>
              <a:gd name="connsiteY33" fmla="*/ 65448 h 301060"/>
              <a:gd name="connsiteX34" fmla="*/ 26179 w 314149"/>
              <a:gd name="connsiteY34" fmla="*/ 39269 h 301060"/>
              <a:gd name="connsiteX35" fmla="*/ 65448 w 314149"/>
              <a:gd name="connsiteY35" fmla="*/ 39269 h 301060"/>
              <a:gd name="connsiteX36" fmla="*/ 52358 w 314149"/>
              <a:gd name="connsiteY36" fmla="*/ 65448 h 301060"/>
              <a:gd name="connsiteX37" fmla="*/ 65448 w 314149"/>
              <a:gd name="connsiteY37" fmla="*/ 117806 h 301060"/>
              <a:gd name="connsiteX38" fmla="*/ 52358 w 314149"/>
              <a:gd name="connsiteY38" fmla="*/ 104717 h 301060"/>
              <a:gd name="connsiteX39" fmla="*/ 287971 w 314149"/>
              <a:gd name="connsiteY39" fmla="*/ 65448 h 301060"/>
              <a:gd name="connsiteX40" fmla="*/ 261791 w 314149"/>
              <a:gd name="connsiteY40" fmla="*/ 104717 h 301060"/>
              <a:gd name="connsiteX41" fmla="*/ 248702 w 314149"/>
              <a:gd name="connsiteY41" fmla="*/ 117806 h 301060"/>
              <a:gd name="connsiteX42" fmla="*/ 261791 w 314149"/>
              <a:gd name="connsiteY42" fmla="*/ 65448 h 301060"/>
              <a:gd name="connsiteX43" fmla="*/ 248702 w 314149"/>
              <a:gd name="connsiteY43" fmla="*/ 39269 h 301060"/>
              <a:gd name="connsiteX44" fmla="*/ 287971 w 314149"/>
              <a:gd name="connsiteY44" fmla="*/ 39269 h 301060"/>
              <a:gd name="connsiteX45" fmla="*/ 287971 w 314149"/>
              <a:gd name="connsiteY45" fmla="*/ 65448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14149" h="301060">
                <a:moveTo>
                  <a:pt x="274881" y="13090"/>
                </a:moveTo>
                <a:lnTo>
                  <a:pt x="248702" y="13090"/>
                </a:lnTo>
                <a:lnTo>
                  <a:pt x="248702" y="0"/>
                </a:lnTo>
                <a:lnTo>
                  <a:pt x="65448" y="0"/>
                </a:lnTo>
                <a:lnTo>
                  <a:pt x="65448" y="13090"/>
                </a:lnTo>
                <a:lnTo>
                  <a:pt x="0" y="13090"/>
                </a:lnTo>
                <a:lnTo>
                  <a:pt x="0" y="78537"/>
                </a:lnTo>
                <a:lnTo>
                  <a:pt x="26179" y="117806"/>
                </a:lnTo>
                <a:lnTo>
                  <a:pt x="65448" y="143985"/>
                </a:lnTo>
                <a:lnTo>
                  <a:pt x="91627" y="183254"/>
                </a:lnTo>
                <a:lnTo>
                  <a:pt x="104717" y="183254"/>
                </a:lnTo>
                <a:lnTo>
                  <a:pt x="104717" y="209433"/>
                </a:lnTo>
                <a:lnTo>
                  <a:pt x="130896" y="209433"/>
                </a:lnTo>
                <a:lnTo>
                  <a:pt x="130896" y="248702"/>
                </a:lnTo>
                <a:lnTo>
                  <a:pt x="65448" y="248702"/>
                </a:lnTo>
                <a:lnTo>
                  <a:pt x="65448" y="274881"/>
                </a:lnTo>
                <a:lnTo>
                  <a:pt x="39269" y="274881"/>
                </a:lnTo>
                <a:lnTo>
                  <a:pt x="39269" y="301060"/>
                </a:lnTo>
                <a:lnTo>
                  <a:pt x="274881" y="301060"/>
                </a:lnTo>
                <a:lnTo>
                  <a:pt x="274881" y="274881"/>
                </a:lnTo>
                <a:lnTo>
                  <a:pt x="248702" y="274881"/>
                </a:lnTo>
                <a:lnTo>
                  <a:pt x="248702" y="248702"/>
                </a:lnTo>
                <a:lnTo>
                  <a:pt x="183254" y="248702"/>
                </a:lnTo>
                <a:lnTo>
                  <a:pt x="183254" y="209433"/>
                </a:lnTo>
                <a:lnTo>
                  <a:pt x="209433" y="209433"/>
                </a:lnTo>
                <a:lnTo>
                  <a:pt x="209433" y="183254"/>
                </a:lnTo>
                <a:lnTo>
                  <a:pt x="222523" y="183254"/>
                </a:lnTo>
                <a:lnTo>
                  <a:pt x="248702" y="143985"/>
                </a:lnTo>
                <a:lnTo>
                  <a:pt x="287971" y="117806"/>
                </a:lnTo>
                <a:lnTo>
                  <a:pt x="314150" y="78537"/>
                </a:lnTo>
                <a:lnTo>
                  <a:pt x="314150" y="13090"/>
                </a:lnTo>
                <a:lnTo>
                  <a:pt x="274881" y="13090"/>
                </a:lnTo>
                <a:close/>
                <a:moveTo>
                  <a:pt x="52358" y="104717"/>
                </a:moveTo>
                <a:lnTo>
                  <a:pt x="26179" y="65448"/>
                </a:lnTo>
                <a:lnTo>
                  <a:pt x="26179" y="39269"/>
                </a:lnTo>
                <a:lnTo>
                  <a:pt x="65448" y="39269"/>
                </a:lnTo>
                <a:lnTo>
                  <a:pt x="52358" y="65448"/>
                </a:lnTo>
                <a:lnTo>
                  <a:pt x="65448" y="117806"/>
                </a:lnTo>
                <a:lnTo>
                  <a:pt x="52358" y="104717"/>
                </a:lnTo>
                <a:close/>
                <a:moveTo>
                  <a:pt x="287971" y="65448"/>
                </a:moveTo>
                <a:lnTo>
                  <a:pt x="261791" y="104717"/>
                </a:lnTo>
                <a:lnTo>
                  <a:pt x="248702" y="117806"/>
                </a:lnTo>
                <a:lnTo>
                  <a:pt x="261791" y="65448"/>
                </a:lnTo>
                <a:lnTo>
                  <a:pt x="248702" y="39269"/>
                </a:lnTo>
                <a:lnTo>
                  <a:pt x="287971" y="39269"/>
                </a:lnTo>
                <a:lnTo>
                  <a:pt x="287971" y="6544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741" name="Grupa 740">
            <a:extLst>
              <a:ext uri="{FF2B5EF4-FFF2-40B4-BE49-F238E27FC236}">
                <a16:creationId xmlns:a16="http://schemas.microsoft.com/office/drawing/2014/main" id="{B60E1A74-0CA2-3A37-0257-4DBE8A3C318F}"/>
              </a:ext>
            </a:extLst>
          </p:cNvPr>
          <p:cNvGrpSpPr/>
          <p:nvPr userDrawn="1"/>
        </p:nvGrpSpPr>
        <p:grpSpPr>
          <a:xfrm>
            <a:off x="22715602" y="10689472"/>
            <a:ext cx="594436" cy="598711"/>
            <a:chOff x="5708806" y="7540837"/>
            <a:chExt cx="303003" cy="305182"/>
          </a:xfrm>
        </p:grpSpPr>
        <p:sp>
          <p:nvSpPr>
            <p:cNvPr id="742" name="Dowolny kształt: kształt 741">
              <a:extLst>
                <a:ext uri="{FF2B5EF4-FFF2-40B4-BE49-F238E27FC236}">
                  <a16:creationId xmlns:a16="http://schemas.microsoft.com/office/drawing/2014/main" id="{86E407FE-ADDA-492F-45D1-F82EB6E650D3}"/>
                </a:ext>
              </a:extLst>
            </p:cNvPr>
            <p:cNvSpPr/>
            <p:nvPr/>
          </p:nvSpPr>
          <p:spPr>
            <a:xfrm>
              <a:off x="5708806" y="7575261"/>
              <a:ext cx="131895" cy="222195"/>
            </a:xfrm>
            <a:custGeom>
              <a:avLst/>
              <a:gdLst>
                <a:gd name="connsiteX0" fmla="*/ 78182 w 131895"/>
                <a:gd name="connsiteY0" fmla="*/ 36913 h 222195"/>
                <a:gd name="connsiteX1" fmla="*/ 102489 w 131895"/>
                <a:gd name="connsiteY1" fmla="*/ 121995 h 222195"/>
                <a:gd name="connsiteX2" fmla="*/ 41623 w 131895"/>
                <a:gd name="connsiteY2" fmla="*/ 182862 h 222195"/>
                <a:gd name="connsiteX3" fmla="*/ 34718 w 131895"/>
                <a:gd name="connsiteY3" fmla="*/ 169183 h 222195"/>
                <a:gd name="connsiteX4" fmla="*/ 26210 w 131895"/>
                <a:gd name="connsiteY4" fmla="*/ 129587 h 222195"/>
                <a:gd name="connsiteX5" fmla="*/ 54549 w 131895"/>
                <a:gd name="connsiteY5" fmla="*/ 56874 h 222195"/>
                <a:gd name="connsiteX6" fmla="*/ 78182 w 131895"/>
                <a:gd name="connsiteY6" fmla="*/ 36913 h 222195"/>
                <a:gd name="connsiteX7" fmla="*/ 94871 w 131895"/>
                <a:gd name="connsiteY7" fmla="*/ 0 h 222195"/>
                <a:gd name="connsiteX8" fmla="*/ 36040 w 131895"/>
                <a:gd name="connsiteY8" fmla="*/ 38352 h 222195"/>
                <a:gd name="connsiteX9" fmla="*/ 39339 w 131895"/>
                <a:gd name="connsiteY9" fmla="*/ 222195 h 222195"/>
                <a:gd name="connsiteX10" fmla="*/ 131895 w 131895"/>
                <a:gd name="connsiteY10" fmla="*/ 129587 h 222195"/>
                <a:gd name="connsiteX11" fmla="*/ 94871 w 131895"/>
                <a:gd name="connsiteY11" fmla="*/ 0 h 222195"/>
                <a:gd name="connsiteX12" fmla="*/ 94871 w 131895"/>
                <a:gd name="connsiteY12" fmla="*/ 0 h 2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895" h="222195">
                  <a:moveTo>
                    <a:pt x="78182" y="36913"/>
                  </a:moveTo>
                  <a:lnTo>
                    <a:pt x="102489" y="121995"/>
                  </a:lnTo>
                  <a:lnTo>
                    <a:pt x="41623" y="182862"/>
                  </a:lnTo>
                  <a:cubicBezTo>
                    <a:pt x="39018" y="178476"/>
                    <a:pt x="36714" y="173895"/>
                    <a:pt x="34718" y="169183"/>
                  </a:cubicBezTo>
                  <a:cubicBezTo>
                    <a:pt x="29410" y="156551"/>
                    <a:pt x="26544" y="143200"/>
                    <a:pt x="26210" y="129587"/>
                  </a:cubicBezTo>
                  <a:cubicBezTo>
                    <a:pt x="25523" y="101640"/>
                    <a:pt x="35582" y="75854"/>
                    <a:pt x="54549" y="56874"/>
                  </a:cubicBezTo>
                  <a:cubicBezTo>
                    <a:pt x="62534" y="48890"/>
                    <a:pt x="70525" y="42149"/>
                    <a:pt x="78182" y="36913"/>
                  </a:cubicBezTo>
                  <a:moveTo>
                    <a:pt x="94871" y="0"/>
                  </a:moveTo>
                  <a:cubicBezTo>
                    <a:pt x="73123" y="5825"/>
                    <a:pt x="52042" y="22383"/>
                    <a:pt x="36040" y="38352"/>
                  </a:cubicBezTo>
                  <a:cubicBezTo>
                    <a:pt x="-14158" y="88551"/>
                    <a:pt x="-10860" y="171997"/>
                    <a:pt x="39339" y="222195"/>
                  </a:cubicBezTo>
                  <a:lnTo>
                    <a:pt x="131895" y="129587"/>
                  </a:lnTo>
                  <a:lnTo>
                    <a:pt x="94871" y="0"/>
                  </a:lnTo>
                  <a:lnTo>
                    <a:pt x="94871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43" name="Dowolny kształt: kształt 742">
              <a:extLst>
                <a:ext uri="{FF2B5EF4-FFF2-40B4-BE49-F238E27FC236}">
                  <a16:creationId xmlns:a16="http://schemas.microsoft.com/office/drawing/2014/main" id="{AD845343-19DA-947D-7777-67697D748A8F}"/>
                </a:ext>
              </a:extLst>
            </p:cNvPr>
            <p:cNvSpPr/>
            <p:nvPr/>
          </p:nvSpPr>
          <p:spPr>
            <a:xfrm>
              <a:off x="5844942" y="7540837"/>
              <a:ext cx="166867" cy="168984"/>
            </a:xfrm>
            <a:custGeom>
              <a:avLst/>
              <a:gdLst>
                <a:gd name="connsiteX0" fmla="*/ 0 w 166867"/>
                <a:gd name="connsiteY0" fmla="*/ 3860 h 168984"/>
                <a:gd name="connsiteX1" fmla="*/ 161061 w 166867"/>
                <a:gd name="connsiteY1" fmla="*/ 97777 h 168984"/>
                <a:gd name="connsiteX2" fmla="*/ 163319 w 166867"/>
                <a:gd name="connsiteY2" fmla="*/ 168985 h 168984"/>
                <a:gd name="connsiteX3" fmla="*/ 31500 w 166867"/>
                <a:gd name="connsiteY3" fmla="*/ 132858 h 168984"/>
                <a:gd name="connsiteX4" fmla="*/ 0 w 166867"/>
                <a:gd name="connsiteY4" fmla="*/ 3860 h 16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867" h="168984">
                  <a:moveTo>
                    <a:pt x="0" y="3860"/>
                  </a:moveTo>
                  <a:cubicBezTo>
                    <a:pt x="69944" y="-13222"/>
                    <a:pt x="143979" y="27879"/>
                    <a:pt x="161061" y="97777"/>
                  </a:cubicBezTo>
                  <a:cubicBezTo>
                    <a:pt x="166506" y="120096"/>
                    <a:pt x="169739" y="147060"/>
                    <a:pt x="163319" y="168985"/>
                  </a:cubicBezTo>
                  <a:lnTo>
                    <a:pt x="31500" y="132858"/>
                  </a:lnTo>
                  <a:lnTo>
                    <a:pt x="0" y="386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44" name="Dowolny kształt: kształt 743">
              <a:extLst>
                <a:ext uri="{FF2B5EF4-FFF2-40B4-BE49-F238E27FC236}">
                  <a16:creationId xmlns:a16="http://schemas.microsoft.com/office/drawing/2014/main" id="{AC6A1343-1605-5D9F-5C73-5F044FE285AA}"/>
                </a:ext>
              </a:extLst>
            </p:cNvPr>
            <p:cNvSpPr/>
            <p:nvPr/>
          </p:nvSpPr>
          <p:spPr>
            <a:xfrm>
              <a:off x="5757405" y="7714076"/>
              <a:ext cx="222136" cy="131943"/>
            </a:xfrm>
            <a:custGeom>
              <a:avLst/>
              <a:gdLst>
                <a:gd name="connsiteX0" fmla="*/ 100168 w 222136"/>
                <a:gd name="connsiteY0" fmla="*/ 29452 h 131943"/>
                <a:gd name="connsiteX1" fmla="*/ 185244 w 222136"/>
                <a:gd name="connsiteY1" fmla="*/ 53733 h 131943"/>
                <a:gd name="connsiteX2" fmla="*/ 165282 w 222136"/>
                <a:gd name="connsiteY2" fmla="*/ 77359 h 131943"/>
                <a:gd name="connsiteX3" fmla="*/ 95181 w 222136"/>
                <a:gd name="connsiteY3" fmla="*/ 105764 h 131943"/>
                <a:gd name="connsiteX4" fmla="*/ 39334 w 222136"/>
                <a:gd name="connsiteY4" fmla="*/ 90253 h 131943"/>
                <a:gd name="connsiteX5" fmla="*/ 100175 w 222136"/>
                <a:gd name="connsiteY5" fmla="*/ 29452 h 131943"/>
                <a:gd name="connsiteX6" fmla="*/ 92556 w 222136"/>
                <a:gd name="connsiteY6" fmla="*/ 66 h 131943"/>
                <a:gd name="connsiteX7" fmla="*/ 0 w 222136"/>
                <a:gd name="connsiteY7" fmla="*/ 92609 h 131943"/>
                <a:gd name="connsiteX8" fmla="*/ 95187 w 222136"/>
                <a:gd name="connsiteY8" fmla="*/ 131943 h 131943"/>
                <a:gd name="connsiteX9" fmla="*/ 183797 w 222136"/>
                <a:gd name="connsiteY9" fmla="*/ 95881 h 131943"/>
                <a:gd name="connsiteX10" fmla="*/ 222137 w 222136"/>
                <a:gd name="connsiteY10" fmla="*/ 37044 h 131943"/>
                <a:gd name="connsiteX11" fmla="*/ 92556 w 222136"/>
                <a:gd name="connsiteY11" fmla="*/ 0 h 131943"/>
                <a:gd name="connsiteX12" fmla="*/ 92556 w 222136"/>
                <a:gd name="connsiteY12" fmla="*/ 0 h 131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36" h="131943">
                  <a:moveTo>
                    <a:pt x="100168" y="29452"/>
                  </a:moveTo>
                  <a:lnTo>
                    <a:pt x="185244" y="53733"/>
                  </a:lnTo>
                  <a:cubicBezTo>
                    <a:pt x="179995" y="61391"/>
                    <a:pt x="173267" y="69375"/>
                    <a:pt x="165282" y="77359"/>
                  </a:cubicBezTo>
                  <a:cubicBezTo>
                    <a:pt x="146989" y="95685"/>
                    <a:pt x="122093" y="105764"/>
                    <a:pt x="95181" y="105764"/>
                  </a:cubicBezTo>
                  <a:cubicBezTo>
                    <a:pt x="75474" y="105764"/>
                    <a:pt x="56076" y="100266"/>
                    <a:pt x="39334" y="90253"/>
                  </a:cubicBezTo>
                  <a:lnTo>
                    <a:pt x="100175" y="29452"/>
                  </a:lnTo>
                  <a:moveTo>
                    <a:pt x="92556" y="66"/>
                  </a:moveTo>
                  <a:lnTo>
                    <a:pt x="0" y="92609"/>
                  </a:lnTo>
                  <a:cubicBezTo>
                    <a:pt x="25924" y="118526"/>
                    <a:pt x="60696" y="131943"/>
                    <a:pt x="95187" y="131943"/>
                  </a:cubicBezTo>
                  <a:cubicBezTo>
                    <a:pt x="127479" y="131943"/>
                    <a:pt x="159523" y="120163"/>
                    <a:pt x="183797" y="95881"/>
                  </a:cubicBezTo>
                  <a:cubicBezTo>
                    <a:pt x="199799" y="79912"/>
                    <a:pt x="216331" y="58773"/>
                    <a:pt x="222137" y="37044"/>
                  </a:cubicBezTo>
                  <a:lnTo>
                    <a:pt x="92556" y="0"/>
                  </a:lnTo>
                  <a:lnTo>
                    <a:pt x="9255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745" name="Grafika 52">
            <a:extLst>
              <a:ext uri="{FF2B5EF4-FFF2-40B4-BE49-F238E27FC236}">
                <a16:creationId xmlns:a16="http://schemas.microsoft.com/office/drawing/2014/main" id="{7A9F5D64-4B93-F9A1-88C6-BA1456D01F52}"/>
              </a:ext>
            </a:extLst>
          </p:cNvPr>
          <p:cNvGrpSpPr/>
          <p:nvPr userDrawn="1"/>
        </p:nvGrpSpPr>
        <p:grpSpPr>
          <a:xfrm>
            <a:off x="33922092" y="4729428"/>
            <a:ext cx="615661" cy="487905"/>
            <a:chOff x="11421112" y="4502812"/>
            <a:chExt cx="313822" cy="248701"/>
          </a:xfrm>
          <a:solidFill>
            <a:srgbClr val="212E39"/>
          </a:solidFill>
        </p:grpSpPr>
        <p:sp>
          <p:nvSpPr>
            <p:cNvPr id="746" name="Dowolny kształt: kształt 745">
              <a:extLst>
                <a:ext uri="{FF2B5EF4-FFF2-40B4-BE49-F238E27FC236}">
                  <a16:creationId xmlns:a16="http://schemas.microsoft.com/office/drawing/2014/main" id="{EE9A74D2-C0B1-2B1C-BD3D-0EEC1DD5295E}"/>
                </a:ext>
              </a:extLst>
            </p:cNvPr>
            <p:cNvSpPr/>
            <p:nvPr/>
          </p:nvSpPr>
          <p:spPr>
            <a:xfrm>
              <a:off x="11421112" y="4502812"/>
              <a:ext cx="313822" cy="248701"/>
            </a:xfrm>
            <a:custGeom>
              <a:avLst/>
              <a:gdLst>
                <a:gd name="connsiteX0" fmla="*/ 287971 w 313822"/>
                <a:gd name="connsiteY0" fmla="*/ 195571 h 248701"/>
                <a:gd name="connsiteX1" fmla="*/ 301715 w 313822"/>
                <a:gd name="connsiteY1" fmla="*/ 183254 h 248701"/>
                <a:gd name="connsiteX2" fmla="*/ 301715 w 313822"/>
                <a:gd name="connsiteY2" fmla="*/ 0 h 248701"/>
                <a:gd name="connsiteX3" fmla="*/ 13090 w 313822"/>
                <a:gd name="connsiteY3" fmla="*/ 0 h 248701"/>
                <a:gd name="connsiteX4" fmla="*/ 12762 w 313822"/>
                <a:gd name="connsiteY4" fmla="*/ 183254 h 248701"/>
                <a:gd name="connsiteX5" fmla="*/ 26179 w 313822"/>
                <a:gd name="connsiteY5" fmla="*/ 195971 h 248701"/>
                <a:gd name="connsiteX6" fmla="*/ 0 w 313822"/>
                <a:gd name="connsiteY6" fmla="*/ 222523 h 248701"/>
                <a:gd name="connsiteX7" fmla="*/ 0 w 313822"/>
                <a:gd name="connsiteY7" fmla="*/ 248702 h 248701"/>
                <a:gd name="connsiteX8" fmla="*/ 313822 w 313822"/>
                <a:gd name="connsiteY8" fmla="*/ 248702 h 248701"/>
                <a:gd name="connsiteX9" fmla="*/ 313822 w 313822"/>
                <a:gd name="connsiteY9" fmla="*/ 222523 h 248701"/>
                <a:gd name="connsiteX10" fmla="*/ 287971 w 313822"/>
                <a:gd name="connsiteY10" fmla="*/ 195571 h 248701"/>
                <a:gd name="connsiteX11" fmla="*/ 274292 w 313822"/>
                <a:gd name="connsiteY11" fmla="*/ 169274 h 248701"/>
                <a:gd name="connsiteX12" fmla="*/ 263951 w 313822"/>
                <a:gd name="connsiteY12" fmla="*/ 183254 h 248701"/>
                <a:gd name="connsiteX13" fmla="*/ 130896 w 313822"/>
                <a:gd name="connsiteY13" fmla="*/ 183254 h 248701"/>
                <a:gd name="connsiteX14" fmla="*/ 39269 w 313822"/>
                <a:gd name="connsiteY14" fmla="*/ 104717 h 248701"/>
                <a:gd name="connsiteX15" fmla="*/ 39269 w 313822"/>
                <a:gd name="connsiteY15" fmla="*/ 26179 h 248701"/>
                <a:gd name="connsiteX16" fmla="*/ 274292 w 313822"/>
                <a:gd name="connsiteY16" fmla="*/ 26179 h 248701"/>
                <a:gd name="connsiteX17" fmla="*/ 274292 w 313822"/>
                <a:gd name="connsiteY17" fmla="*/ 169274 h 24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3822" h="248701">
                  <a:moveTo>
                    <a:pt x="287971" y="195571"/>
                  </a:moveTo>
                  <a:lnTo>
                    <a:pt x="301715" y="183254"/>
                  </a:lnTo>
                  <a:lnTo>
                    <a:pt x="301715" y="0"/>
                  </a:lnTo>
                  <a:lnTo>
                    <a:pt x="13090" y="0"/>
                  </a:lnTo>
                  <a:lnTo>
                    <a:pt x="12762" y="183254"/>
                  </a:lnTo>
                  <a:lnTo>
                    <a:pt x="26179" y="195971"/>
                  </a:lnTo>
                  <a:lnTo>
                    <a:pt x="0" y="222523"/>
                  </a:lnTo>
                  <a:lnTo>
                    <a:pt x="0" y="248702"/>
                  </a:lnTo>
                  <a:lnTo>
                    <a:pt x="313822" y="248702"/>
                  </a:lnTo>
                  <a:lnTo>
                    <a:pt x="313822" y="222523"/>
                  </a:lnTo>
                  <a:lnTo>
                    <a:pt x="287971" y="195571"/>
                  </a:lnTo>
                  <a:close/>
                  <a:moveTo>
                    <a:pt x="274292" y="169274"/>
                  </a:moveTo>
                  <a:lnTo>
                    <a:pt x="263951" y="183254"/>
                  </a:lnTo>
                  <a:lnTo>
                    <a:pt x="130896" y="183254"/>
                  </a:lnTo>
                  <a:lnTo>
                    <a:pt x="39269" y="104717"/>
                  </a:lnTo>
                  <a:lnTo>
                    <a:pt x="39269" y="26179"/>
                  </a:lnTo>
                  <a:lnTo>
                    <a:pt x="274292" y="26179"/>
                  </a:lnTo>
                  <a:lnTo>
                    <a:pt x="274292" y="16927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47" name="Dowolny kształt: kształt 746">
              <a:extLst>
                <a:ext uri="{FF2B5EF4-FFF2-40B4-BE49-F238E27FC236}">
                  <a16:creationId xmlns:a16="http://schemas.microsoft.com/office/drawing/2014/main" id="{67CC9726-EE47-A1CE-F5C7-14CB1AB71E8D}"/>
                </a:ext>
              </a:extLst>
            </p:cNvPr>
            <p:cNvSpPr/>
            <p:nvPr/>
          </p:nvSpPr>
          <p:spPr>
            <a:xfrm>
              <a:off x="11525829" y="4542080"/>
              <a:ext cx="91626" cy="104716"/>
            </a:xfrm>
            <a:custGeom>
              <a:avLst/>
              <a:gdLst>
                <a:gd name="connsiteX0" fmla="*/ 91627 w 91626"/>
                <a:gd name="connsiteY0" fmla="*/ 104717 h 104716"/>
                <a:gd name="connsiteX1" fmla="*/ 91627 w 91626"/>
                <a:gd name="connsiteY1" fmla="*/ 17828 h 104716"/>
                <a:gd name="connsiteX2" fmla="*/ 78406 w 91626"/>
                <a:gd name="connsiteY2" fmla="*/ 17828 h 104716"/>
                <a:gd name="connsiteX3" fmla="*/ 78406 w 91626"/>
                <a:gd name="connsiteY3" fmla="*/ 48242 h 104716"/>
                <a:gd name="connsiteX4" fmla="*/ 74021 w 91626"/>
                <a:gd name="connsiteY4" fmla="*/ 48242 h 104716"/>
                <a:gd name="connsiteX5" fmla="*/ 74021 w 91626"/>
                <a:gd name="connsiteY5" fmla="*/ 4797 h 104716"/>
                <a:gd name="connsiteX6" fmla="*/ 60867 w 91626"/>
                <a:gd name="connsiteY6" fmla="*/ 4797 h 104716"/>
                <a:gd name="connsiteX7" fmla="*/ 60867 w 91626"/>
                <a:gd name="connsiteY7" fmla="*/ 48242 h 104716"/>
                <a:gd name="connsiteX8" fmla="*/ 56416 w 91626"/>
                <a:gd name="connsiteY8" fmla="*/ 48242 h 104716"/>
                <a:gd name="connsiteX9" fmla="*/ 56416 w 91626"/>
                <a:gd name="connsiteY9" fmla="*/ 0 h 104716"/>
                <a:gd name="connsiteX10" fmla="*/ 43261 w 91626"/>
                <a:gd name="connsiteY10" fmla="*/ 0 h 104716"/>
                <a:gd name="connsiteX11" fmla="*/ 43261 w 91626"/>
                <a:gd name="connsiteY11" fmla="*/ 48242 h 104716"/>
                <a:gd name="connsiteX12" fmla="*/ 38876 w 91626"/>
                <a:gd name="connsiteY12" fmla="*/ 48242 h 104716"/>
                <a:gd name="connsiteX13" fmla="*/ 38876 w 91626"/>
                <a:gd name="connsiteY13" fmla="*/ 13090 h 104716"/>
                <a:gd name="connsiteX14" fmla="*/ 26179 w 91626"/>
                <a:gd name="connsiteY14" fmla="*/ 13090 h 104716"/>
                <a:gd name="connsiteX15" fmla="*/ 25656 w 91626"/>
                <a:gd name="connsiteY15" fmla="*/ 69571 h 104716"/>
                <a:gd name="connsiteX16" fmla="*/ 13090 w 91626"/>
                <a:gd name="connsiteY16" fmla="*/ 58628 h 104716"/>
                <a:gd name="connsiteX17" fmla="*/ 0 w 91626"/>
                <a:gd name="connsiteY17" fmla="*/ 65448 h 104716"/>
                <a:gd name="connsiteX18" fmla="*/ 26179 w 91626"/>
                <a:gd name="connsiteY18" fmla="*/ 104717 h 104716"/>
                <a:gd name="connsiteX19" fmla="*/ 91627 w 91626"/>
                <a:gd name="connsiteY19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626" h="104716">
                  <a:moveTo>
                    <a:pt x="91627" y="104717"/>
                  </a:moveTo>
                  <a:lnTo>
                    <a:pt x="91627" y="17828"/>
                  </a:lnTo>
                  <a:lnTo>
                    <a:pt x="78406" y="17828"/>
                  </a:lnTo>
                  <a:lnTo>
                    <a:pt x="78406" y="48242"/>
                  </a:lnTo>
                  <a:lnTo>
                    <a:pt x="74021" y="48242"/>
                  </a:lnTo>
                  <a:lnTo>
                    <a:pt x="74021" y="4797"/>
                  </a:lnTo>
                  <a:lnTo>
                    <a:pt x="60867" y="4797"/>
                  </a:lnTo>
                  <a:lnTo>
                    <a:pt x="60867" y="48242"/>
                  </a:lnTo>
                  <a:lnTo>
                    <a:pt x="56416" y="48242"/>
                  </a:lnTo>
                  <a:lnTo>
                    <a:pt x="56416" y="0"/>
                  </a:lnTo>
                  <a:lnTo>
                    <a:pt x="43261" y="0"/>
                  </a:lnTo>
                  <a:lnTo>
                    <a:pt x="43261" y="48242"/>
                  </a:lnTo>
                  <a:lnTo>
                    <a:pt x="38876" y="48242"/>
                  </a:lnTo>
                  <a:lnTo>
                    <a:pt x="38876" y="13090"/>
                  </a:lnTo>
                  <a:lnTo>
                    <a:pt x="26179" y="13090"/>
                  </a:lnTo>
                  <a:lnTo>
                    <a:pt x="25656" y="69571"/>
                  </a:lnTo>
                  <a:lnTo>
                    <a:pt x="13090" y="58628"/>
                  </a:lnTo>
                  <a:lnTo>
                    <a:pt x="0" y="65448"/>
                  </a:lnTo>
                  <a:lnTo>
                    <a:pt x="26179" y="104717"/>
                  </a:lnTo>
                  <a:lnTo>
                    <a:pt x="91627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748" name="Grupa 747">
            <a:extLst>
              <a:ext uri="{FF2B5EF4-FFF2-40B4-BE49-F238E27FC236}">
                <a16:creationId xmlns:a16="http://schemas.microsoft.com/office/drawing/2014/main" id="{49F6D0C5-F79B-AD3B-CAD5-C775BD28D544}"/>
              </a:ext>
            </a:extLst>
          </p:cNvPr>
          <p:cNvGrpSpPr/>
          <p:nvPr userDrawn="1"/>
        </p:nvGrpSpPr>
        <p:grpSpPr>
          <a:xfrm>
            <a:off x="17589709" y="4780787"/>
            <a:ext cx="618190" cy="410869"/>
            <a:chOff x="3095975" y="4528991"/>
            <a:chExt cx="315111" cy="209433"/>
          </a:xfrm>
        </p:grpSpPr>
        <p:sp>
          <p:nvSpPr>
            <p:cNvPr id="749" name="Dowolny kształt: kształt 748">
              <a:extLst>
                <a:ext uri="{FF2B5EF4-FFF2-40B4-BE49-F238E27FC236}">
                  <a16:creationId xmlns:a16="http://schemas.microsoft.com/office/drawing/2014/main" id="{0CA14B6A-72FB-6F00-3EAC-9AA4DB288A9E}"/>
                </a:ext>
              </a:extLst>
            </p:cNvPr>
            <p:cNvSpPr/>
            <p:nvPr/>
          </p:nvSpPr>
          <p:spPr>
            <a:xfrm>
              <a:off x="3095975" y="4528991"/>
              <a:ext cx="314319" cy="209433"/>
            </a:xfrm>
            <a:custGeom>
              <a:avLst/>
              <a:gdLst>
                <a:gd name="connsiteX0" fmla="*/ 288141 w 314319"/>
                <a:gd name="connsiteY0" fmla="*/ 183254 h 209433"/>
                <a:gd name="connsiteX1" fmla="*/ 26349 w 314319"/>
                <a:gd name="connsiteY1" fmla="*/ 183254 h 209433"/>
                <a:gd name="connsiteX2" fmla="*/ 26349 w 314319"/>
                <a:gd name="connsiteY2" fmla="*/ 26179 h 209433"/>
                <a:gd name="connsiteX3" fmla="*/ 288141 w 314319"/>
                <a:gd name="connsiteY3" fmla="*/ 26179 h 209433"/>
                <a:gd name="connsiteX4" fmla="*/ 0 w 314319"/>
                <a:gd name="connsiteY4" fmla="*/ 0 h 209433"/>
                <a:gd name="connsiteX5" fmla="*/ 170 w 314319"/>
                <a:gd name="connsiteY5" fmla="*/ 209433 h 209433"/>
                <a:gd name="connsiteX6" fmla="*/ 314320 w 314319"/>
                <a:gd name="connsiteY6" fmla="*/ 209433 h 209433"/>
                <a:gd name="connsiteX7" fmla="*/ 314320 w 314319"/>
                <a:gd name="connsiteY7" fmla="*/ 0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4319" h="209433">
                  <a:moveTo>
                    <a:pt x="288141" y="183254"/>
                  </a:moveTo>
                  <a:lnTo>
                    <a:pt x="26349" y="183254"/>
                  </a:lnTo>
                  <a:lnTo>
                    <a:pt x="26349" y="26179"/>
                  </a:lnTo>
                  <a:lnTo>
                    <a:pt x="288141" y="26179"/>
                  </a:lnTo>
                  <a:moveTo>
                    <a:pt x="0" y="0"/>
                  </a:moveTo>
                  <a:lnTo>
                    <a:pt x="170" y="209433"/>
                  </a:lnTo>
                  <a:lnTo>
                    <a:pt x="314320" y="209433"/>
                  </a:lnTo>
                  <a:lnTo>
                    <a:pt x="314320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50" name="Dowolny kształt: kształt 749">
              <a:extLst>
                <a:ext uri="{FF2B5EF4-FFF2-40B4-BE49-F238E27FC236}">
                  <a16:creationId xmlns:a16="http://schemas.microsoft.com/office/drawing/2014/main" id="{808827F6-88A8-D58E-2731-3D33EFF6F371}"/>
                </a:ext>
              </a:extLst>
            </p:cNvPr>
            <p:cNvSpPr/>
            <p:nvPr/>
          </p:nvSpPr>
          <p:spPr>
            <a:xfrm>
              <a:off x="3135414" y="4594439"/>
              <a:ext cx="69551" cy="65709"/>
            </a:xfrm>
            <a:custGeom>
              <a:avLst/>
              <a:gdLst>
                <a:gd name="connsiteX0" fmla="*/ 44380 w 69551"/>
                <a:gd name="connsiteY0" fmla="*/ 0 h 65709"/>
                <a:gd name="connsiteX1" fmla="*/ 25178 w 69551"/>
                <a:gd name="connsiteY1" fmla="*/ 0 h 65709"/>
                <a:gd name="connsiteX2" fmla="*/ 26670 w 69551"/>
                <a:gd name="connsiteY2" fmla="*/ 22187 h 65709"/>
                <a:gd name="connsiteX3" fmla="*/ 6185 w 69551"/>
                <a:gd name="connsiteY3" fmla="*/ 13652 h 65709"/>
                <a:gd name="connsiteX4" fmla="*/ 0 w 69551"/>
                <a:gd name="connsiteY4" fmla="*/ 32214 h 65709"/>
                <a:gd name="connsiteX5" fmla="*/ 21977 w 69551"/>
                <a:gd name="connsiteY5" fmla="*/ 37548 h 65709"/>
                <a:gd name="connsiteX6" fmla="*/ 7468 w 69551"/>
                <a:gd name="connsiteY6" fmla="*/ 54616 h 65709"/>
                <a:gd name="connsiteX7" fmla="*/ 23044 w 69551"/>
                <a:gd name="connsiteY7" fmla="*/ 65710 h 65709"/>
                <a:gd name="connsiteX8" fmla="*/ 34779 w 69551"/>
                <a:gd name="connsiteY8" fmla="*/ 46723 h 65709"/>
                <a:gd name="connsiteX9" fmla="*/ 46514 w 69551"/>
                <a:gd name="connsiteY9" fmla="*/ 65710 h 65709"/>
                <a:gd name="connsiteX10" fmla="*/ 62084 w 69551"/>
                <a:gd name="connsiteY10" fmla="*/ 54616 h 65709"/>
                <a:gd name="connsiteX11" fmla="*/ 47581 w 69551"/>
                <a:gd name="connsiteY11" fmla="*/ 37548 h 65709"/>
                <a:gd name="connsiteX12" fmla="*/ 69551 w 69551"/>
                <a:gd name="connsiteY12" fmla="*/ 32214 h 65709"/>
                <a:gd name="connsiteX13" fmla="*/ 63367 w 69551"/>
                <a:gd name="connsiteY13" fmla="*/ 13652 h 65709"/>
                <a:gd name="connsiteX14" fmla="*/ 42881 w 69551"/>
                <a:gd name="connsiteY14" fmla="*/ 22187 h 65709"/>
                <a:gd name="connsiteX15" fmla="*/ 44380 w 69551"/>
                <a:gd name="connsiteY15" fmla="*/ 0 h 65709"/>
                <a:gd name="connsiteX16" fmla="*/ 44380 w 69551"/>
                <a:gd name="connsiteY16" fmla="*/ 0 h 65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9551" h="65709">
                  <a:moveTo>
                    <a:pt x="44380" y="0"/>
                  </a:moveTo>
                  <a:lnTo>
                    <a:pt x="25178" y="0"/>
                  </a:lnTo>
                  <a:lnTo>
                    <a:pt x="26670" y="22187"/>
                  </a:lnTo>
                  <a:lnTo>
                    <a:pt x="6185" y="13652"/>
                  </a:lnTo>
                  <a:lnTo>
                    <a:pt x="0" y="32214"/>
                  </a:lnTo>
                  <a:lnTo>
                    <a:pt x="21977" y="37548"/>
                  </a:lnTo>
                  <a:lnTo>
                    <a:pt x="7468" y="54616"/>
                  </a:lnTo>
                  <a:lnTo>
                    <a:pt x="23044" y="65710"/>
                  </a:lnTo>
                  <a:lnTo>
                    <a:pt x="34779" y="46723"/>
                  </a:lnTo>
                  <a:lnTo>
                    <a:pt x="46514" y="65710"/>
                  </a:lnTo>
                  <a:lnTo>
                    <a:pt x="62084" y="54616"/>
                  </a:lnTo>
                  <a:lnTo>
                    <a:pt x="47581" y="37548"/>
                  </a:lnTo>
                  <a:lnTo>
                    <a:pt x="69551" y="32214"/>
                  </a:lnTo>
                  <a:lnTo>
                    <a:pt x="63367" y="13652"/>
                  </a:lnTo>
                  <a:lnTo>
                    <a:pt x="42881" y="22187"/>
                  </a:lnTo>
                  <a:lnTo>
                    <a:pt x="44380" y="0"/>
                  </a:lnTo>
                  <a:lnTo>
                    <a:pt x="4438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51" name="Dowolny kształt: kształt 750">
              <a:extLst>
                <a:ext uri="{FF2B5EF4-FFF2-40B4-BE49-F238E27FC236}">
                  <a16:creationId xmlns:a16="http://schemas.microsoft.com/office/drawing/2014/main" id="{534BAE5A-173A-7943-3C38-D1BB55657FFF}"/>
                </a:ext>
              </a:extLst>
            </p:cNvPr>
            <p:cNvSpPr/>
            <p:nvPr/>
          </p:nvSpPr>
          <p:spPr>
            <a:xfrm>
              <a:off x="3218448" y="4594308"/>
              <a:ext cx="69551" cy="65709"/>
            </a:xfrm>
            <a:custGeom>
              <a:avLst/>
              <a:gdLst>
                <a:gd name="connsiteX0" fmla="*/ 44374 w 69551"/>
                <a:gd name="connsiteY0" fmla="*/ 0 h 65709"/>
                <a:gd name="connsiteX1" fmla="*/ 25171 w 69551"/>
                <a:gd name="connsiteY1" fmla="*/ 0 h 65709"/>
                <a:gd name="connsiteX2" fmla="*/ 26663 w 69551"/>
                <a:gd name="connsiteY2" fmla="*/ 22187 h 65709"/>
                <a:gd name="connsiteX3" fmla="*/ 6185 w 69551"/>
                <a:gd name="connsiteY3" fmla="*/ 13653 h 65709"/>
                <a:gd name="connsiteX4" fmla="*/ 0 w 69551"/>
                <a:gd name="connsiteY4" fmla="*/ 32214 h 65709"/>
                <a:gd name="connsiteX5" fmla="*/ 21971 w 69551"/>
                <a:gd name="connsiteY5" fmla="*/ 37548 h 65709"/>
                <a:gd name="connsiteX6" fmla="*/ 7468 w 69551"/>
                <a:gd name="connsiteY6" fmla="*/ 54616 h 65709"/>
                <a:gd name="connsiteX7" fmla="*/ 23038 w 69551"/>
                <a:gd name="connsiteY7" fmla="*/ 65710 h 65709"/>
                <a:gd name="connsiteX8" fmla="*/ 34772 w 69551"/>
                <a:gd name="connsiteY8" fmla="*/ 46723 h 65709"/>
                <a:gd name="connsiteX9" fmla="*/ 46507 w 69551"/>
                <a:gd name="connsiteY9" fmla="*/ 65710 h 65709"/>
                <a:gd name="connsiteX10" fmla="*/ 62084 w 69551"/>
                <a:gd name="connsiteY10" fmla="*/ 54616 h 65709"/>
                <a:gd name="connsiteX11" fmla="*/ 47574 w 69551"/>
                <a:gd name="connsiteY11" fmla="*/ 37548 h 65709"/>
                <a:gd name="connsiteX12" fmla="*/ 69551 w 69551"/>
                <a:gd name="connsiteY12" fmla="*/ 32214 h 65709"/>
                <a:gd name="connsiteX13" fmla="*/ 63360 w 69551"/>
                <a:gd name="connsiteY13" fmla="*/ 13653 h 65709"/>
                <a:gd name="connsiteX14" fmla="*/ 42881 w 69551"/>
                <a:gd name="connsiteY14" fmla="*/ 22187 h 65709"/>
                <a:gd name="connsiteX15" fmla="*/ 44374 w 69551"/>
                <a:gd name="connsiteY15" fmla="*/ 0 h 65709"/>
                <a:gd name="connsiteX16" fmla="*/ 44374 w 69551"/>
                <a:gd name="connsiteY16" fmla="*/ 0 h 65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9551" h="65709">
                  <a:moveTo>
                    <a:pt x="44374" y="0"/>
                  </a:moveTo>
                  <a:lnTo>
                    <a:pt x="25171" y="0"/>
                  </a:lnTo>
                  <a:lnTo>
                    <a:pt x="26663" y="22187"/>
                  </a:lnTo>
                  <a:lnTo>
                    <a:pt x="6185" y="13653"/>
                  </a:lnTo>
                  <a:lnTo>
                    <a:pt x="0" y="32214"/>
                  </a:lnTo>
                  <a:lnTo>
                    <a:pt x="21971" y="37548"/>
                  </a:lnTo>
                  <a:lnTo>
                    <a:pt x="7468" y="54616"/>
                  </a:lnTo>
                  <a:lnTo>
                    <a:pt x="23038" y="65710"/>
                  </a:lnTo>
                  <a:lnTo>
                    <a:pt x="34772" y="46723"/>
                  </a:lnTo>
                  <a:lnTo>
                    <a:pt x="46507" y="65710"/>
                  </a:lnTo>
                  <a:lnTo>
                    <a:pt x="62084" y="54616"/>
                  </a:lnTo>
                  <a:lnTo>
                    <a:pt x="47574" y="37548"/>
                  </a:lnTo>
                  <a:lnTo>
                    <a:pt x="69551" y="32214"/>
                  </a:lnTo>
                  <a:lnTo>
                    <a:pt x="63360" y="13653"/>
                  </a:lnTo>
                  <a:lnTo>
                    <a:pt x="42881" y="22187"/>
                  </a:lnTo>
                  <a:lnTo>
                    <a:pt x="44374" y="0"/>
                  </a:lnTo>
                  <a:lnTo>
                    <a:pt x="44374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52" name="Dowolny kształt: kształt 751">
              <a:extLst>
                <a:ext uri="{FF2B5EF4-FFF2-40B4-BE49-F238E27FC236}">
                  <a16:creationId xmlns:a16="http://schemas.microsoft.com/office/drawing/2014/main" id="{EDD3A5A7-D8F5-ED65-94BA-227CFA8A41E5}"/>
                </a:ext>
              </a:extLst>
            </p:cNvPr>
            <p:cNvSpPr/>
            <p:nvPr/>
          </p:nvSpPr>
          <p:spPr>
            <a:xfrm>
              <a:off x="3301475" y="4594439"/>
              <a:ext cx="69551" cy="65709"/>
            </a:xfrm>
            <a:custGeom>
              <a:avLst/>
              <a:gdLst>
                <a:gd name="connsiteX0" fmla="*/ 44380 w 69551"/>
                <a:gd name="connsiteY0" fmla="*/ 0 h 65709"/>
                <a:gd name="connsiteX1" fmla="*/ 25178 w 69551"/>
                <a:gd name="connsiteY1" fmla="*/ 0 h 65709"/>
                <a:gd name="connsiteX2" fmla="*/ 26670 w 69551"/>
                <a:gd name="connsiteY2" fmla="*/ 22187 h 65709"/>
                <a:gd name="connsiteX3" fmla="*/ 6191 w 69551"/>
                <a:gd name="connsiteY3" fmla="*/ 13652 h 65709"/>
                <a:gd name="connsiteX4" fmla="*/ 0 w 69551"/>
                <a:gd name="connsiteY4" fmla="*/ 32214 h 65709"/>
                <a:gd name="connsiteX5" fmla="*/ 21977 w 69551"/>
                <a:gd name="connsiteY5" fmla="*/ 37548 h 65709"/>
                <a:gd name="connsiteX6" fmla="*/ 7468 w 69551"/>
                <a:gd name="connsiteY6" fmla="*/ 54616 h 65709"/>
                <a:gd name="connsiteX7" fmla="*/ 23044 w 69551"/>
                <a:gd name="connsiteY7" fmla="*/ 65710 h 65709"/>
                <a:gd name="connsiteX8" fmla="*/ 34779 w 69551"/>
                <a:gd name="connsiteY8" fmla="*/ 46723 h 65709"/>
                <a:gd name="connsiteX9" fmla="*/ 46514 w 69551"/>
                <a:gd name="connsiteY9" fmla="*/ 65710 h 65709"/>
                <a:gd name="connsiteX10" fmla="*/ 62084 w 69551"/>
                <a:gd name="connsiteY10" fmla="*/ 54616 h 65709"/>
                <a:gd name="connsiteX11" fmla="*/ 47581 w 69551"/>
                <a:gd name="connsiteY11" fmla="*/ 37548 h 65709"/>
                <a:gd name="connsiteX12" fmla="*/ 69551 w 69551"/>
                <a:gd name="connsiteY12" fmla="*/ 32214 h 65709"/>
                <a:gd name="connsiteX13" fmla="*/ 63367 w 69551"/>
                <a:gd name="connsiteY13" fmla="*/ 13652 h 65709"/>
                <a:gd name="connsiteX14" fmla="*/ 42881 w 69551"/>
                <a:gd name="connsiteY14" fmla="*/ 22187 h 65709"/>
                <a:gd name="connsiteX15" fmla="*/ 44380 w 69551"/>
                <a:gd name="connsiteY15" fmla="*/ 0 h 65709"/>
                <a:gd name="connsiteX16" fmla="*/ 44380 w 69551"/>
                <a:gd name="connsiteY16" fmla="*/ 0 h 65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9551" h="65709">
                  <a:moveTo>
                    <a:pt x="44380" y="0"/>
                  </a:moveTo>
                  <a:lnTo>
                    <a:pt x="25178" y="0"/>
                  </a:lnTo>
                  <a:lnTo>
                    <a:pt x="26670" y="22187"/>
                  </a:lnTo>
                  <a:lnTo>
                    <a:pt x="6191" y="13652"/>
                  </a:lnTo>
                  <a:lnTo>
                    <a:pt x="0" y="32214"/>
                  </a:lnTo>
                  <a:lnTo>
                    <a:pt x="21977" y="37548"/>
                  </a:lnTo>
                  <a:lnTo>
                    <a:pt x="7468" y="54616"/>
                  </a:lnTo>
                  <a:lnTo>
                    <a:pt x="23044" y="65710"/>
                  </a:lnTo>
                  <a:lnTo>
                    <a:pt x="34779" y="46723"/>
                  </a:lnTo>
                  <a:lnTo>
                    <a:pt x="46514" y="65710"/>
                  </a:lnTo>
                  <a:lnTo>
                    <a:pt x="62084" y="54616"/>
                  </a:lnTo>
                  <a:lnTo>
                    <a:pt x="47581" y="37548"/>
                  </a:lnTo>
                  <a:lnTo>
                    <a:pt x="69551" y="32214"/>
                  </a:lnTo>
                  <a:lnTo>
                    <a:pt x="63367" y="13652"/>
                  </a:lnTo>
                  <a:lnTo>
                    <a:pt x="42881" y="22187"/>
                  </a:lnTo>
                  <a:lnTo>
                    <a:pt x="44380" y="0"/>
                  </a:lnTo>
                  <a:lnTo>
                    <a:pt x="4438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53" name="Dowolny kształt: kształt 752">
              <a:extLst>
                <a:ext uri="{FF2B5EF4-FFF2-40B4-BE49-F238E27FC236}">
                  <a16:creationId xmlns:a16="http://schemas.microsoft.com/office/drawing/2014/main" id="{8D86CCB6-E0F4-2753-8706-0551102B6009}"/>
                </a:ext>
              </a:extLst>
            </p:cNvPr>
            <p:cNvSpPr/>
            <p:nvPr/>
          </p:nvSpPr>
          <p:spPr>
            <a:xfrm>
              <a:off x="3331757" y="4646797"/>
              <a:ext cx="79329" cy="84440"/>
            </a:xfrm>
            <a:custGeom>
              <a:avLst/>
              <a:gdLst>
                <a:gd name="connsiteX0" fmla="*/ 52358 w 79329"/>
                <a:gd name="connsiteY0" fmla="*/ 0 h 84440"/>
                <a:gd name="connsiteX1" fmla="*/ 0 w 79329"/>
                <a:gd name="connsiteY1" fmla="*/ 65448 h 84440"/>
                <a:gd name="connsiteX2" fmla="*/ 49034 w 79329"/>
                <a:gd name="connsiteY2" fmla="*/ 84441 h 84440"/>
                <a:gd name="connsiteX3" fmla="*/ 79329 w 79329"/>
                <a:gd name="connsiteY3" fmla="*/ 44995 h 84440"/>
                <a:gd name="connsiteX4" fmla="*/ 52358 w 79329"/>
                <a:gd name="connsiteY4" fmla="*/ 0 h 8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329" h="84440">
                  <a:moveTo>
                    <a:pt x="52358" y="0"/>
                  </a:moveTo>
                  <a:lnTo>
                    <a:pt x="0" y="65448"/>
                  </a:lnTo>
                  <a:lnTo>
                    <a:pt x="49034" y="84441"/>
                  </a:lnTo>
                  <a:lnTo>
                    <a:pt x="79329" y="44995"/>
                  </a:lnTo>
                  <a:lnTo>
                    <a:pt x="52358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754" name="Grafika 52">
            <a:extLst>
              <a:ext uri="{FF2B5EF4-FFF2-40B4-BE49-F238E27FC236}">
                <a16:creationId xmlns:a16="http://schemas.microsoft.com/office/drawing/2014/main" id="{24A6F2A9-D669-0DDF-25D3-ECBCD7D6ABCE}"/>
              </a:ext>
            </a:extLst>
          </p:cNvPr>
          <p:cNvGrpSpPr/>
          <p:nvPr userDrawn="1"/>
        </p:nvGrpSpPr>
        <p:grpSpPr>
          <a:xfrm>
            <a:off x="17615723" y="4036085"/>
            <a:ext cx="590624" cy="590624"/>
            <a:chOff x="3109235" y="4149393"/>
            <a:chExt cx="301060" cy="301060"/>
          </a:xfrm>
          <a:solidFill>
            <a:srgbClr val="212E39"/>
          </a:solidFill>
        </p:grpSpPr>
        <p:sp>
          <p:nvSpPr>
            <p:cNvPr id="755" name="Dowolny kształt: kształt 754">
              <a:extLst>
                <a:ext uri="{FF2B5EF4-FFF2-40B4-BE49-F238E27FC236}">
                  <a16:creationId xmlns:a16="http://schemas.microsoft.com/office/drawing/2014/main" id="{9EA755B8-2EAE-A6F5-2FB2-F5CF40550238}"/>
                </a:ext>
              </a:extLst>
            </p:cNvPr>
            <p:cNvSpPr/>
            <p:nvPr/>
          </p:nvSpPr>
          <p:spPr>
            <a:xfrm>
              <a:off x="3109235" y="4149393"/>
              <a:ext cx="248701" cy="274880"/>
            </a:xfrm>
            <a:custGeom>
              <a:avLst/>
              <a:gdLst>
                <a:gd name="connsiteX0" fmla="*/ 0 w 248701"/>
                <a:gd name="connsiteY0" fmla="*/ 0 h 274880"/>
                <a:gd name="connsiteX1" fmla="*/ 0 w 248701"/>
                <a:gd name="connsiteY1" fmla="*/ 274881 h 274880"/>
                <a:gd name="connsiteX2" fmla="*/ 65448 w 248701"/>
                <a:gd name="connsiteY2" fmla="*/ 222523 h 274880"/>
                <a:gd name="connsiteX3" fmla="*/ 170164 w 248701"/>
                <a:gd name="connsiteY3" fmla="*/ 222523 h 274880"/>
                <a:gd name="connsiteX4" fmla="*/ 170164 w 248701"/>
                <a:gd name="connsiteY4" fmla="*/ 117806 h 274880"/>
                <a:gd name="connsiteX5" fmla="*/ 248702 w 248701"/>
                <a:gd name="connsiteY5" fmla="*/ 117806 h 274880"/>
                <a:gd name="connsiteX6" fmla="*/ 248702 w 248701"/>
                <a:gd name="connsiteY6" fmla="*/ 0 h 27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701" h="274880">
                  <a:moveTo>
                    <a:pt x="0" y="0"/>
                  </a:moveTo>
                  <a:lnTo>
                    <a:pt x="0" y="274881"/>
                  </a:lnTo>
                  <a:lnTo>
                    <a:pt x="65448" y="222523"/>
                  </a:lnTo>
                  <a:lnTo>
                    <a:pt x="170164" y="222523"/>
                  </a:lnTo>
                  <a:lnTo>
                    <a:pt x="170164" y="117806"/>
                  </a:lnTo>
                  <a:lnTo>
                    <a:pt x="248702" y="117806"/>
                  </a:lnTo>
                  <a:lnTo>
                    <a:pt x="248702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56" name="Dowolny kształt: kształt 755">
              <a:extLst>
                <a:ext uri="{FF2B5EF4-FFF2-40B4-BE49-F238E27FC236}">
                  <a16:creationId xmlns:a16="http://schemas.microsoft.com/office/drawing/2014/main" id="{F9DE9524-D83E-FDDD-9F25-8C58361B1C90}"/>
                </a:ext>
              </a:extLst>
            </p:cNvPr>
            <p:cNvSpPr/>
            <p:nvPr/>
          </p:nvSpPr>
          <p:spPr>
            <a:xfrm>
              <a:off x="3305578" y="4293379"/>
              <a:ext cx="104716" cy="157074"/>
            </a:xfrm>
            <a:custGeom>
              <a:avLst/>
              <a:gdLst>
                <a:gd name="connsiteX0" fmla="*/ 0 w 104716"/>
                <a:gd name="connsiteY0" fmla="*/ 0 h 157074"/>
                <a:gd name="connsiteX1" fmla="*/ 78537 w 104716"/>
                <a:gd name="connsiteY1" fmla="*/ 0 h 157074"/>
                <a:gd name="connsiteX2" fmla="*/ 78537 w 104716"/>
                <a:gd name="connsiteY2" fmla="*/ 52358 h 157074"/>
                <a:gd name="connsiteX3" fmla="*/ 104717 w 104716"/>
                <a:gd name="connsiteY3" fmla="*/ 52319 h 157074"/>
                <a:gd name="connsiteX4" fmla="*/ 26179 w 104716"/>
                <a:gd name="connsiteY4" fmla="*/ 157075 h 157074"/>
                <a:gd name="connsiteX5" fmla="*/ 26179 w 104716"/>
                <a:gd name="connsiteY5" fmla="*/ 78537 h 157074"/>
                <a:gd name="connsiteX6" fmla="*/ 0 w 104716"/>
                <a:gd name="connsiteY6" fmla="*/ 78537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157074">
                  <a:moveTo>
                    <a:pt x="0" y="0"/>
                  </a:moveTo>
                  <a:lnTo>
                    <a:pt x="78537" y="0"/>
                  </a:lnTo>
                  <a:lnTo>
                    <a:pt x="78537" y="52358"/>
                  </a:lnTo>
                  <a:lnTo>
                    <a:pt x="104717" y="52319"/>
                  </a:lnTo>
                  <a:lnTo>
                    <a:pt x="26179" y="157075"/>
                  </a:lnTo>
                  <a:lnTo>
                    <a:pt x="26179" y="78537"/>
                  </a:lnTo>
                  <a:lnTo>
                    <a:pt x="0" y="78537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757" name="Grafika 52">
            <a:extLst>
              <a:ext uri="{FF2B5EF4-FFF2-40B4-BE49-F238E27FC236}">
                <a16:creationId xmlns:a16="http://schemas.microsoft.com/office/drawing/2014/main" id="{9A62F2B8-8A9A-C389-12F7-3634F9491932}"/>
              </a:ext>
            </a:extLst>
          </p:cNvPr>
          <p:cNvGrpSpPr/>
          <p:nvPr userDrawn="1"/>
        </p:nvGrpSpPr>
        <p:grpSpPr>
          <a:xfrm>
            <a:off x="18283385" y="4036085"/>
            <a:ext cx="590624" cy="590624"/>
            <a:chOff x="3449564" y="4149393"/>
            <a:chExt cx="301060" cy="301060"/>
          </a:xfrm>
          <a:solidFill>
            <a:srgbClr val="212E39"/>
          </a:solidFill>
        </p:grpSpPr>
        <p:sp>
          <p:nvSpPr>
            <p:cNvPr id="758" name="Dowolny kształt: kształt 757">
              <a:extLst>
                <a:ext uri="{FF2B5EF4-FFF2-40B4-BE49-F238E27FC236}">
                  <a16:creationId xmlns:a16="http://schemas.microsoft.com/office/drawing/2014/main" id="{D9FB1197-12CA-90F0-464F-3BAC57770AF9}"/>
                </a:ext>
              </a:extLst>
            </p:cNvPr>
            <p:cNvSpPr/>
            <p:nvPr/>
          </p:nvSpPr>
          <p:spPr>
            <a:xfrm>
              <a:off x="3449564" y="4149393"/>
              <a:ext cx="248701" cy="274880"/>
            </a:xfrm>
            <a:custGeom>
              <a:avLst/>
              <a:gdLst>
                <a:gd name="connsiteX0" fmla="*/ 0 w 248701"/>
                <a:gd name="connsiteY0" fmla="*/ 0 h 274880"/>
                <a:gd name="connsiteX1" fmla="*/ 0 w 248701"/>
                <a:gd name="connsiteY1" fmla="*/ 274881 h 274880"/>
                <a:gd name="connsiteX2" fmla="*/ 65448 w 248701"/>
                <a:gd name="connsiteY2" fmla="*/ 222523 h 274880"/>
                <a:gd name="connsiteX3" fmla="*/ 170164 w 248701"/>
                <a:gd name="connsiteY3" fmla="*/ 222523 h 274880"/>
                <a:gd name="connsiteX4" fmla="*/ 170164 w 248701"/>
                <a:gd name="connsiteY4" fmla="*/ 117806 h 274880"/>
                <a:gd name="connsiteX5" fmla="*/ 248702 w 248701"/>
                <a:gd name="connsiteY5" fmla="*/ 117806 h 274880"/>
                <a:gd name="connsiteX6" fmla="*/ 248702 w 248701"/>
                <a:gd name="connsiteY6" fmla="*/ 0 h 27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701" h="274880">
                  <a:moveTo>
                    <a:pt x="0" y="0"/>
                  </a:moveTo>
                  <a:lnTo>
                    <a:pt x="0" y="274881"/>
                  </a:lnTo>
                  <a:lnTo>
                    <a:pt x="65448" y="222523"/>
                  </a:lnTo>
                  <a:lnTo>
                    <a:pt x="170164" y="222523"/>
                  </a:lnTo>
                  <a:lnTo>
                    <a:pt x="170164" y="117806"/>
                  </a:lnTo>
                  <a:lnTo>
                    <a:pt x="248702" y="117806"/>
                  </a:lnTo>
                  <a:lnTo>
                    <a:pt x="248702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59" name="Dowolny kształt: kształt 758">
              <a:extLst>
                <a:ext uri="{FF2B5EF4-FFF2-40B4-BE49-F238E27FC236}">
                  <a16:creationId xmlns:a16="http://schemas.microsoft.com/office/drawing/2014/main" id="{34F6F952-1C1F-D978-EE83-BF76BB9CA7C1}"/>
                </a:ext>
              </a:extLst>
            </p:cNvPr>
            <p:cNvSpPr/>
            <p:nvPr/>
          </p:nvSpPr>
          <p:spPr>
            <a:xfrm>
              <a:off x="3645907" y="4293379"/>
              <a:ext cx="104716" cy="157074"/>
            </a:xfrm>
            <a:custGeom>
              <a:avLst/>
              <a:gdLst>
                <a:gd name="connsiteX0" fmla="*/ 0 w 104716"/>
                <a:gd name="connsiteY0" fmla="*/ 0 h 157074"/>
                <a:gd name="connsiteX1" fmla="*/ 78537 w 104716"/>
                <a:gd name="connsiteY1" fmla="*/ 0 h 157074"/>
                <a:gd name="connsiteX2" fmla="*/ 78537 w 104716"/>
                <a:gd name="connsiteY2" fmla="*/ 52358 h 157074"/>
                <a:gd name="connsiteX3" fmla="*/ 104717 w 104716"/>
                <a:gd name="connsiteY3" fmla="*/ 52319 h 157074"/>
                <a:gd name="connsiteX4" fmla="*/ 26179 w 104716"/>
                <a:gd name="connsiteY4" fmla="*/ 157075 h 157074"/>
                <a:gd name="connsiteX5" fmla="*/ 26179 w 104716"/>
                <a:gd name="connsiteY5" fmla="*/ 78537 h 157074"/>
                <a:gd name="connsiteX6" fmla="*/ 0 w 104716"/>
                <a:gd name="connsiteY6" fmla="*/ 78537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157074">
                  <a:moveTo>
                    <a:pt x="0" y="0"/>
                  </a:moveTo>
                  <a:lnTo>
                    <a:pt x="78537" y="0"/>
                  </a:lnTo>
                  <a:lnTo>
                    <a:pt x="78537" y="52358"/>
                  </a:lnTo>
                  <a:lnTo>
                    <a:pt x="104717" y="52319"/>
                  </a:lnTo>
                  <a:lnTo>
                    <a:pt x="26179" y="157075"/>
                  </a:lnTo>
                  <a:lnTo>
                    <a:pt x="26179" y="78537"/>
                  </a:lnTo>
                  <a:lnTo>
                    <a:pt x="0" y="78537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760" name="Grafika 52">
            <a:extLst>
              <a:ext uri="{FF2B5EF4-FFF2-40B4-BE49-F238E27FC236}">
                <a16:creationId xmlns:a16="http://schemas.microsoft.com/office/drawing/2014/main" id="{CECBD075-BE13-0CC8-AF34-205508BB4FF8}"/>
              </a:ext>
            </a:extLst>
          </p:cNvPr>
          <p:cNvGrpSpPr/>
          <p:nvPr userDrawn="1"/>
        </p:nvGrpSpPr>
        <p:grpSpPr>
          <a:xfrm>
            <a:off x="16280397" y="4729428"/>
            <a:ext cx="564944" cy="487905"/>
            <a:chOff x="2428577" y="4502812"/>
            <a:chExt cx="287970" cy="248701"/>
          </a:xfrm>
          <a:solidFill>
            <a:srgbClr val="212E39"/>
          </a:solidFill>
        </p:grpSpPr>
        <p:sp>
          <p:nvSpPr>
            <p:cNvPr id="761" name="Dowolny kształt: kształt 760">
              <a:extLst>
                <a:ext uri="{FF2B5EF4-FFF2-40B4-BE49-F238E27FC236}">
                  <a16:creationId xmlns:a16="http://schemas.microsoft.com/office/drawing/2014/main" id="{4A31BEEA-CD57-F735-9A28-79DEAC5A3CD2}"/>
                </a:ext>
              </a:extLst>
            </p:cNvPr>
            <p:cNvSpPr/>
            <p:nvPr/>
          </p:nvSpPr>
          <p:spPr>
            <a:xfrm>
              <a:off x="2428577" y="4502812"/>
              <a:ext cx="183325" cy="209433"/>
            </a:xfrm>
            <a:custGeom>
              <a:avLst/>
              <a:gdLst>
                <a:gd name="connsiteX0" fmla="*/ 0 w 183325"/>
                <a:gd name="connsiteY0" fmla="*/ 0 h 209433"/>
                <a:gd name="connsiteX1" fmla="*/ 0 w 183325"/>
                <a:gd name="connsiteY1" fmla="*/ 209433 h 209433"/>
                <a:gd name="connsiteX2" fmla="*/ 39269 w 183325"/>
                <a:gd name="connsiteY2" fmla="*/ 157075 h 209433"/>
                <a:gd name="connsiteX3" fmla="*/ 130896 w 183325"/>
                <a:gd name="connsiteY3" fmla="*/ 157075 h 209433"/>
                <a:gd name="connsiteX4" fmla="*/ 130896 w 183325"/>
                <a:gd name="connsiteY4" fmla="*/ 78537 h 209433"/>
                <a:gd name="connsiteX5" fmla="*/ 183254 w 183325"/>
                <a:gd name="connsiteY5" fmla="*/ 78537 h 209433"/>
                <a:gd name="connsiteX6" fmla="*/ 183326 w 183325"/>
                <a:gd name="connsiteY6" fmla="*/ 0 h 209433"/>
                <a:gd name="connsiteX7" fmla="*/ 0 w 183325"/>
                <a:gd name="connsiteY7" fmla="*/ 0 h 209433"/>
                <a:gd name="connsiteX8" fmla="*/ 0 w 183325"/>
                <a:gd name="connsiteY8" fmla="*/ 0 h 209433"/>
                <a:gd name="connsiteX9" fmla="*/ 0 w 183325"/>
                <a:gd name="connsiteY9" fmla="*/ 0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325" h="209433">
                  <a:moveTo>
                    <a:pt x="0" y="0"/>
                  </a:moveTo>
                  <a:lnTo>
                    <a:pt x="0" y="209433"/>
                  </a:lnTo>
                  <a:lnTo>
                    <a:pt x="39269" y="157075"/>
                  </a:lnTo>
                  <a:lnTo>
                    <a:pt x="130896" y="157075"/>
                  </a:lnTo>
                  <a:lnTo>
                    <a:pt x="130896" y="78537"/>
                  </a:lnTo>
                  <a:lnTo>
                    <a:pt x="183254" y="78537"/>
                  </a:lnTo>
                  <a:lnTo>
                    <a:pt x="18332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62" name="Dowolny kształt: kształt 761">
              <a:extLst>
                <a:ext uri="{FF2B5EF4-FFF2-40B4-BE49-F238E27FC236}">
                  <a16:creationId xmlns:a16="http://schemas.microsoft.com/office/drawing/2014/main" id="{4F39BD1B-7B79-1045-78C8-575B51600F5C}"/>
                </a:ext>
              </a:extLst>
            </p:cNvPr>
            <p:cNvSpPr/>
            <p:nvPr/>
          </p:nvSpPr>
          <p:spPr>
            <a:xfrm>
              <a:off x="2585554" y="4607528"/>
              <a:ext cx="130993" cy="143985"/>
            </a:xfrm>
            <a:custGeom>
              <a:avLst/>
              <a:gdLst>
                <a:gd name="connsiteX0" fmla="*/ 98 w 130993"/>
                <a:gd name="connsiteY0" fmla="*/ 104717 h 143985"/>
                <a:gd name="connsiteX1" fmla="*/ 91725 w 130993"/>
                <a:gd name="connsiteY1" fmla="*/ 104717 h 143985"/>
                <a:gd name="connsiteX2" fmla="*/ 130994 w 130993"/>
                <a:gd name="connsiteY2" fmla="*/ 143985 h 143985"/>
                <a:gd name="connsiteX3" fmla="*/ 130994 w 130993"/>
                <a:gd name="connsiteY3" fmla="*/ 0 h 143985"/>
                <a:gd name="connsiteX4" fmla="*/ 0 w 130993"/>
                <a:gd name="connsiteY4" fmla="*/ 0 h 143985"/>
                <a:gd name="connsiteX5" fmla="*/ 26277 w 130993"/>
                <a:gd name="connsiteY5" fmla="*/ 26179 h 143985"/>
                <a:gd name="connsiteX6" fmla="*/ 104815 w 130993"/>
                <a:gd name="connsiteY6" fmla="*/ 26179 h 143985"/>
                <a:gd name="connsiteX7" fmla="*/ 104815 w 130993"/>
                <a:gd name="connsiteY7" fmla="*/ 79257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993" h="143985">
                  <a:moveTo>
                    <a:pt x="98" y="104717"/>
                  </a:moveTo>
                  <a:lnTo>
                    <a:pt x="91725" y="104717"/>
                  </a:lnTo>
                  <a:lnTo>
                    <a:pt x="130994" y="143985"/>
                  </a:lnTo>
                  <a:lnTo>
                    <a:pt x="130994" y="0"/>
                  </a:lnTo>
                  <a:lnTo>
                    <a:pt x="0" y="0"/>
                  </a:lnTo>
                  <a:moveTo>
                    <a:pt x="26277" y="26179"/>
                  </a:moveTo>
                  <a:lnTo>
                    <a:pt x="104815" y="26179"/>
                  </a:lnTo>
                  <a:lnTo>
                    <a:pt x="104815" y="79257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763" name="Dowolny kształt: kształt 762">
            <a:extLst>
              <a:ext uri="{FF2B5EF4-FFF2-40B4-BE49-F238E27FC236}">
                <a16:creationId xmlns:a16="http://schemas.microsoft.com/office/drawing/2014/main" id="{9D073F73-A8DA-F951-D34D-45F2AF21AAD9}"/>
              </a:ext>
            </a:extLst>
          </p:cNvPr>
          <p:cNvSpPr/>
          <p:nvPr userDrawn="1"/>
        </p:nvSpPr>
        <p:spPr>
          <a:xfrm>
            <a:off x="16948060" y="4678070"/>
            <a:ext cx="564944" cy="616302"/>
          </a:xfrm>
          <a:custGeom>
            <a:avLst/>
            <a:gdLst>
              <a:gd name="connsiteX0" fmla="*/ 0 w 287970"/>
              <a:gd name="connsiteY0" fmla="*/ 261791 h 314149"/>
              <a:gd name="connsiteX1" fmla="*/ 222523 w 287970"/>
              <a:gd name="connsiteY1" fmla="*/ 261791 h 314149"/>
              <a:gd name="connsiteX2" fmla="*/ 287971 w 287970"/>
              <a:gd name="connsiteY2" fmla="*/ 314150 h 314149"/>
              <a:gd name="connsiteX3" fmla="*/ 287971 w 287970"/>
              <a:gd name="connsiteY3" fmla="*/ 0 h 314149"/>
              <a:gd name="connsiteX4" fmla="*/ 0 w 287970"/>
              <a:gd name="connsiteY4" fmla="*/ 0 h 314149"/>
              <a:gd name="connsiteX5" fmla="*/ 26179 w 287970"/>
              <a:gd name="connsiteY5" fmla="*/ 235612 h 314149"/>
              <a:gd name="connsiteX6" fmla="*/ 26179 w 287970"/>
              <a:gd name="connsiteY6" fmla="*/ 26179 h 314149"/>
              <a:gd name="connsiteX7" fmla="*/ 248702 w 287970"/>
              <a:gd name="connsiteY7" fmla="*/ 26179 h 314149"/>
              <a:gd name="connsiteX8" fmla="*/ 26179 w 287970"/>
              <a:gd name="connsiteY8" fmla="*/ 235612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970" h="314149">
                <a:moveTo>
                  <a:pt x="0" y="261791"/>
                </a:moveTo>
                <a:lnTo>
                  <a:pt x="222523" y="261791"/>
                </a:lnTo>
                <a:lnTo>
                  <a:pt x="287971" y="314150"/>
                </a:lnTo>
                <a:lnTo>
                  <a:pt x="287971" y="0"/>
                </a:lnTo>
                <a:lnTo>
                  <a:pt x="0" y="0"/>
                </a:lnTo>
                <a:moveTo>
                  <a:pt x="26179" y="235612"/>
                </a:moveTo>
                <a:lnTo>
                  <a:pt x="26179" y="26179"/>
                </a:lnTo>
                <a:lnTo>
                  <a:pt x="248702" y="26179"/>
                </a:lnTo>
                <a:lnTo>
                  <a:pt x="26179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764" name="Grupa 763">
            <a:extLst>
              <a:ext uri="{FF2B5EF4-FFF2-40B4-BE49-F238E27FC236}">
                <a16:creationId xmlns:a16="http://schemas.microsoft.com/office/drawing/2014/main" id="{1CAB19CE-6696-D18A-788B-C8183301838E}"/>
              </a:ext>
            </a:extLst>
          </p:cNvPr>
          <p:cNvGrpSpPr/>
          <p:nvPr userDrawn="1"/>
        </p:nvGrpSpPr>
        <p:grpSpPr>
          <a:xfrm>
            <a:off x="18257705" y="4678070"/>
            <a:ext cx="616302" cy="616302"/>
            <a:chOff x="3436474" y="4476633"/>
            <a:chExt cx="314149" cy="314149"/>
          </a:xfrm>
        </p:grpSpPr>
        <p:grpSp>
          <p:nvGrpSpPr>
            <p:cNvPr id="765" name="Grafika 52">
              <a:extLst>
                <a:ext uri="{FF2B5EF4-FFF2-40B4-BE49-F238E27FC236}">
                  <a16:creationId xmlns:a16="http://schemas.microsoft.com/office/drawing/2014/main" id="{103279CD-221D-5673-2A59-6EBE6068265B}"/>
                </a:ext>
              </a:extLst>
            </p:cNvPr>
            <p:cNvGrpSpPr/>
            <p:nvPr/>
          </p:nvGrpSpPr>
          <p:grpSpPr>
            <a:xfrm>
              <a:off x="3475743" y="4580956"/>
              <a:ext cx="235612" cy="65840"/>
              <a:chOff x="3475743" y="4580956"/>
              <a:chExt cx="235612" cy="65840"/>
            </a:xfrm>
            <a:solidFill>
              <a:srgbClr val="212E39"/>
            </a:solidFill>
          </p:grpSpPr>
          <p:sp>
            <p:nvSpPr>
              <p:cNvPr id="767" name="Dowolny kształt: kształt 766">
                <a:extLst>
                  <a:ext uri="{FF2B5EF4-FFF2-40B4-BE49-F238E27FC236}">
                    <a16:creationId xmlns:a16="http://schemas.microsoft.com/office/drawing/2014/main" id="{2AD4D2FC-145C-3271-BA6D-F10DBEF10F43}"/>
                  </a:ext>
                </a:extLst>
              </p:cNvPr>
              <p:cNvSpPr/>
              <p:nvPr/>
            </p:nvSpPr>
            <p:spPr>
              <a:xfrm>
                <a:off x="3475743" y="4581087"/>
                <a:ext cx="69551" cy="65709"/>
              </a:xfrm>
              <a:custGeom>
                <a:avLst/>
                <a:gdLst>
                  <a:gd name="connsiteX0" fmla="*/ 44380 w 69551"/>
                  <a:gd name="connsiteY0" fmla="*/ 0 h 65709"/>
                  <a:gd name="connsiteX1" fmla="*/ 25178 w 69551"/>
                  <a:gd name="connsiteY1" fmla="*/ 0 h 65709"/>
                  <a:gd name="connsiteX2" fmla="*/ 26670 w 69551"/>
                  <a:gd name="connsiteY2" fmla="*/ 22187 h 65709"/>
                  <a:gd name="connsiteX3" fmla="*/ 6185 w 69551"/>
                  <a:gd name="connsiteY3" fmla="*/ 13652 h 65709"/>
                  <a:gd name="connsiteX4" fmla="*/ 0 w 69551"/>
                  <a:gd name="connsiteY4" fmla="*/ 32213 h 65709"/>
                  <a:gd name="connsiteX5" fmla="*/ 21977 w 69551"/>
                  <a:gd name="connsiteY5" fmla="*/ 37548 h 65709"/>
                  <a:gd name="connsiteX6" fmla="*/ 7468 w 69551"/>
                  <a:gd name="connsiteY6" fmla="*/ 54616 h 65709"/>
                  <a:gd name="connsiteX7" fmla="*/ 23044 w 69551"/>
                  <a:gd name="connsiteY7" fmla="*/ 65710 h 65709"/>
                  <a:gd name="connsiteX8" fmla="*/ 34779 w 69551"/>
                  <a:gd name="connsiteY8" fmla="*/ 46723 h 65709"/>
                  <a:gd name="connsiteX9" fmla="*/ 46514 w 69551"/>
                  <a:gd name="connsiteY9" fmla="*/ 65710 h 65709"/>
                  <a:gd name="connsiteX10" fmla="*/ 62084 w 69551"/>
                  <a:gd name="connsiteY10" fmla="*/ 54616 h 65709"/>
                  <a:gd name="connsiteX11" fmla="*/ 47574 w 69551"/>
                  <a:gd name="connsiteY11" fmla="*/ 37548 h 65709"/>
                  <a:gd name="connsiteX12" fmla="*/ 69551 w 69551"/>
                  <a:gd name="connsiteY12" fmla="*/ 32213 h 65709"/>
                  <a:gd name="connsiteX13" fmla="*/ 63367 w 69551"/>
                  <a:gd name="connsiteY13" fmla="*/ 13652 h 65709"/>
                  <a:gd name="connsiteX14" fmla="*/ 42881 w 69551"/>
                  <a:gd name="connsiteY14" fmla="*/ 22187 h 65709"/>
                  <a:gd name="connsiteX15" fmla="*/ 44380 w 69551"/>
                  <a:gd name="connsiteY15" fmla="*/ 0 h 65709"/>
                  <a:gd name="connsiteX16" fmla="*/ 44380 w 69551"/>
                  <a:gd name="connsiteY16" fmla="*/ 0 h 6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51" h="65709">
                    <a:moveTo>
                      <a:pt x="44380" y="0"/>
                    </a:moveTo>
                    <a:lnTo>
                      <a:pt x="25178" y="0"/>
                    </a:lnTo>
                    <a:lnTo>
                      <a:pt x="26670" y="22187"/>
                    </a:lnTo>
                    <a:lnTo>
                      <a:pt x="6185" y="13652"/>
                    </a:lnTo>
                    <a:lnTo>
                      <a:pt x="0" y="32213"/>
                    </a:lnTo>
                    <a:lnTo>
                      <a:pt x="21977" y="37548"/>
                    </a:lnTo>
                    <a:lnTo>
                      <a:pt x="7468" y="54616"/>
                    </a:lnTo>
                    <a:lnTo>
                      <a:pt x="23044" y="65710"/>
                    </a:lnTo>
                    <a:lnTo>
                      <a:pt x="34779" y="46723"/>
                    </a:lnTo>
                    <a:lnTo>
                      <a:pt x="46514" y="65710"/>
                    </a:lnTo>
                    <a:lnTo>
                      <a:pt x="62084" y="54616"/>
                    </a:lnTo>
                    <a:lnTo>
                      <a:pt x="47574" y="37548"/>
                    </a:lnTo>
                    <a:lnTo>
                      <a:pt x="69551" y="32213"/>
                    </a:lnTo>
                    <a:lnTo>
                      <a:pt x="63367" y="13652"/>
                    </a:lnTo>
                    <a:lnTo>
                      <a:pt x="42881" y="22187"/>
                    </a:lnTo>
                    <a:lnTo>
                      <a:pt x="44380" y="0"/>
                    </a:lnTo>
                    <a:lnTo>
                      <a:pt x="44380" y="0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768" name="Dowolny kształt: kształt 767">
                <a:extLst>
                  <a:ext uri="{FF2B5EF4-FFF2-40B4-BE49-F238E27FC236}">
                    <a16:creationId xmlns:a16="http://schemas.microsoft.com/office/drawing/2014/main" id="{3FFC5CC5-B5AE-58B8-39DC-CA17C304C891}"/>
                  </a:ext>
                </a:extLst>
              </p:cNvPr>
              <p:cNvSpPr/>
              <p:nvPr/>
            </p:nvSpPr>
            <p:spPr>
              <a:xfrm>
                <a:off x="3558776" y="4580956"/>
                <a:ext cx="69551" cy="65709"/>
              </a:xfrm>
              <a:custGeom>
                <a:avLst/>
                <a:gdLst>
                  <a:gd name="connsiteX0" fmla="*/ 44374 w 69551"/>
                  <a:gd name="connsiteY0" fmla="*/ 0 h 65709"/>
                  <a:gd name="connsiteX1" fmla="*/ 25171 w 69551"/>
                  <a:gd name="connsiteY1" fmla="*/ 0 h 65709"/>
                  <a:gd name="connsiteX2" fmla="*/ 26663 w 69551"/>
                  <a:gd name="connsiteY2" fmla="*/ 22187 h 65709"/>
                  <a:gd name="connsiteX3" fmla="*/ 6185 w 69551"/>
                  <a:gd name="connsiteY3" fmla="*/ 13652 h 65709"/>
                  <a:gd name="connsiteX4" fmla="*/ 0 w 69551"/>
                  <a:gd name="connsiteY4" fmla="*/ 32214 h 65709"/>
                  <a:gd name="connsiteX5" fmla="*/ 21971 w 69551"/>
                  <a:gd name="connsiteY5" fmla="*/ 37548 h 65709"/>
                  <a:gd name="connsiteX6" fmla="*/ 7468 w 69551"/>
                  <a:gd name="connsiteY6" fmla="*/ 54616 h 65709"/>
                  <a:gd name="connsiteX7" fmla="*/ 23038 w 69551"/>
                  <a:gd name="connsiteY7" fmla="*/ 65710 h 65709"/>
                  <a:gd name="connsiteX8" fmla="*/ 34772 w 69551"/>
                  <a:gd name="connsiteY8" fmla="*/ 46723 h 65709"/>
                  <a:gd name="connsiteX9" fmla="*/ 46507 w 69551"/>
                  <a:gd name="connsiteY9" fmla="*/ 65710 h 65709"/>
                  <a:gd name="connsiteX10" fmla="*/ 62084 w 69551"/>
                  <a:gd name="connsiteY10" fmla="*/ 54616 h 65709"/>
                  <a:gd name="connsiteX11" fmla="*/ 47574 w 69551"/>
                  <a:gd name="connsiteY11" fmla="*/ 37548 h 65709"/>
                  <a:gd name="connsiteX12" fmla="*/ 69551 w 69551"/>
                  <a:gd name="connsiteY12" fmla="*/ 32214 h 65709"/>
                  <a:gd name="connsiteX13" fmla="*/ 63360 w 69551"/>
                  <a:gd name="connsiteY13" fmla="*/ 13652 h 65709"/>
                  <a:gd name="connsiteX14" fmla="*/ 42881 w 69551"/>
                  <a:gd name="connsiteY14" fmla="*/ 22187 h 65709"/>
                  <a:gd name="connsiteX15" fmla="*/ 44374 w 69551"/>
                  <a:gd name="connsiteY15" fmla="*/ 0 h 65709"/>
                  <a:gd name="connsiteX16" fmla="*/ 44374 w 69551"/>
                  <a:gd name="connsiteY16" fmla="*/ 0 h 6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51" h="65709">
                    <a:moveTo>
                      <a:pt x="44374" y="0"/>
                    </a:moveTo>
                    <a:lnTo>
                      <a:pt x="25171" y="0"/>
                    </a:lnTo>
                    <a:lnTo>
                      <a:pt x="26663" y="22187"/>
                    </a:lnTo>
                    <a:lnTo>
                      <a:pt x="6185" y="13652"/>
                    </a:lnTo>
                    <a:lnTo>
                      <a:pt x="0" y="32214"/>
                    </a:lnTo>
                    <a:lnTo>
                      <a:pt x="21971" y="37548"/>
                    </a:lnTo>
                    <a:lnTo>
                      <a:pt x="7468" y="54616"/>
                    </a:lnTo>
                    <a:lnTo>
                      <a:pt x="23038" y="65710"/>
                    </a:lnTo>
                    <a:lnTo>
                      <a:pt x="34772" y="46723"/>
                    </a:lnTo>
                    <a:lnTo>
                      <a:pt x="46507" y="65710"/>
                    </a:lnTo>
                    <a:lnTo>
                      <a:pt x="62084" y="54616"/>
                    </a:lnTo>
                    <a:lnTo>
                      <a:pt x="47574" y="37548"/>
                    </a:lnTo>
                    <a:lnTo>
                      <a:pt x="69551" y="32214"/>
                    </a:lnTo>
                    <a:lnTo>
                      <a:pt x="63360" y="13652"/>
                    </a:lnTo>
                    <a:lnTo>
                      <a:pt x="42881" y="22187"/>
                    </a:lnTo>
                    <a:lnTo>
                      <a:pt x="44374" y="0"/>
                    </a:lnTo>
                    <a:lnTo>
                      <a:pt x="44374" y="0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769" name="Dowolny kształt: kształt 768">
                <a:extLst>
                  <a:ext uri="{FF2B5EF4-FFF2-40B4-BE49-F238E27FC236}">
                    <a16:creationId xmlns:a16="http://schemas.microsoft.com/office/drawing/2014/main" id="{51D86D57-1B2B-EC56-0B7A-D2E494D683F3}"/>
                  </a:ext>
                </a:extLst>
              </p:cNvPr>
              <p:cNvSpPr/>
              <p:nvPr/>
            </p:nvSpPr>
            <p:spPr>
              <a:xfrm>
                <a:off x="3641804" y="4581087"/>
                <a:ext cx="69551" cy="65709"/>
              </a:xfrm>
              <a:custGeom>
                <a:avLst/>
                <a:gdLst>
                  <a:gd name="connsiteX0" fmla="*/ 44380 w 69551"/>
                  <a:gd name="connsiteY0" fmla="*/ 0 h 65709"/>
                  <a:gd name="connsiteX1" fmla="*/ 25178 w 69551"/>
                  <a:gd name="connsiteY1" fmla="*/ 0 h 65709"/>
                  <a:gd name="connsiteX2" fmla="*/ 26670 w 69551"/>
                  <a:gd name="connsiteY2" fmla="*/ 22187 h 65709"/>
                  <a:gd name="connsiteX3" fmla="*/ 6191 w 69551"/>
                  <a:gd name="connsiteY3" fmla="*/ 13652 h 65709"/>
                  <a:gd name="connsiteX4" fmla="*/ 0 w 69551"/>
                  <a:gd name="connsiteY4" fmla="*/ 32213 h 65709"/>
                  <a:gd name="connsiteX5" fmla="*/ 21977 w 69551"/>
                  <a:gd name="connsiteY5" fmla="*/ 37548 h 65709"/>
                  <a:gd name="connsiteX6" fmla="*/ 7468 w 69551"/>
                  <a:gd name="connsiteY6" fmla="*/ 54616 h 65709"/>
                  <a:gd name="connsiteX7" fmla="*/ 23044 w 69551"/>
                  <a:gd name="connsiteY7" fmla="*/ 65710 h 65709"/>
                  <a:gd name="connsiteX8" fmla="*/ 34779 w 69551"/>
                  <a:gd name="connsiteY8" fmla="*/ 46723 h 65709"/>
                  <a:gd name="connsiteX9" fmla="*/ 46514 w 69551"/>
                  <a:gd name="connsiteY9" fmla="*/ 65710 h 65709"/>
                  <a:gd name="connsiteX10" fmla="*/ 62084 w 69551"/>
                  <a:gd name="connsiteY10" fmla="*/ 54616 h 65709"/>
                  <a:gd name="connsiteX11" fmla="*/ 47581 w 69551"/>
                  <a:gd name="connsiteY11" fmla="*/ 37548 h 65709"/>
                  <a:gd name="connsiteX12" fmla="*/ 69551 w 69551"/>
                  <a:gd name="connsiteY12" fmla="*/ 32213 h 65709"/>
                  <a:gd name="connsiteX13" fmla="*/ 63367 w 69551"/>
                  <a:gd name="connsiteY13" fmla="*/ 13652 h 65709"/>
                  <a:gd name="connsiteX14" fmla="*/ 42881 w 69551"/>
                  <a:gd name="connsiteY14" fmla="*/ 22187 h 65709"/>
                  <a:gd name="connsiteX15" fmla="*/ 44380 w 69551"/>
                  <a:gd name="connsiteY15" fmla="*/ 0 h 65709"/>
                  <a:gd name="connsiteX16" fmla="*/ 44380 w 69551"/>
                  <a:gd name="connsiteY16" fmla="*/ 0 h 6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51" h="65709">
                    <a:moveTo>
                      <a:pt x="44380" y="0"/>
                    </a:moveTo>
                    <a:lnTo>
                      <a:pt x="25178" y="0"/>
                    </a:lnTo>
                    <a:lnTo>
                      <a:pt x="26670" y="22187"/>
                    </a:lnTo>
                    <a:lnTo>
                      <a:pt x="6191" y="13652"/>
                    </a:lnTo>
                    <a:lnTo>
                      <a:pt x="0" y="32213"/>
                    </a:lnTo>
                    <a:lnTo>
                      <a:pt x="21977" y="37548"/>
                    </a:lnTo>
                    <a:lnTo>
                      <a:pt x="7468" y="54616"/>
                    </a:lnTo>
                    <a:lnTo>
                      <a:pt x="23044" y="65710"/>
                    </a:lnTo>
                    <a:lnTo>
                      <a:pt x="34779" y="46723"/>
                    </a:lnTo>
                    <a:lnTo>
                      <a:pt x="46514" y="65710"/>
                    </a:lnTo>
                    <a:lnTo>
                      <a:pt x="62084" y="54616"/>
                    </a:lnTo>
                    <a:lnTo>
                      <a:pt x="47581" y="37548"/>
                    </a:lnTo>
                    <a:lnTo>
                      <a:pt x="69551" y="32213"/>
                    </a:lnTo>
                    <a:lnTo>
                      <a:pt x="63367" y="13652"/>
                    </a:lnTo>
                    <a:lnTo>
                      <a:pt x="42881" y="22187"/>
                    </a:lnTo>
                    <a:lnTo>
                      <a:pt x="44380" y="0"/>
                    </a:lnTo>
                    <a:lnTo>
                      <a:pt x="44380" y="0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sp>
          <p:nvSpPr>
            <p:cNvPr id="766" name="Dowolny kształt: kształt 765">
              <a:extLst>
                <a:ext uri="{FF2B5EF4-FFF2-40B4-BE49-F238E27FC236}">
                  <a16:creationId xmlns:a16="http://schemas.microsoft.com/office/drawing/2014/main" id="{D5C4594F-8CDA-F06B-D94B-A544BAF5481E}"/>
                </a:ext>
              </a:extLst>
            </p:cNvPr>
            <p:cNvSpPr/>
            <p:nvPr/>
          </p:nvSpPr>
          <p:spPr>
            <a:xfrm>
              <a:off x="3436474" y="4476633"/>
              <a:ext cx="314149" cy="314149"/>
            </a:xfrm>
            <a:custGeom>
              <a:avLst/>
              <a:gdLst>
                <a:gd name="connsiteX0" fmla="*/ 0 w 314149"/>
                <a:gd name="connsiteY0" fmla="*/ 261791 h 314149"/>
                <a:gd name="connsiteX1" fmla="*/ 248702 w 314149"/>
                <a:gd name="connsiteY1" fmla="*/ 261791 h 314149"/>
                <a:gd name="connsiteX2" fmla="*/ 314150 w 314149"/>
                <a:gd name="connsiteY2" fmla="*/ 314150 h 314149"/>
                <a:gd name="connsiteX3" fmla="*/ 314150 w 314149"/>
                <a:gd name="connsiteY3" fmla="*/ 0 h 314149"/>
                <a:gd name="connsiteX4" fmla="*/ 0 w 314149"/>
                <a:gd name="connsiteY4" fmla="*/ 0 h 314149"/>
                <a:gd name="connsiteX5" fmla="*/ 26179 w 314149"/>
                <a:gd name="connsiteY5" fmla="*/ 235612 h 314149"/>
                <a:gd name="connsiteX6" fmla="*/ 26179 w 314149"/>
                <a:gd name="connsiteY6" fmla="*/ 26179 h 314149"/>
                <a:gd name="connsiteX7" fmla="*/ 287971 w 314149"/>
                <a:gd name="connsiteY7" fmla="*/ 26179 h 314149"/>
                <a:gd name="connsiteX8" fmla="*/ 287971 w 314149"/>
                <a:gd name="connsiteY8" fmla="*/ 235612 h 314149"/>
                <a:gd name="connsiteX9" fmla="*/ 26179 w 314149"/>
                <a:gd name="connsiteY9" fmla="*/ 235612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4149" h="314149">
                  <a:moveTo>
                    <a:pt x="0" y="261791"/>
                  </a:moveTo>
                  <a:lnTo>
                    <a:pt x="248702" y="261791"/>
                  </a:lnTo>
                  <a:lnTo>
                    <a:pt x="314150" y="314150"/>
                  </a:lnTo>
                  <a:lnTo>
                    <a:pt x="314150" y="0"/>
                  </a:lnTo>
                  <a:lnTo>
                    <a:pt x="0" y="0"/>
                  </a:lnTo>
                  <a:moveTo>
                    <a:pt x="26179" y="235612"/>
                  </a:moveTo>
                  <a:lnTo>
                    <a:pt x="26179" y="26179"/>
                  </a:lnTo>
                  <a:lnTo>
                    <a:pt x="287971" y="26179"/>
                  </a:lnTo>
                  <a:lnTo>
                    <a:pt x="287971" y="235612"/>
                  </a:lnTo>
                  <a:lnTo>
                    <a:pt x="26179" y="23561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770" name="Grafika 52">
            <a:extLst>
              <a:ext uri="{FF2B5EF4-FFF2-40B4-BE49-F238E27FC236}">
                <a16:creationId xmlns:a16="http://schemas.microsoft.com/office/drawing/2014/main" id="{3FF2B829-311A-E296-ECD5-4487D2210890}"/>
              </a:ext>
            </a:extLst>
          </p:cNvPr>
          <p:cNvGrpSpPr/>
          <p:nvPr userDrawn="1"/>
        </p:nvGrpSpPr>
        <p:grpSpPr>
          <a:xfrm>
            <a:off x="25319519" y="4036085"/>
            <a:ext cx="155705" cy="564944"/>
            <a:chOff x="7036106" y="4149393"/>
            <a:chExt cx="79368" cy="287970"/>
          </a:xfrm>
          <a:solidFill>
            <a:srgbClr val="212E39"/>
          </a:solidFill>
        </p:grpSpPr>
        <p:sp>
          <p:nvSpPr>
            <p:cNvPr id="771" name="Dowolny kształt: kształt 770">
              <a:extLst>
                <a:ext uri="{FF2B5EF4-FFF2-40B4-BE49-F238E27FC236}">
                  <a16:creationId xmlns:a16="http://schemas.microsoft.com/office/drawing/2014/main" id="{39FE9756-E4C2-0744-DEFC-32FE2BEAE6BF}"/>
                </a:ext>
              </a:extLst>
            </p:cNvPr>
            <p:cNvSpPr/>
            <p:nvPr/>
          </p:nvSpPr>
          <p:spPr>
            <a:xfrm>
              <a:off x="7036106" y="4241020"/>
              <a:ext cx="78537" cy="196343"/>
            </a:xfrm>
            <a:custGeom>
              <a:avLst/>
              <a:gdLst>
                <a:gd name="connsiteX0" fmla="*/ 78537 w 78537"/>
                <a:gd name="connsiteY0" fmla="*/ 157075 h 196343"/>
                <a:gd name="connsiteX1" fmla="*/ 39269 w 78537"/>
                <a:gd name="connsiteY1" fmla="*/ 196344 h 196343"/>
                <a:gd name="connsiteX2" fmla="*/ 0 w 78537"/>
                <a:gd name="connsiteY2" fmla="*/ 196344 h 196343"/>
                <a:gd name="connsiteX3" fmla="*/ 0 w 78537"/>
                <a:gd name="connsiteY3" fmla="*/ 0 h 196343"/>
                <a:gd name="connsiteX4" fmla="*/ 78537 w 78537"/>
                <a:gd name="connsiteY4" fmla="*/ 0 h 196343"/>
                <a:gd name="connsiteX5" fmla="*/ 78537 w 78537"/>
                <a:gd name="connsiteY5" fmla="*/ 157075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537" h="196343">
                  <a:moveTo>
                    <a:pt x="78537" y="157075"/>
                  </a:moveTo>
                  <a:lnTo>
                    <a:pt x="39269" y="196344"/>
                  </a:lnTo>
                  <a:lnTo>
                    <a:pt x="0" y="196344"/>
                  </a:lnTo>
                  <a:lnTo>
                    <a:pt x="0" y="0"/>
                  </a:lnTo>
                  <a:lnTo>
                    <a:pt x="78537" y="0"/>
                  </a:lnTo>
                  <a:lnTo>
                    <a:pt x="78537" y="15707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72" name="Dowolny kształt: kształt 771">
              <a:extLst>
                <a:ext uri="{FF2B5EF4-FFF2-40B4-BE49-F238E27FC236}">
                  <a16:creationId xmlns:a16="http://schemas.microsoft.com/office/drawing/2014/main" id="{293D7223-ACDE-7155-06B2-513310E1AA07}"/>
                </a:ext>
              </a:extLst>
            </p:cNvPr>
            <p:cNvSpPr/>
            <p:nvPr/>
          </p:nvSpPr>
          <p:spPr>
            <a:xfrm>
              <a:off x="7036531" y="4149393"/>
              <a:ext cx="78943" cy="78543"/>
            </a:xfrm>
            <a:custGeom>
              <a:avLst/>
              <a:gdLst>
                <a:gd name="connsiteX0" fmla="*/ 40237 w 78943"/>
                <a:gd name="connsiteY0" fmla="*/ 0 h 78543"/>
                <a:gd name="connsiteX1" fmla="*/ 38706 w 78943"/>
                <a:gd name="connsiteY1" fmla="*/ 0 h 78543"/>
                <a:gd name="connsiteX2" fmla="*/ 5851 w 78943"/>
                <a:gd name="connsiteY2" fmla="*/ 18973 h 78543"/>
                <a:gd name="connsiteX3" fmla="*/ 5085 w 78943"/>
                <a:gd name="connsiteY3" fmla="*/ 20302 h 78543"/>
                <a:gd name="connsiteX4" fmla="*/ 5085 w 78943"/>
                <a:gd name="connsiteY4" fmla="*/ 58242 h 78543"/>
                <a:gd name="connsiteX5" fmla="*/ 5851 w 78943"/>
                <a:gd name="connsiteY5" fmla="*/ 59571 h 78543"/>
                <a:gd name="connsiteX6" fmla="*/ 38706 w 78943"/>
                <a:gd name="connsiteY6" fmla="*/ 78544 h 78543"/>
                <a:gd name="connsiteX7" fmla="*/ 40237 w 78943"/>
                <a:gd name="connsiteY7" fmla="*/ 78544 h 78543"/>
                <a:gd name="connsiteX8" fmla="*/ 73092 w 78943"/>
                <a:gd name="connsiteY8" fmla="*/ 59571 h 78543"/>
                <a:gd name="connsiteX9" fmla="*/ 73858 w 78943"/>
                <a:gd name="connsiteY9" fmla="*/ 58242 h 78543"/>
                <a:gd name="connsiteX10" fmla="*/ 73858 w 78943"/>
                <a:gd name="connsiteY10" fmla="*/ 20302 h 78543"/>
                <a:gd name="connsiteX11" fmla="*/ 73092 w 78943"/>
                <a:gd name="connsiteY11" fmla="*/ 18973 h 78543"/>
                <a:gd name="connsiteX12" fmla="*/ 40237 w 78943"/>
                <a:gd name="connsiteY12" fmla="*/ 0 h 7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943" h="78543">
                  <a:moveTo>
                    <a:pt x="40237" y="0"/>
                  </a:moveTo>
                  <a:lnTo>
                    <a:pt x="38706" y="0"/>
                  </a:lnTo>
                  <a:cubicBezTo>
                    <a:pt x="25152" y="0"/>
                    <a:pt x="12625" y="7232"/>
                    <a:pt x="5851" y="18973"/>
                  </a:cubicBezTo>
                  <a:lnTo>
                    <a:pt x="5085" y="20302"/>
                  </a:lnTo>
                  <a:cubicBezTo>
                    <a:pt x="-1695" y="32043"/>
                    <a:pt x="-1695" y="46501"/>
                    <a:pt x="5085" y="58242"/>
                  </a:cubicBezTo>
                  <a:lnTo>
                    <a:pt x="5851" y="59571"/>
                  </a:lnTo>
                  <a:cubicBezTo>
                    <a:pt x="12632" y="71312"/>
                    <a:pt x="25152" y="78544"/>
                    <a:pt x="38706" y="78544"/>
                  </a:cubicBezTo>
                  <a:lnTo>
                    <a:pt x="40237" y="78544"/>
                  </a:lnTo>
                  <a:cubicBezTo>
                    <a:pt x="53791" y="78544"/>
                    <a:pt x="66318" y="71312"/>
                    <a:pt x="73092" y="59571"/>
                  </a:cubicBezTo>
                  <a:lnTo>
                    <a:pt x="73858" y="58242"/>
                  </a:lnTo>
                  <a:cubicBezTo>
                    <a:pt x="80638" y="46501"/>
                    <a:pt x="80638" y="32043"/>
                    <a:pt x="73858" y="20302"/>
                  </a:cubicBezTo>
                  <a:lnTo>
                    <a:pt x="73092" y="18973"/>
                  </a:lnTo>
                  <a:cubicBezTo>
                    <a:pt x="66312" y="7232"/>
                    <a:pt x="53791" y="0"/>
                    <a:pt x="40237" y="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773" name="Dowolny kształt: kształt 772">
            <a:extLst>
              <a:ext uri="{FF2B5EF4-FFF2-40B4-BE49-F238E27FC236}">
                <a16:creationId xmlns:a16="http://schemas.microsoft.com/office/drawing/2014/main" id="{78CA356C-91EF-940B-2FF5-F3755E945905}"/>
              </a:ext>
            </a:extLst>
          </p:cNvPr>
          <p:cNvSpPr/>
          <p:nvPr userDrawn="1"/>
        </p:nvSpPr>
        <p:spPr>
          <a:xfrm>
            <a:off x="26502682" y="7733909"/>
            <a:ext cx="462227" cy="564944"/>
          </a:xfrm>
          <a:custGeom>
            <a:avLst/>
            <a:gdLst>
              <a:gd name="connsiteX0" fmla="*/ 235612 w 235612"/>
              <a:gd name="connsiteY0" fmla="*/ 0 h 287970"/>
              <a:gd name="connsiteX1" fmla="*/ 0 w 235612"/>
              <a:gd name="connsiteY1" fmla="*/ 0 h 287970"/>
              <a:gd name="connsiteX2" fmla="*/ 0 w 235612"/>
              <a:gd name="connsiteY2" fmla="*/ 26179 h 287970"/>
              <a:gd name="connsiteX3" fmla="*/ 39269 w 235612"/>
              <a:gd name="connsiteY3" fmla="*/ 26179 h 287970"/>
              <a:gd name="connsiteX4" fmla="*/ 39269 w 235612"/>
              <a:gd name="connsiteY4" fmla="*/ 104717 h 287970"/>
              <a:gd name="connsiteX5" fmla="*/ 91627 w 235612"/>
              <a:gd name="connsiteY5" fmla="*/ 143985 h 287970"/>
              <a:gd name="connsiteX6" fmla="*/ 39269 w 235612"/>
              <a:gd name="connsiteY6" fmla="*/ 183254 h 287970"/>
              <a:gd name="connsiteX7" fmla="*/ 39269 w 235612"/>
              <a:gd name="connsiteY7" fmla="*/ 261791 h 287970"/>
              <a:gd name="connsiteX8" fmla="*/ 0 w 235612"/>
              <a:gd name="connsiteY8" fmla="*/ 261791 h 287970"/>
              <a:gd name="connsiteX9" fmla="*/ 0 w 235612"/>
              <a:gd name="connsiteY9" fmla="*/ 287971 h 287970"/>
              <a:gd name="connsiteX10" fmla="*/ 235612 w 235612"/>
              <a:gd name="connsiteY10" fmla="*/ 287971 h 287970"/>
              <a:gd name="connsiteX11" fmla="*/ 235612 w 235612"/>
              <a:gd name="connsiteY11" fmla="*/ 261791 h 287970"/>
              <a:gd name="connsiteX12" fmla="*/ 196344 w 235612"/>
              <a:gd name="connsiteY12" fmla="*/ 261791 h 287970"/>
              <a:gd name="connsiteX13" fmla="*/ 196344 w 235612"/>
              <a:gd name="connsiteY13" fmla="*/ 183405 h 287970"/>
              <a:gd name="connsiteX14" fmla="*/ 143985 w 235612"/>
              <a:gd name="connsiteY14" fmla="*/ 143985 h 287970"/>
              <a:gd name="connsiteX15" fmla="*/ 196344 w 235612"/>
              <a:gd name="connsiteY15" fmla="*/ 104880 h 287970"/>
              <a:gd name="connsiteX16" fmla="*/ 196344 w 235612"/>
              <a:gd name="connsiteY16" fmla="*/ 26179 h 287970"/>
              <a:gd name="connsiteX17" fmla="*/ 235612 w 235612"/>
              <a:gd name="connsiteY17" fmla="*/ 26179 h 287970"/>
              <a:gd name="connsiteX18" fmla="*/ 235612 w 235612"/>
              <a:gd name="connsiteY18" fmla="*/ 0 h 287970"/>
              <a:gd name="connsiteX19" fmla="*/ 170164 w 235612"/>
              <a:gd name="connsiteY19" fmla="*/ 248702 h 287970"/>
              <a:gd name="connsiteX20" fmla="*/ 130896 w 235612"/>
              <a:gd name="connsiteY20" fmla="*/ 222523 h 287970"/>
              <a:gd name="connsiteX21" fmla="*/ 104717 w 235612"/>
              <a:gd name="connsiteY21" fmla="*/ 222523 h 287970"/>
              <a:gd name="connsiteX22" fmla="*/ 65448 w 235612"/>
              <a:gd name="connsiteY22" fmla="*/ 248702 h 287970"/>
              <a:gd name="connsiteX23" fmla="*/ 65448 w 235612"/>
              <a:gd name="connsiteY23" fmla="*/ 196344 h 287970"/>
              <a:gd name="connsiteX24" fmla="*/ 117806 w 235612"/>
              <a:gd name="connsiteY24" fmla="*/ 157075 h 287970"/>
              <a:gd name="connsiteX25" fmla="*/ 170164 w 235612"/>
              <a:gd name="connsiteY25" fmla="*/ 196344 h 287970"/>
              <a:gd name="connsiteX26" fmla="*/ 170164 w 235612"/>
              <a:gd name="connsiteY26" fmla="*/ 248702 h 287970"/>
              <a:gd name="connsiteX27" fmla="*/ 170164 w 235612"/>
              <a:gd name="connsiteY27" fmla="*/ 78537 h 287970"/>
              <a:gd name="connsiteX28" fmla="*/ 65448 w 235612"/>
              <a:gd name="connsiteY28" fmla="*/ 78537 h 287970"/>
              <a:gd name="connsiteX29" fmla="*/ 65448 w 235612"/>
              <a:gd name="connsiteY29" fmla="*/ 26179 h 287970"/>
              <a:gd name="connsiteX30" fmla="*/ 170164 w 235612"/>
              <a:gd name="connsiteY30" fmla="*/ 26179 h 287970"/>
              <a:gd name="connsiteX31" fmla="*/ 170164 w 235612"/>
              <a:gd name="connsiteY31" fmla="*/ 78537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5612" h="287970">
                <a:moveTo>
                  <a:pt x="235612" y="0"/>
                </a:moveTo>
                <a:lnTo>
                  <a:pt x="0" y="0"/>
                </a:lnTo>
                <a:lnTo>
                  <a:pt x="0" y="26179"/>
                </a:lnTo>
                <a:lnTo>
                  <a:pt x="39269" y="26179"/>
                </a:lnTo>
                <a:lnTo>
                  <a:pt x="39269" y="104717"/>
                </a:lnTo>
                <a:lnTo>
                  <a:pt x="91627" y="143985"/>
                </a:lnTo>
                <a:lnTo>
                  <a:pt x="39269" y="183254"/>
                </a:lnTo>
                <a:lnTo>
                  <a:pt x="39269" y="261791"/>
                </a:lnTo>
                <a:lnTo>
                  <a:pt x="0" y="261791"/>
                </a:lnTo>
                <a:lnTo>
                  <a:pt x="0" y="287971"/>
                </a:lnTo>
                <a:lnTo>
                  <a:pt x="235612" y="287971"/>
                </a:lnTo>
                <a:lnTo>
                  <a:pt x="235612" y="261791"/>
                </a:lnTo>
                <a:lnTo>
                  <a:pt x="196344" y="261791"/>
                </a:lnTo>
                <a:lnTo>
                  <a:pt x="196344" y="183405"/>
                </a:lnTo>
                <a:lnTo>
                  <a:pt x="143985" y="143985"/>
                </a:lnTo>
                <a:lnTo>
                  <a:pt x="196344" y="104880"/>
                </a:lnTo>
                <a:lnTo>
                  <a:pt x="196344" y="26179"/>
                </a:lnTo>
                <a:lnTo>
                  <a:pt x="235612" y="26179"/>
                </a:lnTo>
                <a:lnTo>
                  <a:pt x="235612" y="0"/>
                </a:lnTo>
                <a:close/>
                <a:moveTo>
                  <a:pt x="170164" y="248702"/>
                </a:moveTo>
                <a:cubicBezTo>
                  <a:pt x="156898" y="237065"/>
                  <a:pt x="130896" y="222523"/>
                  <a:pt x="130896" y="222523"/>
                </a:cubicBezTo>
                <a:lnTo>
                  <a:pt x="104717" y="222523"/>
                </a:lnTo>
                <a:lnTo>
                  <a:pt x="65448" y="248702"/>
                </a:lnTo>
                <a:lnTo>
                  <a:pt x="65448" y="196344"/>
                </a:lnTo>
                <a:lnTo>
                  <a:pt x="117806" y="157075"/>
                </a:lnTo>
                <a:lnTo>
                  <a:pt x="170164" y="196344"/>
                </a:lnTo>
                <a:lnTo>
                  <a:pt x="170164" y="248702"/>
                </a:lnTo>
                <a:close/>
                <a:moveTo>
                  <a:pt x="170164" y="78537"/>
                </a:moveTo>
                <a:lnTo>
                  <a:pt x="65448" y="78537"/>
                </a:lnTo>
                <a:lnTo>
                  <a:pt x="65448" y="26179"/>
                </a:lnTo>
                <a:lnTo>
                  <a:pt x="170164" y="26179"/>
                </a:lnTo>
                <a:lnTo>
                  <a:pt x="170164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774" name="Dowolny kształt: kształt 773">
            <a:extLst>
              <a:ext uri="{FF2B5EF4-FFF2-40B4-BE49-F238E27FC236}">
                <a16:creationId xmlns:a16="http://schemas.microsoft.com/office/drawing/2014/main" id="{966350E2-0EA9-9987-A8D3-3203DE6D86C3}"/>
              </a:ext>
            </a:extLst>
          </p:cNvPr>
          <p:cNvSpPr/>
          <p:nvPr userDrawn="1"/>
        </p:nvSpPr>
        <p:spPr>
          <a:xfrm>
            <a:off x="25113134" y="9043554"/>
            <a:ext cx="564379" cy="590624"/>
          </a:xfrm>
          <a:custGeom>
            <a:avLst/>
            <a:gdLst>
              <a:gd name="connsiteX0" fmla="*/ 287683 w 287682"/>
              <a:gd name="connsiteY0" fmla="*/ 45682 h 301060"/>
              <a:gd name="connsiteX1" fmla="*/ 242000 w 287682"/>
              <a:gd name="connsiteY1" fmla="*/ 0 h 301060"/>
              <a:gd name="connsiteX2" fmla="*/ 196318 w 287682"/>
              <a:gd name="connsiteY2" fmla="*/ 45682 h 301060"/>
              <a:gd name="connsiteX3" fmla="*/ 217143 w 287682"/>
              <a:gd name="connsiteY3" fmla="*/ 83969 h 301060"/>
              <a:gd name="connsiteX4" fmla="*/ 199675 w 287682"/>
              <a:gd name="connsiteY4" fmla="*/ 145098 h 301060"/>
              <a:gd name="connsiteX5" fmla="*/ 189786 w 287682"/>
              <a:gd name="connsiteY5" fmla="*/ 144050 h 301060"/>
              <a:gd name="connsiteX6" fmla="*/ 157055 w 287682"/>
              <a:gd name="connsiteY6" fmla="*/ 157860 h 301060"/>
              <a:gd name="connsiteX7" fmla="*/ 91601 w 287682"/>
              <a:gd name="connsiteY7" fmla="*/ 124482 h 301060"/>
              <a:gd name="connsiteX8" fmla="*/ 91601 w 287682"/>
              <a:gd name="connsiteY8" fmla="*/ 124351 h 301060"/>
              <a:gd name="connsiteX9" fmla="*/ 45801 w 287682"/>
              <a:gd name="connsiteY9" fmla="*/ 78537 h 301060"/>
              <a:gd name="connsiteX10" fmla="*/ 0 w 287682"/>
              <a:gd name="connsiteY10" fmla="*/ 124351 h 301060"/>
              <a:gd name="connsiteX11" fmla="*/ 34334 w 287682"/>
              <a:gd name="connsiteY11" fmla="*/ 168724 h 301060"/>
              <a:gd name="connsiteX12" fmla="*/ 38510 w 287682"/>
              <a:gd name="connsiteY12" fmla="*/ 214211 h 301060"/>
              <a:gd name="connsiteX13" fmla="*/ 13090 w 287682"/>
              <a:gd name="connsiteY13" fmla="*/ 255247 h 301060"/>
              <a:gd name="connsiteX14" fmla="*/ 58903 w 287682"/>
              <a:gd name="connsiteY14" fmla="*/ 301060 h 301060"/>
              <a:gd name="connsiteX15" fmla="*/ 104717 w 287682"/>
              <a:gd name="connsiteY15" fmla="*/ 255247 h 301060"/>
              <a:gd name="connsiteX16" fmla="*/ 64277 w 287682"/>
              <a:gd name="connsiteY16" fmla="*/ 209760 h 301060"/>
              <a:gd name="connsiteX17" fmla="*/ 60428 w 287682"/>
              <a:gd name="connsiteY17" fmla="*/ 167743 h 301060"/>
              <a:gd name="connsiteX18" fmla="*/ 82320 w 287682"/>
              <a:gd name="connsiteY18" fmla="*/ 151970 h 301060"/>
              <a:gd name="connsiteX19" fmla="*/ 144758 w 287682"/>
              <a:gd name="connsiteY19" fmla="*/ 181487 h 301060"/>
              <a:gd name="connsiteX20" fmla="*/ 143979 w 287682"/>
              <a:gd name="connsiteY20" fmla="*/ 189799 h 301060"/>
              <a:gd name="connsiteX21" fmla="*/ 189779 w 287682"/>
              <a:gd name="connsiteY21" fmla="*/ 235612 h 301060"/>
              <a:gd name="connsiteX22" fmla="*/ 235580 w 287682"/>
              <a:gd name="connsiteY22" fmla="*/ 189799 h 301060"/>
              <a:gd name="connsiteX23" fmla="*/ 224617 w 287682"/>
              <a:gd name="connsiteY23" fmla="*/ 160151 h 301060"/>
              <a:gd name="connsiteX24" fmla="*/ 244867 w 287682"/>
              <a:gd name="connsiteY24" fmla="*/ 91300 h 301060"/>
              <a:gd name="connsiteX25" fmla="*/ 287676 w 287682"/>
              <a:gd name="connsiteY25" fmla="*/ 45682 h 301060"/>
              <a:gd name="connsiteX26" fmla="*/ 25774 w 287682"/>
              <a:gd name="connsiteY26" fmla="*/ 124351 h 301060"/>
              <a:gd name="connsiteX27" fmla="*/ 45794 w 287682"/>
              <a:gd name="connsiteY27" fmla="*/ 104324 h 301060"/>
              <a:gd name="connsiteX28" fmla="*/ 65821 w 287682"/>
              <a:gd name="connsiteY28" fmla="*/ 124351 h 301060"/>
              <a:gd name="connsiteX29" fmla="*/ 45794 w 287682"/>
              <a:gd name="connsiteY29" fmla="*/ 144378 h 301060"/>
              <a:gd name="connsiteX30" fmla="*/ 25774 w 287682"/>
              <a:gd name="connsiteY30" fmla="*/ 124351 h 301060"/>
              <a:gd name="connsiteX31" fmla="*/ 78924 w 287682"/>
              <a:gd name="connsiteY31" fmla="*/ 255247 h 301060"/>
              <a:gd name="connsiteX32" fmla="*/ 58897 w 287682"/>
              <a:gd name="connsiteY32" fmla="*/ 275273 h 301060"/>
              <a:gd name="connsiteX33" fmla="*/ 38870 w 287682"/>
              <a:gd name="connsiteY33" fmla="*/ 255247 h 301060"/>
              <a:gd name="connsiteX34" fmla="*/ 58897 w 287682"/>
              <a:gd name="connsiteY34" fmla="*/ 235220 h 301060"/>
              <a:gd name="connsiteX35" fmla="*/ 78924 w 287682"/>
              <a:gd name="connsiteY35" fmla="*/ 255247 h 301060"/>
              <a:gd name="connsiteX36" fmla="*/ 241993 w 287682"/>
              <a:gd name="connsiteY36" fmla="*/ 25721 h 301060"/>
              <a:gd name="connsiteX37" fmla="*/ 261962 w 287682"/>
              <a:gd name="connsiteY37" fmla="*/ 45682 h 301060"/>
              <a:gd name="connsiteX38" fmla="*/ 241993 w 287682"/>
              <a:gd name="connsiteY38" fmla="*/ 65644 h 301060"/>
              <a:gd name="connsiteX39" fmla="*/ 222025 w 287682"/>
              <a:gd name="connsiteY39" fmla="*/ 45682 h 301060"/>
              <a:gd name="connsiteX40" fmla="*/ 241993 w 287682"/>
              <a:gd name="connsiteY40" fmla="*/ 25721 h 301060"/>
              <a:gd name="connsiteX41" fmla="*/ 189779 w 287682"/>
              <a:gd name="connsiteY41" fmla="*/ 209826 h 301060"/>
              <a:gd name="connsiteX42" fmla="*/ 169759 w 287682"/>
              <a:gd name="connsiteY42" fmla="*/ 189799 h 301060"/>
              <a:gd name="connsiteX43" fmla="*/ 189779 w 287682"/>
              <a:gd name="connsiteY43" fmla="*/ 169772 h 301060"/>
              <a:gd name="connsiteX44" fmla="*/ 209806 w 287682"/>
              <a:gd name="connsiteY44" fmla="*/ 189799 h 301060"/>
              <a:gd name="connsiteX45" fmla="*/ 189779 w 287682"/>
              <a:gd name="connsiteY45" fmla="*/ 209826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87682" h="301060">
                <a:moveTo>
                  <a:pt x="287683" y="45682"/>
                </a:moveTo>
                <a:cubicBezTo>
                  <a:pt x="287683" y="20485"/>
                  <a:pt x="267191" y="0"/>
                  <a:pt x="242000" y="0"/>
                </a:cubicBezTo>
                <a:cubicBezTo>
                  <a:pt x="216809" y="0"/>
                  <a:pt x="196318" y="20485"/>
                  <a:pt x="196318" y="45682"/>
                </a:cubicBezTo>
                <a:cubicBezTo>
                  <a:pt x="196318" y="61717"/>
                  <a:pt x="204616" y="75788"/>
                  <a:pt x="217143" y="83969"/>
                </a:cubicBezTo>
                <a:lnTo>
                  <a:pt x="199675" y="145098"/>
                </a:lnTo>
                <a:cubicBezTo>
                  <a:pt x="196488" y="144378"/>
                  <a:pt x="193183" y="144050"/>
                  <a:pt x="189786" y="144050"/>
                </a:cubicBezTo>
                <a:cubicBezTo>
                  <a:pt x="176971" y="144050"/>
                  <a:pt x="165374" y="149352"/>
                  <a:pt x="157055" y="157860"/>
                </a:cubicBezTo>
                <a:lnTo>
                  <a:pt x="91601" y="124482"/>
                </a:lnTo>
                <a:cubicBezTo>
                  <a:pt x="91601" y="124416"/>
                  <a:pt x="91601" y="124351"/>
                  <a:pt x="91601" y="124351"/>
                </a:cubicBezTo>
                <a:cubicBezTo>
                  <a:pt x="91601" y="99088"/>
                  <a:pt x="71057" y="78537"/>
                  <a:pt x="45801" y="78537"/>
                </a:cubicBezTo>
                <a:cubicBezTo>
                  <a:pt x="20544" y="78537"/>
                  <a:pt x="0" y="99088"/>
                  <a:pt x="0" y="124351"/>
                </a:cubicBezTo>
                <a:cubicBezTo>
                  <a:pt x="0" y="145621"/>
                  <a:pt x="14615" y="163620"/>
                  <a:pt x="34334" y="168724"/>
                </a:cubicBezTo>
                <a:lnTo>
                  <a:pt x="38510" y="214211"/>
                </a:lnTo>
                <a:cubicBezTo>
                  <a:pt x="23457" y="221737"/>
                  <a:pt x="13090" y="237314"/>
                  <a:pt x="13090" y="255247"/>
                </a:cubicBezTo>
                <a:cubicBezTo>
                  <a:pt x="13090" y="280509"/>
                  <a:pt x="33640" y="301060"/>
                  <a:pt x="58903" y="301060"/>
                </a:cubicBezTo>
                <a:cubicBezTo>
                  <a:pt x="84166" y="301060"/>
                  <a:pt x="104717" y="280509"/>
                  <a:pt x="104717" y="255247"/>
                </a:cubicBezTo>
                <a:cubicBezTo>
                  <a:pt x="104717" y="231816"/>
                  <a:pt x="87013" y="212443"/>
                  <a:pt x="64277" y="209760"/>
                </a:cubicBezTo>
                <a:lnTo>
                  <a:pt x="60428" y="167743"/>
                </a:lnTo>
                <a:cubicBezTo>
                  <a:pt x="69218" y="164798"/>
                  <a:pt x="76823" y="159235"/>
                  <a:pt x="82320" y="151970"/>
                </a:cubicBezTo>
                <a:lnTo>
                  <a:pt x="144758" y="181487"/>
                </a:lnTo>
                <a:cubicBezTo>
                  <a:pt x="144254" y="184171"/>
                  <a:pt x="143979" y="186985"/>
                  <a:pt x="143979" y="189799"/>
                </a:cubicBezTo>
                <a:cubicBezTo>
                  <a:pt x="143979" y="215061"/>
                  <a:pt x="164523" y="235612"/>
                  <a:pt x="189779" y="235612"/>
                </a:cubicBezTo>
                <a:cubicBezTo>
                  <a:pt x="215036" y="235612"/>
                  <a:pt x="235580" y="215061"/>
                  <a:pt x="235580" y="189799"/>
                </a:cubicBezTo>
                <a:cubicBezTo>
                  <a:pt x="235580" y="178542"/>
                  <a:pt x="231443" y="168136"/>
                  <a:pt x="224617" y="160151"/>
                </a:cubicBezTo>
                <a:lnTo>
                  <a:pt x="244867" y="91300"/>
                </a:lnTo>
                <a:cubicBezTo>
                  <a:pt x="268723" y="89795"/>
                  <a:pt x="287676" y="69898"/>
                  <a:pt x="287676" y="45682"/>
                </a:cubicBezTo>
                <a:close/>
                <a:moveTo>
                  <a:pt x="25774" y="124351"/>
                </a:moveTo>
                <a:cubicBezTo>
                  <a:pt x="25774" y="113290"/>
                  <a:pt x="34753" y="104324"/>
                  <a:pt x="45794" y="104324"/>
                </a:cubicBezTo>
                <a:cubicBezTo>
                  <a:pt x="56835" y="104324"/>
                  <a:pt x="65821" y="113290"/>
                  <a:pt x="65821" y="124351"/>
                </a:cubicBezTo>
                <a:cubicBezTo>
                  <a:pt x="65821" y="135412"/>
                  <a:pt x="56835" y="144378"/>
                  <a:pt x="45794" y="144378"/>
                </a:cubicBezTo>
                <a:cubicBezTo>
                  <a:pt x="34753" y="144378"/>
                  <a:pt x="25774" y="135412"/>
                  <a:pt x="25774" y="124351"/>
                </a:cubicBezTo>
                <a:close/>
                <a:moveTo>
                  <a:pt x="78924" y="255247"/>
                </a:moveTo>
                <a:cubicBezTo>
                  <a:pt x="78924" y="266308"/>
                  <a:pt x="69938" y="275273"/>
                  <a:pt x="58897" y="275273"/>
                </a:cubicBezTo>
                <a:cubicBezTo>
                  <a:pt x="47856" y="275273"/>
                  <a:pt x="38870" y="266308"/>
                  <a:pt x="38870" y="255247"/>
                </a:cubicBezTo>
                <a:cubicBezTo>
                  <a:pt x="38870" y="244186"/>
                  <a:pt x="47856" y="235220"/>
                  <a:pt x="58897" y="235220"/>
                </a:cubicBezTo>
                <a:cubicBezTo>
                  <a:pt x="69938" y="235220"/>
                  <a:pt x="78924" y="244186"/>
                  <a:pt x="78924" y="255247"/>
                </a:cubicBezTo>
                <a:close/>
                <a:moveTo>
                  <a:pt x="241993" y="25721"/>
                </a:moveTo>
                <a:cubicBezTo>
                  <a:pt x="253008" y="25721"/>
                  <a:pt x="261962" y="34687"/>
                  <a:pt x="261962" y="45682"/>
                </a:cubicBezTo>
                <a:cubicBezTo>
                  <a:pt x="261962" y="56678"/>
                  <a:pt x="253002" y="65644"/>
                  <a:pt x="241993" y="65644"/>
                </a:cubicBezTo>
                <a:cubicBezTo>
                  <a:pt x="230985" y="65644"/>
                  <a:pt x="222025" y="56678"/>
                  <a:pt x="222025" y="45682"/>
                </a:cubicBezTo>
                <a:cubicBezTo>
                  <a:pt x="222025" y="34687"/>
                  <a:pt x="230985" y="25721"/>
                  <a:pt x="241993" y="25721"/>
                </a:cubicBezTo>
                <a:close/>
                <a:moveTo>
                  <a:pt x="189779" y="209826"/>
                </a:moveTo>
                <a:cubicBezTo>
                  <a:pt x="178738" y="209826"/>
                  <a:pt x="169759" y="200860"/>
                  <a:pt x="169759" y="189799"/>
                </a:cubicBezTo>
                <a:cubicBezTo>
                  <a:pt x="169759" y="178804"/>
                  <a:pt x="178738" y="169772"/>
                  <a:pt x="189779" y="169772"/>
                </a:cubicBezTo>
                <a:cubicBezTo>
                  <a:pt x="200820" y="169772"/>
                  <a:pt x="209806" y="178804"/>
                  <a:pt x="209806" y="189799"/>
                </a:cubicBezTo>
                <a:cubicBezTo>
                  <a:pt x="209806" y="200860"/>
                  <a:pt x="200820" y="209826"/>
                  <a:pt x="189779" y="209826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775" name="Grupa 774">
            <a:extLst>
              <a:ext uri="{FF2B5EF4-FFF2-40B4-BE49-F238E27FC236}">
                <a16:creationId xmlns:a16="http://schemas.microsoft.com/office/drawing/2014/main" id="{11F1FD00-CBB2-28FE-AE3B-68C997176F3E}"/>
              </a:ext>
            </a:extLst>
          </p:cNvPr>
          <p:cNvGrpSpPr/>
          <p:nvPr userDrawn="1"/>
        </p:nvGrpSpPr>
        <p:grpSpPr>
          <a:xfrm>
            <a:off x="20722921" y="5397091"/>
            <a:ext cx="590622" cy="487905"/>
            <a:chOff x="4693073" y="4843141"/>
            <a:chExt cx="301059" cy="248701"/>
          </a:xfrm>
        </p:grpSpPr>
        <p:sp>
          <p:nvSpPr>
            <p:cNvPr id="776" name="Dowolny kształt: kształt 775">
              <a:extLst>
                <a:ext uri="{FF2B5EF4-FFF2-40B4-BE49-F238E27FC236}">
                  <a16:creationId xmlns:a16="http://schemas.microsoft.com/office/drawing/2014/main" id="{8FAD987C-E29E-6F4D-FA93-5A177B89D282}"/>
                </a:ext>
              </a:extLst>
            </p:cNvPr>
            <p:cNvSpPr/>
            <p:nvPr/>
          </p:nvSpPr>
          <p:spPr>
            <a:xfrm>
              <a:off x="4810879" y="4869320"/>
              <a:ext cx="183253" cy="26179"/>
            </a:xfrm>
            <a:custGeom>
              <a:avLst/>
              <a:gdLst>
                <a:gd name="connsiteX0" fmla="*/ 0 w 183253"/>
                <a:gd name="connsiteY0" fmla="*/ 0 h 26179"/>
                <a:gd name="connsiteX1" fmla="*/ 183254 w 183253"/>
                <a:gd name="connsiteY1" fmla="*/ 0 h 26179"/>
                <a:gd name="connsiteX2" fmla="*/ 183254 w 183253"/>
                <a:gd name="connsiteY2" fmla="*/ 26179 h 26179"/>
                <a:gd name="connsiteX3" fmla="*/ 0 w 183253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253" h="26179">
                  <a:moveTo>
                    <a:pt x="0" y="0"/>
                  </a:moveTo>
                  <a:lnTo>
                    <a:pt x="183254" y="0"/>
                  </a:lnTo>
                  <a:lnTo>
                    <a:pt x="183254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77" name="Dowolny kształt: kształt 776">
              <a:extLst>
                <a:ext uri="{FF2B5EF4-FFF2-40B4-BE49-F238E27FC236}">
                  <a16:creationId xmlns:a16="http://schemas.microsoft.com/office/drawing/2014/main" id="{9FF26606-F488-9296-804C-5FD0D5AEFEF3}"/>
                </a:ext>
              </a:extLst>
            </p:cNvPr>
            <p:cNvSpPr/>
            <p:nvPr/>
          </p:nvSpPr>
          <p:spPr>
            <a:xfrm>
              <a:off x="4693073" y="4843141"/>
              <a:ext cx="91626" cy="65447"/>
            </a:xfrm>
            <a:custGeom>
              <a:avLst/>
              <a:gdLst>
                <a:gd name="connsiteX0" fmla="*/ 91627 w 91626"/>
                <a:gd name="connsiteY0" fmla="*/ 13090 h 65447"/>
                <a:gd name="connsiteX1" fmla="*/ 78537 w 91626"/>
                <a:gd name="connsiteY1" fmla="*/ 0 h 65447"/>
                <a:gd name="connsiteX2" fmla="*/ 39269 w 91626"/>
                <a:gd name="connsiteY2" fmla="*/ 39269 h 65447"/>
                <a:gd name="connsiteX3" fmla="*/ 13090 w 91626"/>
                <a:gd name="connsiteY3" fmla="*/ 13090 h 65447"/>
                <a:gd name="connsiteX4" fmla="*/ 0 w 91626"/>
                <a:gd name="connsiteY4" fmla="*/ 26179 h 65447"/>
                <a:gd name="connsiteX5" fmla="*/ 39269 w 91626"/>
                <a:gd name="connsiteY5" fmla="*/ 65448 h 65447"/>
                <a:gd name="connsiteX6" fmla="*/ 91627 w 91626"/>
                <a:gd name="connsiteY6" fmla="*/ 1309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26" h="65447">
                  <a:moveTo>
                    <a:pt x="91627" y="13090"/>
                  </a:moveTo>
                  <a:lnTo>
                    <a:pt x="78537" y="0"/>
                  </a:lnTo>
                  <a:lnTo>
                    <a:pt x="39269" y="39269"/>
                  </a:lnTo>
                  <a:lnTo>
                    <a:pt x="13090" y="13090"/>
                  </a:lnTo>
                  <a:lnTo>
                    <a:pt x="0" y="26179"/>
                  </a:lnTo>
                  <a:lnTo>
                    <a:pt x="39269" y="65448"/>
                  </a:lnTo>
                  <a:lnTo>
                    <a:pt x="91627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78" name="Dowolny kształt: kształt 777">
              <a:extLst>
                <a:ext uri="{FF2B5EF4-FFF2-40B4-BE49-F238E27FC236}">
                  <a16:creationId xmlns:a16="http://schemas.microsoft.com/office/drawing/2014/main" id="{9F3DFBFF-CB99-38B1-B258-A90C7B6F8A6B}"/>
                </a:ext>
              </a:extLst>
            </p:cNvPr>
            <p:cNvSpPr/>
            <p:nvPr/>
          </p:nvSpPr>
          <p:spPr>
            <a:xfrm>
              <a:off x="4810879" y="4960947"/>
              <a:ext cx="183253" cy="26179"/>
            </a:xfrm>
            <a:custGeom>
              <a:avLst/>
              <a:gdLst>
                <a:gd name="connsiteX0" fmla="*/ 0 w 183253"/>
                <a:gd name="connsiteY0" fmla="*/ 0 h 26179"/>
                <a:gd name="connsiteX1" fmla="*/ 183254 w 183253"/>
                <a:gd name="connsiteY1" fmla="*/ 0 h 26179"/>
                <a:gd name="connsiteX2" fmla="*/ 183254 w 183253"/>
                <a:gd name="connsiteY2" fmla="*/ 26179 h 26179"/>
                <a:gd name="connsiteX3" fmla="*/ 0 w 183253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253" h="26179">
                  <a:moveTo>
                    <a:pt x="0" y="0"/>
                  </a:moveTo>
                  <a:lnTo>
                    <a:pt x="183254" y="0"/>
                  </a:lnTo>
                  <a:lnTo>
                    <a:pt x="183254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79" name="Dowolny kształt: kształt 778">
              <a:extLst>
                <a:ext uri="{FF2B5EF4-FFF2-40B4-BE49-F238E27FC236}">
                  <a16:creationId xmlns:a16="http://schemas.microsoft.com/office/drawing/2014/main" id="{856D2FD0-B2BB-6000-354A-6D52576E20BF}"/>
                </a:ext>
              </a:extLst>
            </p:cNvPr>
            <p:cNvSpPr/>
            <p:nvPr/>
          </p:nvSpPr>
          <p:spPr>
            <a:xfrm>
              <a:off x="4693073" y="4934768"/>
              <a:ext cx="91626" cy="65447"/>
            </a:xfrm>
            <a:custGeom>
              <a:avLst/>
              <a:gdLst>
                <a:gd name="connsiteX0" fmla="*/ 91627 w 91626"/>
                <a:gd name="connsiteY0" fmla="*/ 13090 h 65447"/>
                <a:gd name="connsiteX1" fmla="*/ 78537 w 91626"/>
                <a:gd name="connsiteY1" fmla="*/ 0 h 65447"/>
                <a:gd name="connsiteX2" fmla="*/ 39269 w 91626"/>
                <a:gd name="connsiteY2" fmla="*/ 39269 h 65447"/>
                <a:gd name="connsiteX3" fmla="*/ 13090 w 91626"/>
                <a:gd name="connsiteY3" fmla="*/ 13090 h 65447"/>
                <a:gd name="connsiteX4" fmla="*/ 0 w 91626"/>
                <a:gd name="connsiteY4" fmla="*/ 26179 h 65447"/>
                <a:gd name="connsiteX5" fmla="*/ 39269 w 91626"/>
                <a:gd name="connsiteY5" fmla="*/ 65448 h 65447"/>
                <a:gd name="connsiteX6" fmla="*/ 91627 w 91626"/>
                <a:gd name="connsiteY6" fmla="*/ 1309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26" h="65447">
                  <a:moveTo>
                    <a:pt x="91627" y="13090"/>
                  </a:moveTo>
                  <a:lnTo>
                    <a:pt x="78537" y="0"/>
                  </a:lnTo>
                  <a:lnTo>
                    <a:pt x="39269" y="39269"/>
                  </a:lnTo>
                  <a:lnTo>
                    <a:pt x="13090" y="13090"/>
                  </a:lnTo>
                  <a:lnTo>
                    <a:pt x="0" y="26179"/>
                  </a:lnTo>
                  <a:lnTo>
                    <a:pt x="39269" y="65448"/>
                  </a:lnTo>
                  <a:lnTo>
                    <a:pt x="91627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80" name="Dowolny kształt: kształt 779">
              <a:extLst>
                <a:ext uri="{FF2B5EF4-FFF2-40B4-BE49-F238E27FC236}">
                  <a16:creationId xmlns:a16="http://schemas.microsoft.com/office/drawing/2014/main" id="{995D9699-7875-0A94-6437-4512FBB269A6}"/>
                </a:ext>
              </a:extLst>
            </p:cNvPr>
            <p:cNvSpPr/>
            <p:nvPr/>
          </p:nvSpPr>
          <p:spPr>
            <a:xfrm>
              <a:off x="4810879" y="5052574"/>
              <a:ext cx="183253" cy="26179"/>
            </a:xfrm>
            <a:custGeom>
              <a:avLst/>
              <a:gdLst>
                <a:gd name="connsiteX0" fmla="*/ 0 w 183253"/>
                <a:gd name="connsiteY0" fmla="*/ 0 h 26179"/>
                <a:gd name="connsiteX1" fmla="*/ 183254 w 183253"/>
                <a:gd name="connsiteY1" fmla="*/ 0 h 26179"/>
                <a:gd name="connsiteX2" fmla="*/ 183254 w 183253"/>
                <a:gd name="connsiteY2" fmla="*/ 26179 h 26179"/>
                <a:gd name="connsiteX3" fmla="*/ 0 w 183253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253" h="26179">
                  <a:moveTo>
                    <a:pt x="0" y="0"/>
                  </a:moveTo>
                  <a:lnTo>
                    <a:pt x="183254" y="0"/>
                  </a:lnTo>
                  <a:lnTo>
                    <a:pt x="183254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81" name="Dowolny kształt: kształt 780">
              <a:extLst>
                <a:ext uri="{FF2B5EF4-FFF2-40B4-BE49-F238E27FC236}">
                  <a16:creationId xmlns:a16="http://schemas.microsoft.com/office/drawing/2014/main" id="{7EFA7EE8-8B17-8280-FF27-8BB79930FBAC}"/>
                </a:ext>
              </a:extLst>
            </p:cNvPr>
            <p:cNvSpPr/>
            <p:nvPr/>
          </p:nvSpPr>
          <p:spPr>
            <a:xfrm>
              <a:off x="4693073" y="5026395"/>
              <a:ext cx="91626" cy="65447"/>
            </a:xfrm>
            <a:custGeom>
              <a:avLst/>
              <a:gdLst>
                <a:gd name="connsiteX0" fmla="*/ 91627 w 91626"/>
                <a:gd name="connsiteY0" fmla="*/ 13090 h 65447"/>
                <a:gd name="connsiteX1" fmla="*/ 78537 w 91626"/>
                <a:gd name="connsiteY1" fmla="*/ 0 h 65447"/>
                <a:gd name="connsiteX2" fmla="*/ 39269 w 91626"/>
                <a:gd name="connsiteY2" fmla="*/ 39269 h 65447"/>
                <a:gd name="connsiteX3" fmla="*/ 13090 w 91626"/>
                <a:gd name="connsiteY3" fmla="*/ 13090 h 65447"/>
                <a:gd name="connsiteX4" fmla="*/ 0 w 91626"/>
                <a:gd name="connsiteY4" fmla="*/ 26179 h 65447"/>
                <a:gd name="connsiteX5" fmla="*/ 39269 w 91626"/>
                <a:gd name="connsiteY5" fmla="*/ 65448 h 65447"/>
                <a:gd name="connsiteX6" fmla="*/ 91627 w 91626"/>
                <a:gd name="connsiteY6" fmla="*/ 1309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26" h="65447">
                  <a:moveTo>
                    <a:pt x="91627" y="13090"/>
                  </a:moveTo>
                  <a:lnTo>
                    <a:pt x="78537" y="0"/>
                  </a:lnTo>
                  <a:lnTo>
                    <a:pt x="39269" y="39269"/>
                  </a:lnTo>
                  <a:lnTo>
                    <a:pt x="13090" y="13090"/>
                  </a:lnTo>
                  <a:lnTo>
                    <a:pt x="0" y="26179"/>
                  </a:lnTo>
                  <a:lnTo>
                    <a:pt x="39269" y="65448"/>
                  </a:lnTo>
                  <a:lnTo>
                    <a:pt x="91627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782" name="Grafika 52">
            <a:extLst>
              <a:ext uri="{FF2B5EF4-FFF2-40B4-BE49-F238E27FC236}">
                <a16:creationId xmlns:a16="http://schemas.microsoft.com/office/drawing/2014/main" id="{B1002C5C-663A-B18D-E676-068E9CCE2CAD}"/>
              </a:ext>
            </a:extLst>
          </p:cNvPr>
          <p:cNvGrpSpPr/>
          <p:nvPr userDrawn="1"/>
        </p:nvGrpSpPr>
        <p:grpSpPr>
          <a:xfrm>
            <a:off x="31508237" y="-2768934"/>
            <a:ext cx="616302" cy="616302"/>
            <a:chOff x="10190693" y="680657"/>
            <a:chExt cx="314149" cy="314149"/>
          </a:xfrm>
          <a:solidFill>
            <a:srgbClr val="212E39"/>
          </a:solidFill>
        </p:grpSpPr>
        <p:sp>
          <p:nvSpPr>
            <p:cNvPr id="783" name="Dowolny kształt: kształt 782">
              <a:extLst>
                <a:ext uri="{FF2B5EF4-FFF2-40B4-BE49-F238E27FC236}">
                  <a16:creationId xmlns:a16="http://schemas.microsoft.com/office/drawing/2014/main" id="{C6DFEE50-E5BF-F1A7-B0C1-3398DC62D5D9}"/>
                </a:ext>
              </a:extLst>
            </p:cNvPr>
            <p:cNvSpPr/>
            <p:nvPr/>
          </p:nvSpPr>
          <p:spPr>
            <a:xfrm>
              <a:off x="10256140" y="680657"/>
              <a:ext cx="222522" cy="235612"/>
            </a:xfrm>
            <a:custGeom>
              <a:avLst/>
              <a:gdLst>
                <a:gd name="connsiteX0" fmla="*/ 222523 w 222522"/>
                <a:gd name="connsiteY0" fmla="*/ 65448 h 235612"/>
                <a:gd name="connsiteX1" fmla="*/ 157075 w 222522"/>
                <a:gd name="connsiteY1" fmla="*/ 0 h 235612"/>
                <a:gd name="connsiteX2" fmla="*/ 0 w 222522"/>
                <a:gd name="connsiteY2" fmla="*/ 170164 h 235612"/>
                <a:gd name="connsiteX3" fmla="*/ 65448 w 222522"/>
                <a:gd name="connsiteY3" fmla="*/ 235612 h 235612"/>
                <a:gd name="connsiteX4" fmla="*/ 222523 w 222522"/>
                <a:gd name="connsiteY4" fmla="*/ 65448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22" h="235612">
                  <a:moveTo>
                    <a:pt x="222523" y="65448"/>
                  </a:moveTo>
                  <a:lnTo>
                    <a:pt x="157075" y="0"/>
                  </a:lnTo>
                  <a:lnTo>
                    <a:pt x="0" y="170164"/>
                  </a:lnTo>
                  <a:lnTo>
                    <a:pt x="65448" y="235612"/>
                  </a:lnTo>
                  <a:lnTo>
                    <a:pt x="222523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84" name="Dowolny kształt: kształt 783">
              <a:extLst>
                <a:ext uri="{FF2B5EF4-FFF2-40B4-BE49-F238E27FC236}">
                  <a16:creationId xmlns:a16="http://schemas.microsoft.com/office/drawing/2014/main" id="{777304DA-B6C2-3D26-6953-7CF64501680A}"/>
                </a:ext>
              </a:extLst>
            </p:cNvPr>
            <p:cNvSpPr/>
            <p:nvPr/>
          </p:nvSpPr>
          <p:spPr>
            <a:xfrm rot="-2700000">
              <a:off x="10266540" y="859594"/>
              <a:ext cx="18508" cy="74047"/>
            </a:xfrm>
            <a:custGeom>
              <a:avLst/>
              <a:gdLst>
                <a:gd name="connsiteX0" fmla="*/ 0 w 18508"/>
                <a:gd name="connsiteY0" fmla="*/ 0 h 74047"/>
                <a:gd name="connsiteX1" fmla="*/ 18509 w 18508"/>
                <a:gd name="connsiteY1" fmla="*/ 0 h 74047"/>
                <a:gd name="connsiteX2" fmla="*/ 18509 w 18508"/>
                <a:gd name="connsiteY2" fmla="*/ 74048 h 74047"/>
                <a:gd name="connsiteX3" fmla="*/ 0 w 18508"/>
                <a:gd name="connsiteY3" fmla="*/ 74048 h 7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8" h="74047">
                  <a:moveTo>
                    <a:pt x="0" y="0"/>
                  </a:moveTo>
                  <a:lnTo>
                    <a:pt x="18509" y="0"/>
                  </a:lnTo>
                  <a:lnTo>
                    <a:pt x="18509" y="74048"/>
                  </a:lnTo>
                  <a:lnTo>
                    <a:pt x="0" y="740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85" name="Dowolny kształt: kształt 784">
              <a:extLst>
                <a:ext uri="{FF2B5EF4-FFF2-40B4-BE49-F238E27FC236}">
                  <a16:creationId xmlns:a16="http://schemas.microsoft.com/office/drawing/2014/main" id="{BE2A3303-929A-E809-D3F9-AAEFBD732D7F}"/>
                </a:ext>
              </a:extLst>
            </p:cNvPr>
            <p:cNvSpPr/>
            <p:nvPr/>
          </p:nvSpPr>
          <p:spPr>
            <a:xfrm>
              <a:off x="10216872" y="877001"/>
              <a:ext cx="79977" cy="78498"/>
            </a:xfrm>
            <a:custGeom>
              <a:avLst/>
              <a:gdLst>
                <a:gd name="connsiteX0" fmla="*/ 14530 w 79977"/>
                <a:gd name="connsiteY0" fmla="*/ 0 h 78498"/>
                <a:gd name="connsiteX1" fmla="*/ 0 w 79977"/>
                <a:gd name="connsiteY1" fmla="*/ 78498 h 78498"/>
                <a:gd name="connsiteX2" fmla="*/ 79977 w 79977"/>
                <a:gd name="connsiteY2" fmla="*/ 65448 h 78498"/>
                <a:gd name="connsiteX3" fmla="*/ 14530 w 79977"/>
                <a:gd name="connsiteY3" fmla="*/ 0 h 78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977" h="78498">
                  <a:moveTo>
                    <a:pt x="14530" y="0"/>
                  </a:moveTo>
                  <a:lnTo>
                    <a:pt x="0" y="78498"/>
                  </a:lnTo>
                  <a:lnTo>
                    <a:pt x="79977" y="65448"/>
                  </a:lnTo>
                  <a:lnTo>
                    <a:pt x="1453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86" name="Dowolny kształt: kształt 785">
              <a:extLst>
                <a:ext uri="{FF2B5EF4-FFF2-40B4-BE49-F238E27FC236}">
                  <a16:creationId xmlns:a16="http://schemas.microsoft.com/office/drawing/2014/main" id="{0549309A-5AC5-8CC1-3C29-C128B180DA15}"/>
                </a:ext>
              </a:extLst>
            </p:cNvPr>
            <p:cNvSpPr/>
            <p:nvPr/>
          </p:nvSpPr>
          <p:spPr>
            <a:xfrm>
              <a:off x="10190693" y="968582"/>
              <a:ext cx="314149" cy="26224"/>
            </a:xfrm>
            <a:custGeom>
              <a:avLst/>
              <a:gdLst>
                <a:gd name="connsiteX0" fmla="*/ 52358 w 314149"/>
                <a:gd name="connsiteY0" fmla="*/ 46 h 26224"/>
                <a:gd name="connsiteX1" fmla="*/ 0 w 314149"/>
                <a:gd name="connsiteY1" fmla="*/ 13076 h 26224"/>
                <a:gd name="connsiteX2" fmla="*/ 0 w 314149"/>
                <a:gd name="connsiteY2" fmla="*/ 26225 h 26224"/>
                <a:gd name="connsiteX3" fmla="*/ 314150 w 314149"/>
                <a:gd name="connsiteY3" fmla="*/ 26225 h 26224"/>
                <a:gd name="connsiteX4" fmla="*/ 314150 w 314149"/>
                <a:gd name="connsiteY4" fmla="*/ 0 h 26224"/>
                <a:gd name="connsiteX5" fmla="*/ 52358 w 314149"/>
                <a:gd name="connsiteY5" fmla="*/ 46 h 2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4149" h="26224">
                  <a:moveTo>
                    <a:pt x="52358" y="46"/>
                  </a:moveTo>
                  <a:lnTo>
                    <a:pt x="0" y="13076"/>
                  </a:lnTo>
                  <a:lnTo>
                    <a:pt x="0" y="26225"/>
                  </a:lnTo>
                  <a:lnTo>
                    <a:pt x="314150" y="26225"/>
                  </a:lnTo>
                  <a:lnTo>
                    <a:pt x="314150" y="0"/>
                  </a:lnTo>
                  <a:lnTo>
                    <a:pt x="52358" y="4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787" name="Dowolny kształt: kształt 786">
            <a:extLst>
              <a:ext uri="{FF2B5EF4-FFF2-40B4-BE49-F238E27FC236}">
                <a16:creationId xmlns:a16="http://schemas.microsoft.com/office/drawing/2014/main" id="{4E98E48B-ADA2-1CB2-D4F0-05B4E9D37AF2}"/>
              </a:ext>
            </a:extLst>
          </p:cNvPr>
          <p:cNvSpPr/>
          <p:nvPr userDrawn="1"/>
        </p:nvSpPr>
        <p:spPr>
          <a:xfrm>
            <a:off x="16948034" y="235522"/>
            <a:ext cx="564944" cy="564944"/>
          </a:xfrm>
          <a:custGeom>
            <a:avLst/>
            <a:gdLst>
              <a:gd name="connsiteX0" fmla="*/ 130909 w 287970"/>
              <a:gd name="connsiteY0" fmla="*/ 26192 h 287970"/>
              <a:gd name="connsiteX1" fmla="*/ 130909 w 287970"/>
              <a:gd name="connsiteY1" fmla="*/ 52371 h 287970"/>
              <a:gd name="connsiteX2" fmla="*/ 232405 w 287970"/>
              <a:gd name="connsiteY2" fmla="*/ 52371 h 287970"/>
              <a:gd name="connsiteX3" fmla="*/ 261805 w 287970"/>
              <a:gd name="connsiteY3" fmla="*/ 59721 h 287970"/>
              <a:gd name="connsiteX4" fmla="*/ 261805 w 287970"/>
              <a:gd name="connsiteY4" fmla="*/ 106974 h 287970"/>
              <a:gd name="connsiteX5" fmla="*/ 256385 w 287970"/>
              <a:gd name="connsiteY5" fmla="*/ 112394 h 287970"/>
              <a:gd name="connsiteX6" fmla="*/ 243041 w 287970"/>
              <a:gd name="connsiteY6" fmla="*/ 125738 h 287970"/>
              <a:gd name="connsiteX7" fmla="*/ 251477 w 287970"/>
              <a:gd name="connsiteY7" fmla="*/ 142617 h 287970"/>
              <a:gd name="connsiteX8" fmla="*/ 261805 w 287970"/>
              <a:gd name="connsiteY8" fmla="*/ 163266 h 287970"/>
              <a:gd name="connsiteX9" fmla="*/ 261805 w 287970"/>
              <a:gd name="connsiteY9" fmla="*/ 201809 h 287970"/>
              <a:gd name="connsiteX10" fmla="*/ 240868 w 287970"/>
              <a:gd name="connsiteY10" fmla="*/ 234637 h 287970"/>
              <a:gd name="connsiteX11" fmla="*/ 236980 w 287970"/>
              <a:gd name="connsiteY11" fmla="*/ 240730 h 287970"/>
              <a:gd name="connsiteX12" fmla="*/ 236771 w 287970"/>
              <a:gd name="connsiteY12" fmla="*/ 247956 h 287970"/>
              <a:gd name="connsiteX13" fmla="*/ 236653 w 287970"/>
              <a:gd name="connsiteY13" fmla="*/ 252007 h 287970"/>
              <a:gd name="connsiteX14" fmla="*/ 230808 w 287970"/>
              <a:gd name="connsiteY14" fmla="*/ 250057 h 287970"/>
              <a:gd name="connsiteX15" fmla="*/ 226777 w 287970"/>
              <a:gd name="connsiteY15" fmla="*/ 248715 h 287970"/>
              <a:gd name="connsiteX16" fmla="*/ 173391 w 287970"/>
              <a:gd name="connsiteY16" fmla="*/ 248715 h 287970"/>
              <a:gd name="connsiteX17" fmla="*/ 131197 w 287970"/>
              <a:gd name="connsiteY17" fmla="*/ 238165 h 287970"/>
              <a:gd name="connsiteX18" fmla="*/ 123232 w 287970"/>
              <a:gd name="connsiteY18" fmla="*/ 230200 h 287970"/>
              <a:gd name="connsiteX19" fmla="*/ 119338 w 287970"/>
              <a:gd name="connsiteY19" fmla="*/ 226306 h 287970"/>
              <a:gd name="connsiteX20" fmla="*/ 114207 w 287970"/>
              <a:gd name="connsiteY20" fmla="*/ 224309 h 287970"/>
              <a:gd name="connsiteX21" fmla="*/ 38699 w 287970"/>
              <a:gd name="connsiteY21" fmla="*/ 194943 h 287970"/>
              <a:gd name="connsiteX22" fmla="*/ 38699 w 287970"/>
              <a:gd name="connsiteY22" fmla="*/ 167082 h 287970"/>
              <a:gd name="connsiteX23" fmla="*/ 37979 w 287970"/>
              <a:gd name="connsiteY23" fmla="*/ 164078 h 287970"/>
              <a:gd name="connsiteX24" fmla="*/ 26690 w 287970"/>
              <a:gd name="connsiteY24" fmla="*/ 116877 h 287970"/>
              <a:gd name="connsiteX25" fmla="*/ 36088 w 287970"/>
              <a:gd name="connsiteY25" fmla="*/ 60500 h 287970"/>
              <a:gd name="connsiteX26" fmla="*/ 71796 w 287970"/>
              <a:gd name="connsiteY26" fmla="*/ 51573 h 287970"/>
              <a:gd name="connsiteX27" fmla="*/ 74584 w 287970"/>
              <a:gd name="connsiteY27" fmla="*/ 50879 h 287970"/>
              <a:gd name="connsiteX28" fmla="*/ 77156 w 287970"/>
              <a:gd name="connsiteY28" fmla="*/ 49596 h 287970"/>
              <a:gd name="connsiteX29" fmla="*/ 103336 w 287970"/>
              <a:gd name="connsiteY29" fmla="*/ 36507 h 287970"/>
              <a:gd name="connsiteX30" fmla="*/ 123984 w 287970"/>
              <a:gd name="connsiteY30" fmla="*/ 26179 h 287970"/>
              <a:gd name="connsiteX31" fmla="*/ 130896 w 287970"/>
              <a:gd name="connsiteY31" fmla="*/ 26179 h 287970"/>
              <a:gd name="connsiteX32" fmla="*/ 157075 w 287970"/>
              <a:gd name="connsiteY32" fmla="*/ 0 h 287970"/>
              <a:gd name="connsiteX33" fmla="*/ 117806 w 287970"/>
              <a:gd name="connsiteY33" fmla="*/ 0 h 287970"/>
              <a:gd name="connsiteX34" fmla="*/ 91627 w 287970"/>
              <a:gd name="connsiteY34" fmla="*/ 13090 h 287970"/>
              <a:gd name="connsiteX35" fmla="*/ 65448 w 287970"/>
              <a:gd name="connsiteY35" fmla="*/ 26179 h 287970"/>
              <a:gd name="connsiteX36" fmla="*/ 13090 w 287970"/>
              <a:gd name="connsiteY36" fmla="*/ 39269 h 287970"/>
              <a:gd name="connsiteX37" fmla="*/ 0 w 287970"/>
              <a:gd name="connsiteY37" fmla="*/ 117806 h 287970"/>
              <a:gd name="connsiteX38" fmla="*/ 12520 w 287970"/>
              <a:gd name="connsiteY38" fmla="*/ 170164 h 287970"/>
              <a:gd name="connsiteX39" fmla="*/ 12520 w 287970"/>
              <a:gd name="connsiteY39" fmla="*/ 212849 h 287970"/>
              <a:gd name="connsiteX40" fmla="*/ 104717 w 287970"/>
              <a:gd name="connsiteY40" fmla="*/ 248702 h 287970"/>
              <a:gd name="connsiteX41" fmla="*/ 117806 w 287970"/>
              <a:gd name="connsiteY41" fmla="*/ 261791 h 287970"/>
              <a:gd name="connsiteX42" fmla="*/ 170164 w 287970"/>
              <a:gd name="connsiteY42" fmla="*/ 274881 h 287970"/>
              <a:gd name="connsiteX43" fmla="*/ 222523 w 287970"/>
              <a:gd name="connsiteY43" fmla="*/ 274881 h 287970"/>
              <a:gd name="connsiteX44" fmla="*/ 261791 w 287970"/>
              <a:gd name="connsiteY44" fmla="*/ 287971 h 287970"/>
              <a:gd name="connsiteX45" fmla="*/ 262930 w 287970"/>
              <a:gd name="connsiteY45" fmla="*/ 248702 h 287970"/>
              <a:gd name="connsiteX46" fmla="*/ 287971 w 287970"/>
              <a:gd name="connsiteY46" fmla="*/ 209433 h 287970"/>
              <a:gd name="connsiteX47" fmla="*/ 287971 w 287970"/>
              <a:gd name="connsiteY47" fmla="*/ 157075 h 287970"/>
              <a:gd name="connsiteX48" fmla="*/ 274881 w 287970"/>
              <a:gd name="connsiteY48" fmla="*/ 130896 h 287970"/>
              <a:gd name="connsiteX49" fmla="*/ 287971 w 287970"/>
              <a:gd name="connsiteY49" fmla="*/ 117806 h 287970"/>
              <a:gd name="connsiteX50" fmla="*/ 287971 w 287970"/>
              <a:gd name="connsiteY50" fmla="*/ 39269 h 287970"/>
              <a:gd name="connsiteX51" fmla="*/ 235612 w 287970"/>
              <a:gd name="connsiteY51" fmla="*/ 26179 h 287970"/>
              <a:gd name="connsiteX52" fmla="*/ 157075 w 287970"/>
              <a:gd name="connsiteY52" fmla="*/ 26179 h 287970"/>
              <a:gd name="connsiteX53" fmla="*/ 157075 w 287970"/>
              <a:gd name="connsiteY53" fmla="*/ 0 h 287970"/>
              <a:gd name="connsiteX54" fmla="*/ 157075 w 287970"/>
              <a:gd name="connsiteY54" fmla="*/ 0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87970" h="287970">
                <a:moveTo>
                  <a:pt x="130909" y="26192"/>
                </a:moveTo>
                <a:lnTo>
                  <a:pt x="130909" y="52371"/>
                </a:lnTo>
                <a:lnTo>
                  <a:pt x="232405" y="52371"/>
                </a:lnTo>
                <a:lnTo>
                  <a:pt x="261805" y="59721"/>
                </a:lnTo>
                <a:lnTo>
                  <a:pt x="261805" y="106974"/>
                </a:lnTo>
                <a:lnTo>
                  <a:pt x="256385" y="112394"/>
                </a:lnTo>
                <a:lnTo>
                  <a:pt x="243041" y="125738"/>
                </a:lnTo>
                <a:lnTo>
                  <a:pt x="251477" y="142617"/>
                </a:lnTo>
                <a:lnTo>
                  <a:pt x="261805" y="163266"/>
                </a:lnTo>
                <a:lnTo>
                  <a:pt x="261805" y="201809"/>
                </a:lnTo>
                <a:lnTo>
                  <a:pt x="240868" y="234637"/>
                </a:lnTo>
                <a:lnTo>
                  <a:pt x="236980" y="240730"/>
                </a:lnTo>
                <a:lnTo>
                  <a:pt x="236771" y="247956"/>
                </a:lnTo>
                <a:lnTo>
                  <a:pt x="236653" y="252007"/>
                </a:lnTo>
                <a:lnTo>
                  <a:pt x="230808" y="250057"/>
                </a:lnTo>
                <a:lnTo>
                  <a:pt x="226777" y="248715"/>
                </a:lnTo>
                <a:lnTo>
                  <a:pt x="173391" y="248715"/>
                </a:lnTo>
                <a:lnTo>
                  <a:pt x="131197" y="238165"/>
                </a:lnTo>
                <a:lnTo>
                  <a:pt x="123232" y="230200"/>
                </a:lnTo>
                <a:lnTo>
                  <a:pt x="119338" y="226306"/>
                </a:lnTo>
                <a:lnTo>
                  <a:pt x="114207" y="224309"/>
                </a:lnTo>
                <a:lnTo>
                  <a:pt x="38699" y="194943"/>
                </a:lnTo>
                <a:lnTo>
                  <a:pt x="38699" y="167082"/>
                </a:lnTo>
                <a:lnTo>
                  <a:pt x="37979" y="164078"/>
                </a:lnTo>
                <a:lnTo>
                  <a:pt x="26690" y="116877"/>
                </a:lnTo>
                <a:lnTo>
                  <a:pt x="36088" y="60500"/>
                </a:lnTo>
                <a:lnTo>
                  <a:pt x="71796" y="51573"/>
                </a:lnTo>
                <a:lnTo>
                  <a:pt x="74584" y="50879"/>
                </a:lnTo>
                <a:lnTo>
                  <a:pt x="77156" y="49596"/>
                </a:lnTo>
                <a:lnTo>
                  <a:pt x="103336" y="36507"/>
                </a:lnTo>
                <a:lnTo>
                  <a:pt x="123984" y="26179"/>
                </a:lnTo>
                <a:lnTo>
                  <a:pt x="130896" y="26179"/>
                </a:lnTo>
                <a:moveTo>
                  <a:pt x="157075" y="0"/>
                </a:moveTo>
                <a:lnTo>
                  <a:pt x="117806" y="0"/>
                </a:lnTo>
                <a:lnTo>
                  <a:pt x="91627" y="13090"/>
                </a:lnTo>
                <a:lnTo>
                  <a:pt x="65448" y="26179"/>
                </a:lnTo>
                <a:lnTo>
                  <a:pt x="13090" y="39269"/>
                </a:lnTo>
                <a:lnTo>
                  <a:pt x="0" y="117806"/>
                </a:lnTo>
                <a:lnTo>
                  <a:pt x="12520" y="170164"/>
                </a:lnTo>
                <a:lnTo>
                  <a:pt x="12520" y="212849"/>
                </a:lnTo>
                <a:lnTo>
                  <a:pt x="104717" y="248702"/>
                </a:lnTo>
                <a:lnTo>
                  <a:pt x="117806" y="261791"/>
                </a:lnTo>
                <a:lnTo>
                  <a:pt x="170164" y="274881"/>
                </a:lnTo>
                <a:lnTo>
                  <a:pt x="222523" y="274881"/>
                </a:lnTo>
                <a:lnTo>
                  <a:pt x="261791" y="287971"/>
                </a:lnTo>
                <a:lnTo>
                  <a:pt x="262930" y="248702"/>
                </a:lnTo>
                <a:lnTo>
                  <a:pt x="287971" y="209433"/>
                </a:lnTo>
                <a:lnTo>
                  <a:pt x="287971" y="157075"/>
                </a:lnTo>
                <a:lnTo>
                  <a:pt x="274881" y="130896"/>
                </a:lnTo>
                <a:lnTo>
                  <a:pt x="287971" y="117806"/>
                </a:lnTo>
                <a:lnTo>
                  <a:pt x="287971" y="39269"/>
                </a:lnTo>
                <a:lnTo>
                  <a:pt x="235612" y="26179"/>
                </a:lnTo>
                <a:lnTo>
                  <a:pt x="157075" y="26179"/>
                </a:lnTo>
                <a:lnTo>
                  <a:pt x="157075" y="0"/>
                </a:lnTo>
                <a:lnTo>
                  <a:pt x="157075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788" name="Grafika 52">
            <a:extLst>
              <a:ext uri="{FF2B5EF4-FFF2-40B4-BE49-F238E27FC236}">
                <a16:creationId xmlns:a16="http://schemas.microsoft.com/office/drawing/2014/main" id="{05183940-EEAD-7A57-9C32-A1D2FC73B13F}"/>
              </a:ext>
            </a:extLst>
          </p:cNvPr>
          <p:cNvGrpSpPr/>
          <p:nvPr userDrawn="1"/>
        </p:nvGrpSpPr>
        <p:grpSpPr>
          <a:xfrm>
            <a:off x="25884465" y="9043554"/>
            <a:ext cx="359509" cy="616302"/>
            <a:chOff x="7324077" y="6701860"/>
            <a:chExt cx="183253" cy="314149"/>
          </a:xfrm>
          <a:solidFill>
            <a:srgbClr val="212E39"/>
          </a:solidFill>
        </p:grpSpPr>
        <p:sp>
          <p:nvSpPr>
            <p:cNvPr id="789" name="Dowolny kształt: kształt 788">
              <a:extLst>
                <a:ext uri="{FF2B5EF4-FFF2-40B4-BE49-F238E27FC236}">
                  <a16:creationId xmlns:a16="http://schemas.microsoft.com/office/drawing/2014/main" id="{2F95BF32-BB08-5B6F-3E63-1F1C4CD2D4CD}"/>
                </a:ext>
              </a:extLst>
            </p:cNvPr>
            <p:cNvSpPr/>
            <p:nvPr/>
          </p:nvSpPr>
          <p:spPr>
            <a:xfrm>
              <a:off x="7324077" y="6701860"/>
              <a:ext cx="183253" cy="274880"/>
            </a:xfrm>
            <a:custGeom>
              <a:avLst/>
              <a:gdLst>
                <a:gd name="connsiteX0" fmla="*/ 157075 w 183253"/>
                <a:gd name="connsiteY0" fmla="*/ 78537 h 274880"/>
                <a:gd name="connsiteX1" fmla="*/ 157075 w 183253"/>
                <a:gd name="connsiteY1" fmla="*/ 0 h 274880"/>
                <a:gd name="connsiteX2" fmla="*/ 130896 w 183253"/>
                <a:gd name="connsiteY2" fmla="*/ 0 h 274880"/>
                <a:gd name="connsiteX3" fmla="*/ 130896 w 183253"/>
                <a:gd name="connsiteY3" fmla="*/ 78537 h 274880"/>
                <a:gd name="connsiteX4" fmla="*/ 52358 w 183253"/>
                <a:gd name="connsiteY4" fmla="*/ 78537 h 274880"/>
                <a:gd name="connsiteX5" fmla="*/ 52358 w 183253"/>
                <a:gd name="connsiteY5" fmla="*/ 0 h 274880"/>
                <a:gd name="connsiteX6" fmla="*/ 26179 w 183253"/>
                <a:gd name="connsiteY6" fmla="*/ 0 h 274880"/>
                <a:gd name="connsiteX7" fmla="*/ 26179 w 183253"/>
                <a:gd name="connsiteY7" fmla="*/ 78537 h 274880"/>
                <a:gd name="connsiteX8" fmla="*/ 0 w 183253"/>
                <a:gd name="connsiteY8" fmla="*/ 78537 h 274880"/>
                <a:gd name="connsiteX9" fmla="*/ 0 w 183253"/>
                <a:gd name="connsiteY9" fmla="*/ 209433 h 274880"/>
                <a:gd name="connsiteX10" fmla="*/ 52358 w 183253"/>
                <a:gd name="connsiteY10" fmla="*/ 248702 h 274880"/>
                <a:gd name="connsiteX11" fmla="*/ 52358 w 183253"/>
                <a:gd name="connsiteY11" fmla="*/ 274881 h 274880"/>
                <a:gd name="connsiteX12" fmla="*/ 130896 w 183253"/>
                <a:gd name="connsiteY12" fmla="*/ 274881 h 274880"/>
                <a:gd name="connsiteX13" fmla="*/ 130896 w 183253"/>
                <a:gd name="connsiteY13" fmla="*/ 248702 h 274880"/>
                <a:gd name="connsiteX14" fmla="*/ 183254 w 183253"/>
                <a:gd name="connsiteY14" fmla="*/ 209433 h 274880"/>
                <a:gd name="connsiteX15" fmla="*/ 183254 w 183253"/>
                <a:gd name="connsiteY15" fmla="*/ 78537 h 274880"/>
                <a:gd name="connsiteX16" fmla="*/ 157075 w 183253"/>
                <a:gd name="connsiteY16" fmla="*/ 78537 h 27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253" h="274880">
                  <a:moveTo>
                    <a:pt x="157075" y="78537"/>
                  </a:moveTo>
                  <a:lnTo>
                    <a:pt x="157075" y="0"/>
                  </a:lnTo>
                  <a:lnTo>
                    <a:pt x="130896" y="0"/>
                  </a:lnTo>
                  <a:lnTo>
                    <a:pt x="130896" y="78537"/>
                  </a:lnTo>
                  <a:lnTo>
                    <a:pt x="52358" y="78537"/>
                  </a:lnTo>
                  <a:lnTo>
                    <a:pt x="52358" y="0"/>
                  </a:lnTo>
                  <a:lnTo>
                    <a:pt x="26179" y="0"/>
                  </a:lnTo>
                  <a:lnTo>
                    <a:pt x="26179" y="78537"/>
                  </a:lnTo>
                  <a:lnTo>
                    <a:pt x="0" y="78537"/>
                  </a:lnTo>
                  <a:lnTo>
                    <a:pt x="0" y="209433"/>
                  </a:lnTo>
                  <a:lnTo>
                    <a:pt x="52358" y="248702"/>
                  </a:lnTo>
                  <a:lnTo>
                    <a:pt x="52358" y="274881"/>
                  </a:lnTo>
                  <a:lnTo>
                    <a:pt x="130896" y="274881"/>
                  </a:lnTo>
                  <a:lnTo>
                    <a:pt x="130896" y="248702"/>
                  </a:lnTo>
                  <a:lnTo>
                    <a:pt x="183254" y="209433"/>
                  </a:lnTo>
                  <a:lnTo>
                    <a:pt x="183254" y="78537"/>
                  </a:lnTo>
                  <a:lnTo>
                    <a:pt x="157075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90" name="Dowolny kształt: kształt 789">
              <a:extLst>
                <a:ext uri="{FF2B5EF4-FFF2-40B4-BE49-F238E27FC236}">
                  <a16:creationId xmlns:a16="http://schemas.microsoft.com/office/drawing/2014/main" id="{A2DB8E30-30B3-2E39-E274-D7A930AAD44A}"/>
                </a:ext>
              </a:extLst>
            </p:cNvPr>
            <p:cNvSpPr/>
            <p:nvPr/>
          </p:nvSpPr>
          <p:spPr>
            <a:xfrm>
              <a:off x="7402614" y="6989830"/>
              <a:ext cx="26179" cy="26179"/>
            </a:xfrm>
            <a:custGeom>
              <a:avLst/>
              <a:gdLst>
                <a:gd name="connsiteX0" fmla="*/ 0 w 26179"/>
                <a:gd name="connsiteY0" fmla="*/ 0 h 26179"/>
                <a:gd name="connsiteX1" fmla="*/ 26179 w 26179"/>
                <a:gd name="connsiteY1" fmla="*/ 0 h 26179"/>
                <a:gd name="connsiteX2" fmla="*/ 26179 w 26179"/>
                <a:gd name="connsiteY2" fmla="*/ 26179 h 26179"/>
                <a:gd name="connsiteX3" fmla="*/ 0 w 26179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179">
                  <a:moveTo>
                    <a:pt x="0" y="0"/>
                  </a:moveTo>
                  <a:lnTo>
                    <a:pt x="26179" y="0"/>
                  </a:lnTo>
                  <a:lnTo>
                    <a:pt x="2617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791" name="Dowolny kształt: kształt 790">
            <a:extLst>
              <a:ext uri="{FF2B5EF4-FFF2-40B4-BE49-F238E27FC236}">
                <a16:creationId xmlns:a16="http://schemas.microsoft.com/office/drawing/2014/main" id="{3015E193-665D-1374-0725-234DAA45D997}"/>
              </a:ext>
            </a:extLst>
          </p:cNvPr>
          <p:cNvSpPr/>
          <p:nvPr userDrawn="1"/>
        </p:nvSpPr>
        <p:spPr>
          <a:xfrm>
            <a:off x="22032566" y="928888"/>
            <a:ext cx="616302" cy="487905"/>
          </a:xfrm>
          <a:custGeom>
            <a:avLst/>
            <a:gdLst>
              <a:gd name="connsiteX0" fmla="*/ 143985 w 314149"/>
              <a:gd name="connsiteY0" fmla="*/ 65696 h 248701"/>
              <a:gd name="connsiteX1" fmla="*/ 287971 w 314149"/>
              <a:gd name="connsiteY1" fmla="*/ 65448 h 248701"/>
              <a:gd name="connsiteX2" fmla="*/ 287971 w 314149"/>
              <a:gd name="connsiteY2" fmla="*/ 222523 h 248701"/>
              <a:gd name="connsiteX3" fmla="*/ 26199 w 314149"/>
              <a:gd name="connsiteY3" fmla="*/ 222523 h 248701"/>
              <a:gd name="connsiteX4" fmla="*/ 26336 w 314149"/>
              <a:gd name="connsiteY4" fmla="*/ 26179 h 248701"/>
              <a:gd name="connsiteX5" fmla="*/ 117806 w 314149"/>
              <a:gd name="connsiteY5" fmla="*/ 26179 h 248701"/>
              <a:gd name="connsiteX6" fmla="*/ 130896 w 314149"/>
              <a:gd name="connsiteY6" fmla="*/ 0 h 248701"/>
              <a:gd name="connsiteX7" fmla="*/ 177 w 314149"/>
              <a:gd name="connsiteY7" fmla="*/ 0 h 248701"/>
              <a:gd name="connsiteX8" fmla="*/ 0 w 314149"/>
              <a:gd name="connsiteY8" fmla="*/ 248702 h 248701"/>
              <a:gd name="connsiteX9" fmla="*/ 314150 w 314149"/>
              <a:gd name="connsiteY9" fmla="*/ 248702 h 248701"/>
              <a:gd name="connsiteX10" fmla="*/ 314150 w 314149"/>
              <a:gd name="connsiteY10" fmla="*/ 39269 h 248701"/>
              <a:gd name="connsiteX11" fmla="*/ 158364 w 314149"/>
              <a:gd name="connsiteY11" fmla="*/ 39269 h 248701"/>
              <a:gd name="connsiteX12" fmla="*/ 130896 w 314149"/>
              <a:gd name="connsiteY12" fmla="*/ 0 h 248701"/>
              <a:gd name="connsiteX13" fmla="*/ 130896 w 314149"/>
              <a:gd name="connsiteY13" fmla="*/ 0 h 24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4149" h="248701">
                <a:moveTo>
                  <a:pt x="143985" y="65696"/>
                </a:moveTo>
                <a:lnTo>
                  <a:pt x="287971" y="65448"/>
                </a:lnTo>
                <a:lnTo>
                  <a:pt x="287971" y="222523"/>
                </a:lnTo>
                <a:lnTo>
                  <a:pt x="26199" y="222523"/>
                </a:lnTo>
                <a:lnTo>
                  <a:pt x="26336" y="26179"/>
                </a:lnTo>
                <a:lnTo>
                  <a:pt x="117806" y="26179"/>
                </a:lnTo>
                <a:moveTo>
                  <a:pt x="130896" y="0"/>
                </a:moveTo>
                <a:lnTo>
                  <a:pt x="177" y="0"/>
                </a:lnTo>
                <a:lnTo>
                  <a:pt x="0" y="248702"/>
                </a:lnTo>
                <a:lnTo>
                  <a:pt x="314150" y="248702"/>
                </a:lnTo>
                <a:lnTo>
                  <a:pt x="314150" y="39269"/>
                </a:lnTo>
                <a:lnTo>
                  <a:pt x="158364" y="39269"/>
                </a:lnTo>
                <a:lnTo>
                  <a:pt x="130896" y="0"/>
                </a:lnTo>
                <a:lnTo>
                  <a:pt x="130896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792" name="Grafika 52">
            <a:extLst>
              <a:ext uri="{FF2B5EF4-FFF2-40B4-BE49-F238E27FC236}">
                <a16:creationId xmlns:a16="http://schemas.microsoft.com/office/drawing/2014/main" id="{DA21F860-3C8E-39DC-1DE4-FCF263D0F741}"/>
              </a:ext>
            </a:extLst>
          </p:cNvPr>
          <p:cNvGrpSpPr/>
          <p:nvPr userDrawn="1"/>
        </p:nvGrpSpPr>
        <p:grpSpPr>
          <a:xfrm>
            <a:off x="29607966" y="-2101257"/>
            <a:ext cx="410869" cy="616277"/>
            <a:chOff x="9222064" y="1020993"/>
            <a:chExt cx="209433" cy="314136"/>
          </a:xfrm>
          <a:solidFill>
            <a:srgbClr val="212E39"/>
          </a:solidFill>
        </p:grpSpPr>
        <p:sp>
          <p:nvSpPr>
            <p:cNvPr id="793" name="Dowolny kształt: kształt 792">
              <a:extLst>
                <a:ext uri="{FF2B5EF4-FFF2-40B4-BE49-F238E27FC236}">
                  <a16:creationId xmlns:a16="http://schemas.microsoft.com/office/drawing/2014/main" id="{C0A078E8-4307-FCBC-D892-11EFD89314CB}"/>
                </a:ext>
              </a:extLst>
            </p:cNvPr>
            <p:cNvSpPr/>
            <p:nvPr/>
          </p:nvSpPr>
          <p:spPr>
            <a:xfrm>
              <a:off x="9222064" y="1020993"/>
              <a:ext cx="209433" cy="314136"/>
            </a:xfrm>
            <a:custGeom>
              <a:avLst/>
              <a:gdLst>
                <a:gd name="connsiteX0" fmla="*/ 178738 w 209433"/>
                <a:gd name="connsiteY0" fmla="*/ 74041 h 314136"/>
                <a:gd name="connsiteX1" fmla="*/ 178738 w 209433"/>
                <a:gd name="connsiteY1" fmla="*/ 30669 h 314136"/>
                <a:gd name="connsiteX2" fmla="*/ 135412 w 209433"/>
                <a:gd name="connsiteY2" fmla="*/ 30669 h 314136"/>
                <a:gd name="connsiteX3" fmla="*/ 104717 w 209433"/>
                <a:gd name="connsiteY3" fmla="*/ 0 h 314136"/>
                <a:gd name="connsiteX4" fmla="*/ 74087 w 209433"/>
                <a:gd name="connsiteY4" fmla="*/ 30669 h 314136"/>
                <a:gd name="connsiteX5" fmla="*/ 30695 w 209433"/>
                <a:gd name="connsiteY5" fmla="*/ 30669 h 314136"/>
                <a:gd name="connsiteX6" fmla="*/ 30695 w 209433"/>
                <a:gd name="connsiteY6" fmla="*/ 74041 h 314136"/>
                <a:gd name="connsiteX7" fmla="*/ 0 w 209433"/>
                <a:gd name="connsiteY7" fmla="*/ 104710 h 314136"/>
                <a:gd name="connsiteX8" fmla="*/ 30695 w 209433"/>
                <a:gd name="connsiteY8" fmla="*/ 135379 h 314136"/>
                <a:gd name="connsiteX9" fmla="*/ 30695 w 209433"/>
                <a:gd name="connsiteY9" fmla="*/ 178751 h 314136"/>
                <a:gd name="connsiteX10" fmla="*/ 52358 w 209433"/>
                <a:gd name="connsiteY10" fmla="*/ 178751 h 314136"/>
                <a:gd name="connsiteX11" fmla="*/ 52358 w 209433"/>
                <a:gd name="connsiteY11" fmla="*/ 314137 h 314136"/>
                <a:gd name="connsiteX12" fmla="*/ 104717 w 209433"/>
                <a:gd name="connsiteY12" fmla="*/ 261778 h 314136"/>
                <a:gd name="connsiteX13" fmla="*/ 157075 w 209433"/>
                <a:gd name="connsiteY13" fmla="*/ 314137 h 314136"/>
                <a:gd name="connsiteX14" fmla="*/ 157075 w 209433"/>
                <a:gd name="connsiteY14" fmla="*/ 178751 h 314136"/>
                <a:gd name="connsiteX15" fmla="*/ 178804 w 209433"/>
                <a:gd name="connsiteY15" fmla="*/ 178751 h 314136"/>
                <a:gd name="connsiteX16" fmla="*/ 178804 w 209433"/>
                <a:gd name="connsiteY16" fmla="*/ 135379 h 314136"/>
                <a:gd name="connsiteX17" fmla="*/ 209433 w 209433"/>
                <a:gd name="connsiteY17" fmla="*/ 104710 h 314136"/>
                <a:gd name="connsiteX18" fmla="*/ 178804 w 209433"/>
                <a:gd name="connsiteY18" fmla="*/ 74041 h 314136"/>
                <a:gd name="connsiteX19" fmla="*/ 104717 w 209433"/>
                <a:gd name="connsiteY19" fmla="*/ 169503 h 314136"/>
                <a:gd name="connsiteX20" fmla="*/ 39923 w 209433"/>
                <a:gd name="connsiteY20" fmla="*/ 104710 h 314136"/>
                <a:gd name="connsiteX21" fmla="*/ 104717 w 209433"/>
                <a:gd name="connsiteY21" fmla="*/ 39917 h 314136"/>
                <a:gd name="connsiteX22" fmla="*/ 169510 w 209433"/>
                <a:gd name="connsiteY22" fmla="*/ 104710 h 314136"/>
                <a:gd name="connsiteX23" fmla="*/ 104717 w 209433"/>
                <a:gd name="connsiteY23" fmla="*/ 169503 h 31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9433" h="314136">
                  <a:moveTo>
                    <a:pt x="178738" y="74041"/>
                  </a:moveTo>
                  <a:lnTo>
                    <a:pt x="178738" y="30669"/>
                  </a:lnTo>
                  <a:lnTo>
                    <a:pt x="135412" y="30669"/>
                  </a:lnTo>
                  <a:lnTo>
                    <a:pt x="104717" y="0"/>
                  </a:lnTo>
                  <a:lnTo>
                    <a:pt x="74087" y="30669"/>
                  </a:lnTo>
                  <a:lnTo>
                    <a:pt x="30695" y="30669"/>
                  </a:lnTo>
                  <a:lnTo>
                    <a:pt x="30695" y="74041"/>
                  </a:lnTo>
                  <a:lnTo>
                    <a:pt x="0" y="104710"/>
                  </a:lnTo>
                  <a:lnTo>
                    <a:pt x="30695" y="135379"/>
                  </a:lnTo>
                  <a:lnTo>
                    <a:pt x="30695" y="178751"/>
                  </a:lnTo>
                  <a:lnTo>
                    <a:pt x="52358" y="178751"/>
                  </a:lnTo>
                  <a:lnTo>
                    <a:pt x="52358" y="314137"/>
                  </a:lnTo>
                  <a:lnTo>
                    <a:pt x="104717" y="261778"/>
                  </a:lnTo>
                  <a:lnTo>
                    <a:pt x="157075" y="314137"/>
                  </a:lnTo>
                  <a:lnTo>
                    <a:pt x="157075" y="178751"/>
                  </a:lnTo>
                  <a:lnTo>
                    <a:pt x="178804" y="178751"/>
                  </a:lnTo>
                  <a:lnTo>
                    <a:pt x="178804" y="135379"/>
                  </a:lnTo>
                  <a:lnTo>
                    <a:pt x="209433" y="104710"/>
                  </a:lnTo>
                  <a:lnTo>
                    <a:pt x="178804" y="74041"/>
                  </a:lnTo>
                  <a:close/>
                  <a:moveTo>
                    <a:pt x="104717" y="169503"/>
                  </a:moveTo>
                  <a:cubicBezTo>
                    <a:pt x="68916" y="169503"/>
                    <a:pt x="39923" y="140497"/>
                    <a:pt x="39923" y="104710"/>
                  </a:cubicBezTo>
                  <a:cubicBezTo>
                    <a:pt x="39923" y="68923"/>
                    <a:pt x="68916" y="39917"/>
                    <a:pt x="104717" y="39917"/>
                  </a:cubicBezTo>
                  <a:cubicBezTo>
                    <a:pt x="140517" y="39917"/>
                    <a:pt x="169510" y="68923"/>
                    <a:pt x="169510" y="104710"/>
                  </a:cubicBezTo>
                  <a:cubicBezTo>
                    <a:pt x="169510" y="140497"/>
                    <a:pt x="140517" y="169503"/>
                    <a:pt x="104717" y="169503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94" name="Dowolny kształt: kształt 793">
              <a:extLst>
                <a:ext uri="{FF2B5EF4-FFF2-40B4-BE49-F238E27FC236}">
                  <a16:creationId xmlns:a16="http://schemas.microsoft.com/office/drawing/2014/main" id="{795E4E59-2D80-83D0-898A-1AAE83FF6B24}"/>
                </a:ext>
              </a:extLst>
            </p:cNvPr>
            <p:cNvSpPr/>
            <p:nvPr/>
          </p:nvSpPr>
          <p:spPr>
            <a:xfrm>
              <a:off x="9275863" y="1074797"/>
              <a:ext cx="101836" cy="101810"/>
            </a:xfrm>
            <a:custGeom>
              <a:avLst/>
              <a:gdLst>
                <a:gd name="connsiteX0" fmla="*/ 50918 w 101836"/>
                <a:gd name="connsiteY0" fmla="*/ 0 h 101810"/>
                <a:gd name="connsiteX1" fmla="*/ 0 w 101836"/>
                <a:gd name="connsiteY1" fmla="*/ 50905 h 101810"/>
                <a:gd name="connsiteX2" fmla="*/ 50918 w 101836"/>
                <a:gd name="connsiteY2" fmla="*/ 101811 h 101810"/>
                <a:gd name="connsiteX3" fmla="*/ 101837 w 101836"/>
                <a:gd name="connsiteY3" fmla="*/ 50905 h 101810"/>
                <a:gd name="connsiteX4" fmla="*/ 50918 w 101836"/>
                <a:gd name="connsiteY4" fmla="*/ 0 h 101810"/>
                <a:gd name="connsiteX5" fmla="*/ 50918 w 101836"/>
                <a:gd name="connsiteY5" fmla="*/ 73275 h 101810"/>
                <a:gd name="connsiteX6" fmla="*/ 28535 w 101836"/>
                <a:gd name="connsiteY6" fmla="*/ 50905 h 101810"/>
                <a:gd name="connsiteX7" fmla="*/ 50918 w 101836"/>
                <a:gd name="connsiteY7" fmla="*/ 28535 h 101810"/>
                <a:gd name="connsiteX8" fmla="*/ 73302 w 101836"/>
                <a:gd name="connsiteY8" fmla="*/ 50905 h 101810"/>
                <a:gd name="connsiteX9" fmla="*/ 50918 w 101836"/>
                <a:gd name="connsiteY9" fmla="*/ 73275 h 10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836" h="101810">
                  <a:moveTo>
                    <a:pt x="50918" y="0"/>
                  </a:moveTo>
                  <a:cubicBezTo>
                    <a:pt x="22776" y="0"/>
                    <a:pt x="0" y="22789"/>
                    <a:pt x="0" y="50905"/>
                  </a:cubicBezTo>
                  <a:cubicBezTo>
                    <a:pt x="0" y="79022"/>
                    <a:pt x="22776" y="101811"/>
                    <a:pt x="50918" y="101811"/>
                  </a:cubicBezTo>
                  <a:cubicBezTo>
                    <a:pt x="79061" y="101811"/>
                    <a:pt x="101837" y="79022"/>
                    <a:pt x="101837" y="50905"/>
                  </a:cubicBezTo>
                  <a:cubicBezTo>
                    <a:pt x="101837" y="22789"/>
                    <a:pt x="79061" y="0"/>
                    <a:pt x="50918" y="0"/>
                  </a:cubicBezTo>
                  <a:close/>
                  <a:moveTo>
                    <a:pt x="50918" y="73275"/>
                  </a:moveTo>
                  <a:cubicBezTo>
                    <a:pt x="38548" y="73275"/>
                    <a:pt x="28535" y="63262"/>
                    <a:pt x="28535" y="50905"/>
                  </a:cubicBezTo>
                  <a:cubicBezTo>
                    <a:pt x="28535" y="38549"/>
                    <a:pt x="38548" y="28535"/>
                    <a:pt x="50918" y="28535"/>
                  </a:cubicBezTo>
                  <a:cubicBezTo>
                    <a:pt x="63288" y="28535"/>
                    <a:pt x="73302" y="38549"/>
                    <a:pt x="73302" y="50905"/>
                  </a:cubicBezTo>
                  <a:cubicBezTo>
                    <a:pt x="73302" y="63262"/>
                    <a:pt x="63288" y="73275"/>
                    <a:pt x="50918" y="73275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795" name="Dowolny kształt: kształt 794">
            <a:extLst>
              <a:ext uri="{FF2B5EF4-FFF2-40B4-BE49-F238E27FC236}">
                <a16:creationId xmlns:a16="http://schemas.microsoft.com/office/drawing/2014/main" id="{CD23823B-9DE5-4522-8A24-A5DF696FA422}"/>
              </a:ext>
            </a:extLst>
          </p:cNvPr>
          <p:cNvSpPr/>
          <p:nvPr userDrawn="1"/>
        </p:nvSpPr>
        <p:spPr>
          <a:xfrm>
            <a:off x="30172912" y="-3410916"/>
            <a:ext cx="616302" cy="590624"/>
          </a:xfrm>
          <a:custGeom>
            <a:avLst/>
            <a:gdLst>
              <a:gd name="connsiteX0" fmla="*/ 274881 w 314149"/>
              <a:gd name="connsiteY0" fmla="*/ 13090 h 301060"/>
              <a:gd name="connsiteX1" fmla="*/ 248702 w 314149"/>
              <a:gd name="connsiteY1" fmla="*/ 13090 h 301060"/>
              <a:gd name="connsiteX2" fmla="*/ 248702 w 314149"/>
              <a:gd name="connsiteY2" fmla="*/ 0 h 301060"/>
              <a:gd name="connsiteX3" fmla="*/ 65448 w 314149"/>
              <a:gd name="connsiteY3" fmla="*/ 0 h 301060"/>
              <a:gd name="connsiteX4" fmla="*/ 65448 w 314149"/>
              <a:gd name="connsiteY4" fmla="*/ 13090 h 301060"/>
              <a:gd name="connsiteX5" fmla="*/ 0 w 314149"/>
              <a:gd name="connsiteY5" fmla="*/ 13090 h 301060"/>
              <a:gd name="connsiteX6" fmla="*/ 0 w 314149"/>
              <a:gd name="connsiteY6" fmla="*/ 78537 h 301060"/>
              <a:gd name="connsiteX7" fmla="*/ 26179 w 314149"/>
              <a:gd name="connsiteY7" fmla="*/ 117806 h 301060"/>
              <a:gd name="connsiteX8" fmla="*/ 65448 w 314149"/>
              <a:gd name="connsiteY8" fmla="*/ 143985 h 301060"/>
              <a:gd name="connsiteX9" fmla="*/ 91627 w 314149"/>
              <a:gd name="connsiteY9" fmla="*/ 183254 h 301060"/>
              <a:gd name="connsiteX10" fmla="*/ 104717 w 314149"/>
              <a:gd name="connsiteY10" fmla="*/ 183254 h 301060"/>
              <a:gd name="connsiteX11" fmla="*/ 104717 w 314149"/>
              <a:gd name="connsiteY11" fmla="*/ 209433 h 301060"/>
              <a:gd name="connsiteX12" fmla="*/ 130896 w 314149"/>
              <a:gd name="connsiteY12" fmla="*/ 209433 h 301060"/>
              <a:gd name="connsiteX13" fmla="*/ 130896 w 314149"/>
              <a:gd name="connsiteY13" fmla="*/ 248702 h 301060"/>
              <a:gd name="connsiteX14" fmla="*/ 65448 w 314149"/>
              <a:gd name="connsiteY14" fmla="*/ 248702 h 301060"/>
              <a:gd name="connsiteX15" fmla="*/ 65448 w 314149"/>
              <a:gd name="connsiteY15" fmla="*/ 274881 h 301060"/>
              <a:gd name="connsiteX16" fmla="*/ 39269 w 314149"/>
              <a:gd name="connsiteY16" fmla="*/ 274881 h 301060"/>
              <a:gd name="connsiteX17" fmla="*/ 39269 w 314149"/>
              <a:gd name="connsiteY17" fmla="*/ 301060 h 301060"/>
              <a:gd name="connsiteX18" fmla="*/ 274881 w 314149"/>
              <a:gd name="connsiteY18" fmla="*/ 301060 h 301060"/>
              <a:gd name="connsiteX19" fmla="*/ 274881 w 314149"/>
              <a:gd name="connsiteY19" fmla="*/ 274881 h 301060"/>
              <a:gd name="connsiteX20" fmla="*/ 248702 w 314149"/>
              <a:gd name="connsiteY20" fmla="*/ 274881 h 301060"/>
              <a:gd name="connsiteX21" fmla="*/ 248702 w 314149"/>
              <a:gd name="connsiteY21" fmla="*/ 248702 h 301060"/>
              <a:gd name="connsiteX22" fmla="*/ 183254 w 314149"/>
              <a:gd name="connsiteY22" fmla="*/ 248702 h 301060"/>
              <a:gd name="connsiteX23" fmla="*/ 183254 w 314149"/>
              <a:gd name="connsiteY23" fmla="*/ 209433 h 301060"/>
              <a:gd name="connsiteX24" fmla="*/ 209433 w 314149"/>
              <a:gd name="connsiteY24" fmla="*/ 209433 h 301060"/>
              <a:gd name="connsiteX25" fmla="*/ 209433 w 314149"/>
              <a:gd name="connsiteY25" fmla="*/ 183254 h 301060"/>
              <a:gd name="connsiteX26" fmla="*/ 222523 w 314149"/>
              <a:gd name="connsiteY26" fmla="*/ 183254 h 301060"/>
              <a:gd name="connsiteX27" fmla="*/ 248702 w 314149"/>
              <a:gd name="connsiteY27" fmla="*/ 143985 h 301060"/>
              <a:gd name="connsiteX28" fmla="*/ 287971 w 314149"/>
              <a:gd name="connsiteY28" fmla="*/ 117806 h 301060"/>
              <a:gd name="connsiteX29" fmla="*/ 314150 w 314149"/>
              <a:gd name="connsiteY29" fmla="*/ 78537 h 301060"/>
              <a:gd name="connsiteX30" fmla="*/ 314150 w 314149"/>
              <a:gd name="connsiteY30" fmla="*/ 13090 h 301060"/>
              <a:gd name="connsiteX31" fmla="*/ 274881 w 314149"/>
              <a:gd name="connsiteY31" fmla="*/ 13090 h 301060"/>
              <a:gd name="connsiteX32" fmla="*/ 65448 w 314149"/>
              <a:gd name="connsiteY32" fmla="*/ 117806 h 301060"/>
              <a:gd name="connsiteX33" fmla="*/ 39269 w 314149"/>
              <a:gd name="connsiteY33" fmla="*/ 91627 h 301060"/>
              <a:gd name="connsiteX34" fmla="*/ 26179 w 314149"/>
              <a:gd name="connsiteY34" fmla="*/ 65448 h 301060"/>
              <a:gd name="connsiteX35" fmla="*/ 26179 w 314149"/>
              <a:gd name="connsiteY35" fmla="*/ 39269 h 301060"/>
              <a:gd name="connsiteX36" fmla="*/ 65448 w 314149"/>
              <a:gd name="connsiteY36" fmla="*/ 39269 h 301060"/>
              <a:gd name="connsiteX37" fmla="*/ 52358 w 314149"/>
              <a:gd name="connsiteY37" fmla="*/ 65448 h 301060"/>
              <a:gd name="connsiteX38" fmla="*/ 65448 w 314149"/>
              <a:gd name="connsiteY38" fmla="*/ 117806 h 301060"/>
              <a:gd name="connsiteX39" fmla="*/ 130896 w 314149"/>
              <a:gd name="connsiteY39" fmla="*/ 143985 h 301060"/>
              <a:gd name="connsiteX40" fmla="*/ 104717 w 314149"/>
              <a:gd name="connsiteY40" fmla="*/ 143985 h 301060"/>
              <a:gd name="connsiteX41" fmla="*/ 91627 w 314149"/>
              <a:gd name="connsiteY41" fmla="*/ 117806 h 301060"/>
              <a:gd name="connsiteX42" fmla="*/ 78537 w 314149"/>
              <a:gd name="connsiteY42" fmla="*/ 65448 h 301060"/>
              <a:gd name="connsiteX43" fmla="*/ 91627 w 314149"/>
              <a:gd name="connsiteY43" fmla="*/ 26179 h 301060"/>
              <a:gd name="connsiteX44" fmla="*/ 222523 w 314149"/>
              <a:gd name="connsiteY44" fmla="*/ 26179 h 301060"/>
              <a:gd name="connsiteX45" fmla="*/ 235612 w 314149"/>
              <a:gd name="connsiteY45" fmla="*/ 65448 h 301060"/>
              <a:gd name="connsiteX46" fmla="*/ 130896 w 314149"/>
              <a:gd name="connsiteY46" fmla="*/ 143985 h 301060"/>
              <a:gd name="connsiteX47" fmla="*/ 287971 w 314149"/>
              <a:gd name="connsiteY47" fmla="*/ 65448 h 301060"/>
              <a:gd name="connsiteX48" fmla="*/ 261791 w 314149"/>
              <a:gd name="connsiteY48" fmla="*/ 104717 h 301060"/>
              <a:gd name="connsiteX49" fmla="*/ 248702 w 314149"/>
              <a:gd name="connsiteY49" fmla="*/ 117806 h 301060"/>
              <a:gd name="connsiteX50" fmla="*/ 261791 w 314149"/>
              <a:gd name="connsiteY50" fmla="*/ 65448 h 301060"/>
              <a:gd name="connsiteX51" fmla="*/ 248702 w 314149"/>
              <a:gd name="connsiteY51" fmla="*/ 39269 h 301060"/>
              <a:gd name="connsiteX52" fmla="*/ 287971 w 314149"/>
              <a:gd name="connsiteY52" fmla="*/ 39269 h 301060"/>
              <a:gd name="connsiteX53" fmla="*/ 287971 w 314149"/>
              <a:gd name="connsiteY53" fmla="*/ 65448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14149" h="301060">
                <a:moveTo>
                  <a:pt x="274881" y="13090"/>
                </a:moveTo>
                <a:lnTo>
                  <a:pt x="248702" y="13090"/>
                </a:lnTo>
                <a:lnTo>
                  <a:pt x="248702" y="0"/>
                </a:lnTo>
                <a:lnTo>
                  <a:pt x="65448" y="0"/>
                </a:lnTo>
                <a:lnTo>
                  <a:pt x="65448" y="13090"/>
                </a:lnTo>
                <a:lnTo>
                  <a:pt x="0" y="13090"/>
                </a:lnTo>
                <a:lnTo>
                  <a:pt x="0" y="78537"/>
                </a:lnTo>
                <a:lnTo>
                  <a:pt x="26179" y="117806"/>
                </a:lnTo>
                <a:lnTo>
                  <a:pt x="65448" y="143985"/>
                </a:lnTo>
                <a:lnTo>
                  <a:pt x="91627" y="183254"/>
                </a:lnTo>
                <a:lnTo>
                  <a:pt x="104717" y="183254"/>
                </a:lnTo>
                <a:lnTo>
                  <a:pt x="104717" y="209433"/>
                </a:lnTo>
                <a:lnTo>
                  <a:pt x="130896" y="209433"/>
                </a:lnTo>
                <a:lnTo>
                  <a:pt x="130896" y="248702"/>
                </a:lnTo>
                <a:lnTo>
                  <a:pt x="65448" y="248702"/>
                </a:lnTo>
                <a:lnTo>
                  <a:pt x="65448" y="274881"/>
                </a:lnTo>
                <a:lnTo>
                  <a:pt x="39269" y="274881"/>
                </a:lnTo>
                <a:lnTo>
                  <a:pt x="39269" y="301060"/>
                </a:lnTo>
                <a:lnTo>
                  <a:pt x="274881" y="301060"/>
                </a:lnTo>
                <a:lnTo>
                  <a:pt x="274881" y="274881"/>
                </a:lnTo>
                <a:lnTo>
                  <a:pt x="248702" y="274881"/>
                </a:lnTo>
                <a:lnTo>
                  <a:pt x="248702" y="248702"/>
                </a:lnTo>
                <a:lnTo>
                  <a:pt x="183254" y="248702"/>
                </a:lnTo>
                <a:lnTo>
                  <a:pt x="183254" y="209433"/>
                </a:lnTo>
                <a:lnTo>
                  <a:pt x="209433" y="209433"/>
                </a:lnTo>
                <a:lnTo>
                  <a:pt x="209433" y="183254"/>
                </a:lnTo>
                <a:lnTo>
                  <a:pt x="222523" y="183254"/>
                </a:lnTo>
                <a:lnTo>
                  <a:pt x="248702" y="143985"/>
                </a:lnTo>
                <a:lnTo>
                  <a:pt x="287971" y="117806"/>
                </a:lnTo>
                <a:lnTo>
                  <a:pt x="314150" y="78537"/>
                </a:lnTo>
                <a:lnTo>
                  <a:pt x="314150" y="13090"/>
                </a:lnTo>
                <a:lnTo>
                  <a:pt x="274881" y="13090"/>
                </a:lnTo>
                <a:close/>
                <a:moveTo>
                  <a:pt x="65448" y="117806"/>
                </a:moveTo>
                <a:lnTo>
                  <a:pt x="39269" y="91627"/>
                </a:lnTo>
                <a:lnTo>
                  <a:pt x="26179" y="65448"/>
                </a:lnTo>
                <a:lnTo>
                  <a:pt x="26179" y="39269"/>
                </a:lnTo>
                <a:lnTo>
                  <a:pt x="65448" y="39269"/>
                </a:lnTo>
                <a:lnTo>
                  <a:pt x="52358" y="65448"/>
                </a:lnTo>
                <a:lnTo>
                  <a:pt x="65448" y="117806"/>
                </a:lnTo>
                <a:close/>
                <a:moveTo>
                  <a:pt x="130896" y="143985"/>
                </a:moveTo>
                <a:lnTo>
                  <a:pt x="104717" y="143985"/>
                </a:lnTo>
                <a:lnTo>
                  <a:pt x="91627" y="117806"/>
                </a:lnTo>
                <a:lnTo>
                  <a:pt x="78537" y="65448"/>
                </a:lnTo>
                <a:lnTo>
                  <a:pt x="91627" y="26179"/>
                </a:lnTo>
                <a:lnTo>
                  <a:pt x="222523" y="26179"/>
                </a:lnTo>
                <a:lnTo>
                  <a:pt x="235612" y="65448"/>
                </a:lnTo>
                <a:lnTo>
                  <a:pt x="130896" y="143985"/>
                </a:lnTo>
                <a:close/>
                <a:moveTo>
                  <a:pt x="287971" y="65448"/>
                </a:moveTo>
                <a:lnTo>
                  <a:pt x="261791" y="104717"/>
                </a:lnTo>
                <a:lnTo>
                  <a:pt x="248702" y="117806"/>
                </a:lnTo>
                <a:lnTo>
                  <a:pt x="261791" y="65448"/>
                </a:lnTo>
                <a:lnTo>
                  <a:pt x="248702" y="39269"/>
                </a:lnTo>
                <a:lnTo>
                  <a:pt x="287971" y="39269"/>
                </a:lnTo>
                <a:lnTo>
                  <a:pt x="287971" y="6544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796" name="Grupa 795">
            <a:extLst>
              <a:ext uri="{FF2B5EF4-FFF2-40B4-BE49-F238E27FC236}">
                <a16:creationId xmlns:a16="http://schemas.microsoft.com/office/drawing/2014/main" id="{95D92391-FF26-928A-FE1F-9A6A7FB13AD7}"/>
              </a:ext>
            </a:extLst>
          </p:cNvPr>
          <p:cNvGrpSpPr/>
          <p:nvPr userDrawn="1"/>
        </p:nvGrpSpPr>
        <p:grpSpPr>
          <a:xfrm>
            <a:off x="22700229" y="1570872"/>
            <a:ext cx="616302" cy="564944"/>
            <a:chOff x="5700970" y="2892795"/>
            <a:chExt cx="314149" cy="287970"/>
          </a:xfrm>
        </p:grpSpPr>
        <p:sp>
          <p:nvSpPr>
            <p:cNvPr id="797" name="Dowolny kształt: kształt 796">
              <a:extLst>
                <a:ext uri="{FF2B5EF4-FFF2-40B4-BE49-F238E27FC236}">
                  <a16:creationId xmlns:a16="http://schemas.microsoft.com/office/drawing/2014/main" id="{8C96A62D-DA02-943E-49AC-A915066D7AF7}"/>
                </a:ext>
              </a:extLst>
            </p:cNvPr>
            <p:cNvSpPr/>
            <p:nvPr/>
          </p:nvSpPr>
          <p:spPr>
            <a:xfrm>
              <a:off x="5753328" y="2892795"/>
              <a:ext cx="209433" cy="52358"/>
            </a:xfrm>
            <a:custGeom>
              <a:avLst/>
              <a:gdLst>
                <a:gd name="connsiteX0" fmla="*/ 0 w 209433"/>
                <a:gd name="connsiteY0" fmla="*/ 0 h 52358"/>
                <a:gd name="connsiteX1" fmla="*/ 209433 w 209433"/>
                <a:gd name="connsiteY1" fmla="*/ 0 h 52358"/>
                <a:gd name="connsiteX2" fmla="*/ 209433 w 209433"/>
                <a:gd name="connsiteY2" fmla="*/ 52358 h 52358"/>
                <a:gd name="connsiteX3" fmla="*/ 0 w 209433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433" h="52358">
                  <a:moveTo>
                    <a:pt x="0" y="0"/>
                  </a:moveTo>
                  <a:lnTo>
                    <a:pt x="209433" y="0"/>
                  </a:lnTo>
                  <a:lnTo>
                    <a:pt x="209433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98" name="Dowolny kształt: kształt 797">
              <a:extLst>
                <a:ext uri="{FF2B5EF4-FFF2-40B4-BE49-F238E27FC236}">
                  <a16:creationId xmlns:a16="http://schemas.microsoft.com/office/drawing/2014/main" id="{BDB60EE4-82FA-0ABF-9CAA-40B2DA772601}"/>
                </a:ext>
              </a:extLst>
            </p:cNvPr>
            <p:cNvSpPr/>
            <p:nvPr/>
          </p:nvSpPr>
          <p:spPr>
            <a:xfrm>
              <a:off x="5700970" y="2971332"/>
              <a:ext cx="314149" cy="209433"/>
            </a:xfrm>
            <a:custGeom>
              <a:avLst/>
              <a:gdLst>
                <a:gd name="connsiteX0" fmla="*/ 0 w 314149"/>
                <a:gd name="connsiteY0" fmla="*/ 19 h 209433"/>
                <a:gd name="connsiteX1" fmla="*/ 0 w 314149"/>
                <a:gd name="connsiteY1" fmla="*/ 130896 h 209433"/>
                <a:gd name="connsiteX2" fmla="*/ 52358 w 314149"/>
                <a:gd name="connsiteY2" fmla="*/ 130896 h 209433"/>
                <a:gd name="connsiteX3" fmla="*/ 52358 w 314149"/>
                <a:gd name="connsiteY3" fmla="*/ 209433 h 209433"/>
                <a:gd name="connsiteX4" fmla="*/ 261791 w 314149"/>
                <a:gd name="connsiteY4" fmla="*/ 209433 h 209433"/>
                <a:gd name="connsiteX5" fmla="*/ 261791 w 314149"/>
                <a:gd name="connsiteY5" fmla="*/ 130896 h 209433"/>
                <a:gd name="connsiteX6" fmla="*/ 314150 w 314149"/>
                <a:gd name="connsiteY6" fmla="*/ 130896 h 209433"/>
                <a:gd name="connsiteX7" fmla="*/ 314150 w 314149"/>
                <a:gd name="connsiteY7" fmla="*/ 0 h 209433"/>
                <a:gd name="connsiteX8" fmla="*/ 0 w 314149"/>
                <a:gd name="connsiteY8" fmla="*/ 19 h 209433"/>
                <a:gd name="connsiteX9" fmla="*/ 235612 w 314149"/>
                <a:gd name="connsiteY9" fmla="*/ 183254 h 209433"/>
                <a:gd name="connsiteX10" fmla="*/ 78537 w 314149"/>
                <a:gd name="connsiteY10" fmla="*/ 183254 h 209433"/>
                <a:gd name="connsiteX11" fmla="*/ 78537 w 314149"/>
                <a:gd name="connsiteY11" fmla="*/ 104717 h 209433"/>
                <a:gd name="connsiteX12" fmla="*/ 235612 w 314149"/>
                <a:gd name="connsiteY12" fmla="*/ 104717 h 209433"/>
                <a:gd name="connsiteX13" fmla="*/ 235612 w 314149"/>
                <a:gd name="connsiteY13" fmla="*/ 183254 h 209433"/>
                <a:gd name="connsiteX14" fmla="*/ 261791 w 314149"/>
                <a:gd name="connsiteY14" fmla="*/ 52358 h 209433"/>
                <a:gd name="connsiteX15" fmla="*/ 248702 w 314149"/>
                <a:gd name="connsiteY15" fmla="*/ 39269 h 209433"/>
                <a:gd name="connsiteX16" fmla="*/ 261791 w 314149"/>
                <a:gd name="connsiteY16" fmla="*/ 26179 h 209433"/>
                <a:gd name="connsiteX17" fmla="*/ 274881 w 314149"/>
                <a:gd name="connsiteY17" fmla="*/ 39269 h 209433"/>
                <a:gd name="connsiteX18" fmla="*/ 261791 w 314149"/>
                <a:gd name="connsiteY18" fmla="*/ 52358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49" h="209433">
                  <a:moveTo>
                    <a:pt x="0" y="19"/>
                  </a:moveTo>
                  <a:lnTo>
                    <a:pt x="0" y="130896"/>
                  </a:lnTo>
                  <a:lnTo>
                    <a:pt x="52358" y="130896"/>
                  </a:lnTo>
                  <a:lnTo>
                    <a:pt x="52358" y="209433"/>
                  </a:lnTo>
                  <a:lnTo>
                    <a:pt x="261791" y="209433"/>
                  </a:lnTo>
                  <a:lnTo>
                    <a:pt x="261791" y="130896"/>
                  </a:lnTo>
                  <a:lnTo>
                    <a:pt x="314150" y="130896"/>
                  </a:lnTo>
                  <a:lnTo>
                    <a:pt x="314150" y="0"/>
                  </a:lnTo>
                  <a:lnTo>
                    <a:pt x="0" y="19"/>
                  </a:lnTo>
                  <a:close/>
                  <a:moveTo>
                    <a:pt x="235612" y="183254"/>
                  </a:moveTo>
                  <a:lnTo>
                    <a:pt x="78537" y="183254"/>
                  </a:lnTo>
                  <a:lnTo>
                    <a:pt x="78537" y="104717"/>
                  </a:lnTo>
                  <a:lnTo>
                    <a:pt x="235612" y="104717"/>
                  </a:lnTo>
                  <a:lnTo>
                    <a:pt x="235612" y="183254"/>
                  </a:lnTo>
                  <a:close/>
                  <a:moveTo>
                    <a:pt x="261791" y="52358"/>
                  </a:moveTo>
                  <a:cubicBezTo>
                    <a:pt x="254560" y="52358"/>
                    <a:pt x="248702" y="46501"/>
                    <a:pt x="248702" y="39269"/>
                  </a:cubicBezTo>
                  <a:cubicBezTo>
                    <a:pt x="248702" y="32037"/>
                    <a:pt x="254560" y="26179"/>
                    <a:pt x="261791" y="26179"/>
                  </a:cubicBezTo>
                  <a:cubicBezTo>
                    <a:pt x="269023" y="26179"/>
                    <a:pt x="274881" y="32037"/>
                    <a:pt x="274881" y="39269"/>
                  </a:cubicBezTo>
                  <a:cubicBezTo>
                    <a:pt x="274881" y="46501"/>
                    <a:pt x="269023" y="52358"/>
                    <a:pt x="261791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799" name="Grafika 52">
            <a:extLst>
              <a:ext uri="{FF2B5EF4-FFF2-40B4-BE49-F238E27FC236}">
                <a16:creationId xmlns:a16="http://schemas.microsoft.com/office/drawing/2014/main" id="{99E54AB1-6BA7-A370-DD2C-B756D2842B3A}"/>
              </a:ext>
            </a:extLst>
          </p:cNvPr>
          <p:cNvGrpSpPr/>
          <p:nvPr userDrawn="1"/>
        </p:nvGrpSpPr>
        <p:grpSpPr>
          <a:xfrm>
            <a:off x="29530929" y="-2768934"/>
            <a:ext cx="564944" cy="590624"/>
            <a:chOff x="9182796" y="680657"/>
            <a:chExt cx="287970" cy="301060"/>
          </a:xfrm>
          <a:solidFill>
            <a:srgbClr val="212E39"/>
          </a:solidFill>
        </p:grpSpPr>
        <p:sp>
          <p:nvSpPr>
            <p:cNvPr id="800" name="Dowolny kształt: kształt 799">
              <a:extLst>
                <a:ext uri="{FF2B5EF4-FFF2-40B4-BE49-F238E27FC236}">
                  <a16:creationId xmlns:a16="http://schemas.microsoft.com/office/drawing/2014/main" id="{BD4D5D44-4C8C-DD18-D072-1712E8FC7C1D}"/>
                </a:ext>
              </a:extLst>
            </p:cNvPr>
            <p:cNvSpPr/>
            <p:nvPr/>
          </p:nvSpPr>
          <p:spPr>
            <a:xfrm>
              <a:off x="9182796" y="772284"/>
              <a:ext cx="287970" cy="209433"/>
            </a:xfrm>
            <a:custGeom>
              <a:avLst/>
              <a:gdLst>
                <a:gd name="connsiteX0" fmla="*/ 0 w 287970"/>
                <a:gd name="connsiteY0" fmla="*/ 26179 h 209433"/>
                <a:gd name="connsiteX1" fmla="*/ 13090 w 287970"/>
                <a:gd name="connsiteY1" fmla="*/ 26179 h 209433"/>
                <a:gd name="connsiteX2" fmla="*/ 13090 w 287970"/>
                <a:gd name="connsiteY2" fmla="*/ 39269 h 209433"/>
                <a:gd name="connsiteX3" fmla="*/ 26179 w 287970"/>
                <a:gd name="connsiteY3" fmla="*/ 39269 h 209433"/>
                <a:gd name="connsiteX4" fmla="*/ 26179 w 287970"/>
                <a:gd name="connsiteY4" fmla="*/ 157075 h 209433"/>
                <a:gd name="connsiteX5" fmla="*/ 13090 w 287970"/>
                <a:gd name="connsiteY5" fmla="*/ 157075 h 209433"/>
                <a:gd name="connsiteX6" fmla="*/ 13090 w 287970"/>
                <a:gd name="connsiteY6" fmla="*/ 183254 h 209433"/>
                <a:gd name="connsiteX7" fmla="*/ 0 w 287970"/>
                <a:gd name="connsiteY7" fmla="*/ 183254 h 209433"/>
                <a:gd name="connsiteX8" fmla="*/ 0 w 287970"/>
                <a:gd name="connsiteY8" fmla="*/ 209433 h 209433"/>
                <a:gd name="connsiteX9" fmla="*/ 287971 w 287970"/>
                <a:gd name="connsiteY9" fmla="*/ 209433 h 209433"/>
                <a:gd name="connsiteX10" fmla="*/ 287971 w 287970"/>
                <a:gd name="connsiteY10" fmla="*/ 183254 h 209433"/>
                <a:gd name="connsiteX11" fmla="*/ 274881 w 287970"/>
                <a:gd name="connsiteY11" fmla="*/ 183254 h 209433"/>
                <a:gd name="connsiteX12" fmla="*/ 274881 w 287970"/>
                <a:gd name="connsiteY12" fmla="*/ 157075 h 209433"/>
                <a:gd name="connsiteX13" fmla="*/ 261791 w 287970"/>
                <a:gd name="connsiteY13" fmla="*/ 157075 h 209433"/>
                <a:gd name="connsiteX14" fmla="*/ 261791 w 287970"/>
                <a:gd name="connsiteY14" fmla="*/ 39269 h 209433"/>
                <a:gd name="connsiteX15" fmla="*/ 274881 w 287970"/>
                <a:gd name="connsiteY15" fmla="*/ 39269 h 209433"/>
                <a:gd name="connsiteX16" fmla="*/ 274881 w 287970"/>
                <a:gd name="connsiteY16" fmla="*/ 26179 h 209433"/>
                <a:gd name="connsiteX17" fmla="*/ 287971 w 287970"/>
                <a:gd name="connsiteY17" fmla="*/ 26179 h 209433"/>
                <a:gd name="connsiteX18" fmla="*/ 287971 w 287970"/>
                <a:gd name="connsiteY18" fmla="*/ 0 h 209433"/>
                <a:gd name="connsiteX19" fmla="*/ 0 w 287970"/>
                <a:gd name="connsiteY19" fmla="*/ 0 h 209433"/>
                <a:gd name="connsiteX20" fmla="*/ 0 w 287970"/>
                <a:gd name="connsiteY20" fmla="*/ 26179 h 209433"/>
                <a:gd name="connsiteX21" fmla="*/ 209433 w 287970"/>
                <a:gd name="connsiteY21" fmla="*/ 26179 h 209433"/>
                <a:gd name="connsiteX22" fmla="*/ 209433 w 287970"/>
                <a:gd name="connsiteY22" fmla="*/ 39269 h 209433"/>
                <a:gd name="connsiteX23" fmla="*/ 222523 w 287970"/>
                <a:gd name="connsiteY23" fmla="*/ 39269 h 209433"/>
                <a:gd name="connsiteX24" fmla="*/ 222523 w 287970"/>
                <a:gd name="connsiteY24" fmla="*/ 157075 h 209433"/>
                <a:gd name="connsiteX25" fmla="*/ 209433 w 287970"/>
                <a:gd name="connsiteY25" fmla="*/ 157075 h 209433"/>
                <a:gd name="connsiteX26" fmla="*/ 209433 w 287970"/>
                <a:gd name="connsiteY26" fmla="*/ 183254 h 209433"/>
                <a:gd name="connsiteX27" fmla="*/ 183254 w 287970"/>
                <a:gd name="connsiteY27" fmla="*/ 183254 h 209433"/>
                <a:gd name="connsiteX28" fmla="*/ 183254 w 287970"/>
                <a:gd name="connsiteY28" fmla="*/ 157075 h 209433"/>
                <a:gd name="connsiteX29" fmla="*/ 170164 w 287970"/>
                <a:gd name="connsiteY29" fmla="*/ 157075 h 209433"/>
                <a:gd name="connsiteX30" fmla="*/ 170164 w 287970"/>
                <a:gd name="connsiteY30" fmla="*/ 39269 h 209433"/>
                <a:gd name="connsiteX31" fmla="*/ 183254 w 287970"/>
                <a:gd name="connsiteY31" fmla="*/ 39269 h 209433"/>
                <a:gd name="connsiteX32" fmla="*/ 183254 w 287970"/>
                <a:gd name="connsiteY32" fmla="*/ 26179 h 209433"/>
                <a:gd name="connsiteX33" fmla="*/ 209433 w 287970"/>
                <a:gd name="connsiteY33" fmla="*/ 26179 h 209433"/>
                <a:gd name="connsiteX34" fmla="*/ 104717 w 287970"/>
                <a:gd name="connsiteY34" fmla="*/ 26179 h 209433"/>
                <a:gd name="connsiteX35" fmla="*/ 104717 w 287970"/>
                <a:gd name="connsiteY35" fmla="*/ 39269 h 209433"/>
                <a:gd name="connsiteX36" fmla="*/ 117806 w 287970"/>
                <a:gd name="connsiteY36" fmla="*/ 39269 h 209433"/>
                <a:gd name="connsiteX37" fmla="*/ 117806 w 287970"/>
                <a:gd name="connsiteY37" fmla="*/ 157075 h 209433"/>
                <a:gd name="connsiteX38" fmla="*/ 104717 w 287970"/>
                <a:gd name="connsiteY38" fmla="*/ 157075 h 209433"/>
                <a:gd name="connsiteX39" fmla="*/ 104717 w 287970"/>
                <a:gd name="connsiteY39" fmla="*/ 183254 h 209433"/>
                <a:gd name="connsiteX40" fmla="*/ 78537 w 287970"/>
                <a:gd name="connsiteY40" fmla="*/ 183254 h 209433"/>
                <a:gd name="connsiteX41" fmla="*/ 78537 w 287970"/>
                <a:gd name="connsiteY41" fmla="*/ 157075 h 209433"/>
                <a:gd name="connsiteX42" fmla="*/ 65448 w 287970"/>
                <a:gd name="connsiteY42" fmla="*/ 157075 h 209433"/>
                <a:gd name="connsiteX43" fmla="*/ 65448 w 287970"/>
                <a:gd name="connsiteY43" fmla="*/ 39269 h 209433"/>
                <a:gd name="connsiteX44" fmla="*/ 78537 w 287970"/>
                <a:gd name="connsiteY44" fmla="*/ 39269 h 209433"/>
                <a:gd name="connsiteX45" fmla="*/ 78537 w 287970"/>
                <a:gd name="connsiteY45" fmla="*/ 26179 h 209433"/>
                <a:gd name="connsiteX46" fmla="*/ 104717 w 287970"/>
                <a:gd name="connsiteY46" fmla="*/ 26179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87970" h="209433">
                  <a:moveTo>
                    <a:pt x="0" y="26179"/>
                  </a:moveTo>
                  <a:lnTo>
                    <a:pt x="13090" y="26179"/>
                  </a:lnTo>
                  <a:lnTo>
                    <a:pt x="13090" y="39269"/>
                  </a:lnTo>
                  <a:lnTo>
                    <a:pt x="26179" y="39269"/>
                  </a:lnTo>
                  <a:lnTo>
                    <a:pt x="26179" y="157075"/>
                  </a:lnTo>
                  <a:lnTo>
                    <a:pt x="13090" y="157075"/>
                  </a:lnTo>
                  <a:lnTo>
                    <a:pt x="13090" y="183254"/>
                  </a:lnTo>
                  <a:lnTo>
                    <a:pt x="0" y="183254"/>
                  </a:lnTo>
                  <a:lnTo>
                    <a:pt x="0" y="209433"/>
                  </a:lnTo>
                  <a:lnTo>
                    <a:pt x="287971" y="209433"/>
                  </a:lnTo>
                  <a:lnTo>
                    <a:pt x="287971" y="183254"/>
                  </a:lnTo>
                  <a:lnTo>
                    <a:pt x="274881" y="183254"/>
                  </a:lnTo>
                  <a:lnTo>
                    <a:pt x="274881" y="157075"/>
                  </a:lnTo>
                  <a:lnTo>
                    <a:pt x="261791" y="157075"/>
                  </a:lnTo>
                  <a:lnTo>
                    <a:pt x="261791" y="39269"/>
                  </a:lnTo>
                  <a:lnTo>
                    <a:pt x="274881" y="39269"/>
                  </a:lnTo>
                  <a:lnTo>
                    <a:pt x="274881" y="26179"/>
                  </a:lnTo>
                  <a:lnTo>
                    <a:pt x="287971" y="26179"/>
                  </a:lnTo>
                  <a:lnTo>
                    <a:pt x="287971" y="0"/>
                  </a:lnTo>
                  <a:lnTo>
                    <a:pt x="0" y="0"/>
                  </a:lnTo>
                  <a:lnTo>
                    <a:pt x="0" y="26179"/>
                  </a:lnTo>
                  <a:close/>
                  <a:moveTo>
                    <a:pt x="209433" y="26179"/>
                  </a:moveTo>
                  <a:lnTo>
                    <a:pt x="209433" y="39269"/>
                  </a:lnTo>
                  <a:lnTo>
                    <a:pt x="222523" y="39269"/>
                  </a:lnTo>
                  <a:lnTo>
                    <a:pt x="222523" y="157075"/>
                  </a:lnTo>
                  <a:lnTo>
                    <a:pt x="209433" y="157075"/>
                  </a:lnTo>
                  <a:lnTo>
                    <a:pt x="209433" y="183254"/>
                  </a:lnTo>
                  <a:lnTo>
                    <a:pt x="183254" y="183254"/>
                  </a:lnTo>
                  <a:lnTo>
                    <a:pt x="183254" y="157075"/>
                  </a:lnTo>
                  <a:lnTo>
                    <a:pt x="170164" y="157075"/>
                  </a:lnTo>
                  <a:lnTo>
                    <a:pt x="170164" y="39269"/>
                  </a:lnTo>
                  <a:lnTo>
                    <a:pt x="183254" y="39269"/>
                  </a:lnTo>
                  <a:lnTo>
                    <a:pt x="183254" y="26179"/>
                  </a:lnTo>
                  <a:lnTo>
                    <a:pt x="209433" y="26179"/>
                  </a:lnTo>
                  <a:close/>
                  <a:moveTo>
                    <a:pt x="104717" y="26179"/>
                  </a:moveTo>
                  <a:lnTo>
                    <a:pt x="104717" y="39269"/>
                  </a:lnTo>
                  <a:lnTo>
                    <a:pt x="117806" y="39269"/>
                  </a:lnTo>
                  <a:lnTo>
                    <a:pt x="117806" y="157075"/>
                  </a:lnTo>
                  <a:lnTo>
                    <a:pt x="104717" y="157075"/>
                  </a:lnTo>
                  <a:lnTo>
                    <a:pt x="104717" y="183254"/>
                  </a:lnTo>
                  <a:lnTo>
                    <a:pt x="78537" y="183254"/>
                  </a:lnTo>
                  <a:lnTo>
                    <a:pt x="78537" y="157075"/>
                  </a:lnTo>
                  <a:lnTo>
                    <a:pt x="65448" y="157075"/>
                  </a:lnTo>
                  <a:lnTo>
                    <a:pt x="65448" y="39269"/>
                  </a:lnTo>
                  <a:lnTo>
                    <a:pt x="78537" y="39269"/>
                  </a:lnTo>
                  <a:lnTo>
                    <a:pt x="78537" y="26179"/>
                  </a:lnTo>
                  <a:lnTo>
                    <a:pt x="104717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01" name="Dowolny kształt: kształt 800">
              <a:extLst>
                <a:ext uri="{FF2B5EF4-FFF2-40B4-BE49-F238E27FC236}">
                  <a16:creationId xmlns:a16="http://schemas.microsoft.com/office/drawing/2014/main" id="{B3BAACFB-C628-CBC8-066D-F7B68104AFEE}"/>
                </a:ext>
              </a:extLst>
            </p:cNvPr>
            <p:cNvSpPr/>
            <p:nvPr/>
          </p:nvSpPr>
          <p:spPr>
            <a:xfrm>
              <a:off x="9182796" y="680657"/>
              <a:ext cx="287970" cy="78537"/>
            </a:xfrm>
            <a:custGeom>
              <a:avLst/>
              <a:gdLst>
                <a:gd name="connsiteX0" fmla="*/ 143985 w 287970"/>
                <a:gd name="connsiteY0" fmla="*/ 0 h 78537"/>
                <a:gd name="connsiteX1" fmla="*/ 0 w 287970"/>
                <a:gd name="connsiteY1" fmla="*/ 78537 h 78537"/>
                <a:gd name="connsiteX2" fmla="*/ 287971 w 287970"/>
                <a:gd name="connsiteY2" fmla="*/ 78537 h 78537"/>
                <a:gd name="connsiteX3" fmla="*/ 143985 w 287970"/>
                <a:gd name="connsiteY3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70" h="78537">
                  <a:moveTo>
                    <a:pt x="143985" y="0"/>
                  </a:moveTo>
                  <a:lnTo>
                    <a:pt x="0" y="78537"/>
                  </a:lnTo>
                  <a:lnTo>
                    <a:pt x="287971" y="78537"/>
                  </a:lnTo>
                  <a:lnTo>
                    <a:pt x="14398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802" name="Grafika 52">
            <a:extLst>
              <a:ext uri="{FF2B5EF4-FFF2-40B4-BE49-F238E27FC236}">
                <a16:creationId xmlns:a16="http://schemas.microsoft.com/office/drawing/2014/main" id="{37992429-FA25-45B7-08B8-1F24AE4C9AB4}"/>
              </a:ext>
            </a:extLst>
          </p:cNvPr>
          <p:cNvGrpSpPr/>
          <p:nvPr userDrawn="1"/>
        </p:nvGrpSpPr>
        <p:grpSpPr>
          <a:xfrm>
            <a:off x="30198590" y="-2768934"/>
            <a:ext cx="564944" cy="590624"/>
            <a:chOff x="9523124" y="680657"/>
            <a:chExt cx="287970" cy="301060"/>
          </a:xfrm>
          <a:solidFill>
            <a:srgbClr val="212E39"/>
          </a:solidFill>
        </p:grpSpPr>
        <p:sp>
          <p:nvSpPr>
            <p:cNvPr id="803" name="Dowolny kształt: kształt 802">
              <a:extLst>
                <a:ext uri="{FF2B5EF4-FFF2-40B4-BE49-F238E27FC236}">
                  <a16:creationId xmlns:a16="http://schemas.microsoft.com/office/drawing/2014/main" id="{2B16550A-4B84-EA9D-1246-8F09BF7B0AE5}"/>
                </a:ext>
              </a:extLst>
            </p:cNvPr>
            <p:cNvSpPr/>
            <p:nvPr/>
          </p:nvSpPr>
          <p:spPr>
            <a:xfrm>
              <a:off x="9536214" y="772284"/>
              <a:ext cx="261791" cy="209433"/>
            </a:xfrm>
            <a:custGeom>
              <a:avLst/>
              <a:gdLst>
                <a:gd name="connsiteX0" fmla="*/ 0 w 261791"/>
                <a:gd name="connsiteY0" fmla="*/ 26179 h 209433"/>
                <a:gd name="connsiteX1" fmla="*/ 26179 w 261791"/>
                <a:gd name="connsiteY1" fmla="*/ 26179 h 209433"/>
                <a:gd name="connsiteX2" fmla="*/ 26179 w 261791"/>
                <a:gd name="connsiteY2" fmla="*/ 39269 h 209433"/>
                <a:gd name="connsiteX3" fmla="*/ 39269 w 261791"/>
                <a:gd name="connsiteY3" fmla="*/ 39269 h 209433"/>
                <a:gd name="connsiteX4" fmla="*/ 39269 w 261791"/>
                <a:gd name="connsiteY4" fmla="*/ 157075 h 209433"/>
                <a:gd name="connsiteX5" fmla="*/ 26179 w 261791"/>
                <a:gd name="connsiteY5" fmla="*/ 157075 h 209433"/>
                <a:gd name="connsiteX6" fmla="*/ 26179 w 261791"/>
                <a:gd name="connsiteY6" fmla="*/ 183254 h 209433"/>
                <a:gd name="connsiteX7" fmla="*/ 0 w 261791"/>
                <a:gd name="connsiteY7" fmla="*/ 183254 h 209433"/>
                <a:gd name="connsiteX8" fmla="*/ 0 w 261791"/>
                <a:gd name="connsiteY8" fmla="*/ 209433 h 209433"/>
                <a:gd name="connsiteX9" fmla="*/ 261791 w 261791"/>
                <a:gd name="connsiteY9" fmla="*/ 209433 h 209433"/>
                <a:gd name="connsiteX10" fmla="*/ 261791 w 261791"/>
                <a:gd name="connsiteY10" fmla="*/ 183254 h 209433"/>
                <a:gd name="connsiteX11" fmla="*/ 235612 w 261791"/>
                <a:gd name="connsiteY11" fmla="*/ 183254 h 209433"/>
                <a:gd name="connsiteX12" fmla="*/ 235612 w 261791"/>
                <a:gd name="connsiteY12" fmla="*/ 157075 h 209433"/>
                <a:gd name="connsiteX13" fmla="*/ 222523 w 261791"/>
                <a:gd name="connsiteY13" fmla="*/ 157075 h 209433"/>
                <a:gd name="connsiteX14" fmla="*/ 222523 w 261791"/>
                <a:gd name="connsiteY14" fmla="*/ 39269 h 209433"/>
                <a:gd name="connsiteX15" fmla="*/ 235612 w 261791"/>
                <a:gd name="connsiteY15" fmla="*/ 39269 h 209433"/>
                <a:gd name="connsiteX16" fmla="*/ 235612 w 261791"/>
                <a:gd name="connsiteY16" fmla="*/ 26179 h 209433"/>
                <a:gd name="connsiteX17" fmla="*/ 261791 w 261791"/>
                <a:gd name="connsiteY17" fmla="*/ 26179 h 209433"/>
                <a:gd name="connsiteX18" fmla="*/ 261791 w 261791"/>
                <a:gd name="connsiteY18" fmla="*/ 0 h 209433"/>
                <a:gd name="connsiteX19" fmla="*/ 0 w 261791"/>
                <a:gd name="connsiteY19" fmla="*/ 0 h 209433"/>
                <a:gd name="connsiteX20" fmla="*/ 0 w 261791"/>
                <a:gd name="connsiteY20" fmla="*/ 26179 h 209433"/>
                <a:gd name="connsiteX21" fmla="*/ 157075 w 261791"/>
                <a:gd name="connsiteY21" fmla="*/ 26179 h 209433"/>
                <a:gd name="connsiteX22" fmla="*/ 157075 w 261791"/>
                <a:gd name="connsiteY22" fmla="*/ 39269 h 209433"/>
                <a:gd name="connsiteX23" fmla="*/ 170164 w 261791"/>
                <a:gd name="connsiteY23" fmla="*/ 39269 h 209433"/>
                <a:gd name="connsiteX24" fmla="*/ 170164 w 261791"/>
                <a:gd name="connsiteY24" fmla="*/ 157075 h 209433"/>
                <a:gd name="connsiteX25" fmla="*/ 157075 w 261791"/>
                <a:gd name="connsiteY25" fmla="*/ 157075 h 209433"/>
                <a:gd name="connsiteX26" fmla="*/ 157075 w 261791"/>
                <a:gd name="connsiteY26" fmla="*/ 183254 h 209433"/>
                <a:gd name="connsiteX27" fmla="*/ 104717 w 261791"/>
                <a:gd name="connsiteY27" fmla="*/ 183254 h 209433"/>
                <a:gd name="connsiteX28" fmla="*/ 104717 w 261791"/>
                <a:gd name="connsiteY28" fmla="*/ 157075 h 209433"/>
                <a:gd name="connsiteX29" fmla="*/ 91627 w 261791"/>
                <a:gd name="connsiteY29" fmla="*/ 157075 h 209433"/>
                <a:gd name="connsiteX30" fmla="*/ 91627 w 261791"/>
                <a:gd name="connsiteY30" fmla="*/ 39269 h 209433"/>
                <a:gd name="connsiteX31" fmla="*/ 104717 w 261791"/>
                <a:gd name="connsiteY31" fmla="*/ 39269 h 209433"/>
                <a:gd name="connsiteX32" fmla="*/ 104717 w 261791"/>
                <a:gd name="connsiteY32" fmla="*/ 26179 h 209433"/>
                <a:gd name="connsiteX33" fmla="*/ 157075 w 261791"/>
                <a:gd name="connsiteY33" fmla="*/ 26179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61791" h="209433">
                  <a:moveTo>
                    <a:pt x="0" y="26179"/>
                  </a:moveTo>
                  <a:lnTo>
                    <a:pt x="26179" y="26179"/>
                  </a:lnTo>
                  <a:lnTo>
                    <a:pt x="26179" y="39269"/>
                  </a:lnTo>
                  <a:lnTo>
                    <a:pt x="39269" y="39269"/>
                  </a:lnTo>
                  <a:lnTo>
                    <a:pt x="39269" y="157075"/>
                  </a:lnTo>
                  <a:lnTo>
                    <a:pt x="26179" y="157075"/>
                  </a:lnTo>
                  <a:lnTo>
                    <a:pt x="26179" y="183254"/>
                  </a:lnTo>
                  <a:lnTo>
                    <a:pt x="0" y="183254"/>
                  </a:lnTo>
                  <a:lnTo>
                    <a:pt x="0" y="209433"/>
                  </a:lnTo>
                  <a:lnTo>
                    <a:pt x="261791" y="209433"/>
                  </a:lnTo>
                  <a:lnTo>
                    <a:pt x="261791" y="183254"/>
                  </a:lnTo>
                  <a:lnTo>
                    <a:pt x="235612" y="183254"/>
                  </a:lnTo>
                  <a:lnTo>
                    <a:pt x="235612" y="157075"/>
                  </a:lnTo>
                  <a:lnTo>
                    <a:pt x="222523" y="157075"/>
                  </a:lnTo>
                  <a:lnTo>
                    <a:pt x="222523" y="39269"/>
                  </a:lnTo>
                  <a:lnTo>
                    <a:pt x="235612" y="39269"/>
                  </a:lnTo>
                  <a:lnTo>
                    <a:pt x="235612" y="26179"/>
                  </a:lnTo>
                  <a:lnTo>
                    <a:pt x="261791" y="26179"/>
                  </a:lnTo>
                  <a:lnTo>
                    <a:pt x="261791" y="0"/>
                  </a:lnTo>
                  <a:lnTo>
                    <a:pt x="0" y="0"/>
                  </a:lnTo>
                  <a:lnTo>
                    <a:pt x="0" y="26179"/>
                  </a:lnTo>
                  <a:close/>
                  <a:moveTo>
                    <a:pt x="157075" y="26179"/>
                  </a:moveTo>
                  <a:lnTo>
                    <a:pt x="157075" y="39269"/>
                  </a:lnTo>
                  <a:lnTo>
                    <a:pt x="170164" y="39269"/>
                  </a:lnTo>
                  <a:lnTo>
                    <a:pt x="170164" y="157075"/>
                  </a:lnTo>
                  <a:lnTo>
                    <a:pt x="157075" y="157075"/>
                  </a:lnTo>
                  <a:lnTo>
                    <a:pt x="157075" y="183254"/>
                  </a:lnTo>
                  <a:lnTo>
                    <a:pt x="104717" y="183254"/>
                  </a:lnTo>
                  <a:lnTo>
                    <a:pt x="104717" y="157075"/>
                  </a:lnTo>
                  <a:lnTo>
                    <a:pt x="91627" y="157075"/>
                  </a:lnTo>
                  <a:lnTo>
                    <a:pt x="91627" y="39269"/>
                  </a:lnTo>
                  <a:lnTo>
                    <a:pt x="104717" y="39269"/>
                  </a:lnTo>
                  <a:lnTo>
                    <a:pt x="104717" y="26179"/>
                  </a:lnTo>
                  <a:lnTo>
                    <a:pt x="157075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04" name="Dowolny kształt: kształt 803">
              <a:extLst>
                <a:ext uri="{FF2B5EF4-FFF2-40B4-BE49-F238E27FC236}">
                  <a16:creationId xmlns:a16="http://schemas.microsoft.com/office/drawing/2014/main" id="{90574665-E477-0CF0-B337-A85A2DE59F29}"/>
                </a:ext>
              </a:extLst>
            </p:cNvPr>
            <p:cNvSpPr/>
            <p:nvPr/>
          </p:nvSpPr>
          <p:spPr>
            <a:xfrm>
              <a:off x="9523124" y="680657"/>
              <a:ext cx="287970" cy="78537"/>
            </a:xfrm>
            <a:custGeom>
              <a:avLst/>
              <a:gdLst>
                <a:gd name="connsiteX0" fmla="*/ 143985 w 287970"/>
                <a:gd name="connsiteY0" fmla="*/ 0 h 78537"/>
                <a:gd name="connsiteX1" fmla="*/ 0 w 287970"/>
                <a:gd name="connsiteY1" fmla="*/ 78537 h 78537"/>
                <a:gd name="connsiteX2" fmla="*/ 287971 w 287970"/>
                <a:gd name="connsiteY2" fmla="*/ 78537 h 78537"/>
                <a:gd name="connsiteX3" fmla="*/ 143985 w 287970"/>
                <a:gd name="connsiteY3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70" h="78537">
                  <a:moveTo>
                    <a:pt x="143985" y="0"/>
                  </a:moveTo>
                  <a:lnTo>
                    <a:pt x="0" y="78537"/>
                  </a:lnTo>
                  <a:lnTo>
                    <a:pt x="287971" y="78537"/>
                  </a:lnTo>
                  <a:lnTo>
                    <a:pt x="14398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805" name="Dowolny kształt: kształt 804">
            <a:extLst>
              <a:ext uri="{FF2B5EF4-FFF2-40B4-BE49-F238E27FC236}">
                <a16:creationId xmlns:a16="http://schemas.microsoft.com/office/drawing/2014/main" id="{773EABAA-A21F-9CA1-D58F-E16B19EAA0E2}"/>
              </a:ext>
            </a:extLst>
          </p:cNvPr>
          <p:cNvSpPr/>
          <p:nvPr userDrawn="1"/>
        </p:nvSpPr>
        <p:spPr>
          <a:xfrm>
            <a:off x="16280397" y="-2743254"/>
            <a:ext cx="564944" cy="564944"/>
          </a:xfrm>
          <a:custGeom>
            <a:avLst/>
            <a:gdLst>
              <a:gd name="connsiteX0" fmla="*/ 287971 w 287970"/>
              <a:gd name="connsiteY0" fmla="*/ 78537 h 287970"/>
              <a:gd name="connsiteX1" fmla="*/ 287971 w 287970"/>
              <a:gd name="connsiteY1" fmla="*/ 0 h 287970"/>
              <a:gd name="connsiteX2" fmla="*/ 209433 w 287970"/>
              <a:gd name="connsiteY2" fmla="*/ 0 h 287970"/>
              <a:gd name="connsiteX3" fmla="*/ 209433 w 287970"/>
              <a:gd name="connsiteY3" fmla="*/ 26179 h 287970"/>
              <a:gd name="connsiteX4" fmla="*/ 143985 w 287970"/>
              <a:gd name="connsiteY4" fmla="*/ 26179 h 287970"/>
              <a:gd name="connsiteX5" fmla="*/ 143985 w 287970"/>
              <a:gd name="connsiteY5" fmla="*/ 130896 h 287970"/>
              <a:gd name="connsiteX6" fmla="*/ 78537 w 287970"/>
              <a:gd name="connsiteY6" fmla="*/ 130896 h 287970"/>
              <a:gd name="connsiteX7" fmla="*/ 78537 w 287970"/>
              <a:gd name="connsiteY7" fmla="*/ 104717 h 287970"/>
              <a:gd name="connsiteX8" fmla="*/ 0 w 287970"/>
              <a:gd name="connsiteY8" fmla="*/ 104717 h 287970"/>
              <a:gd name="connsiteX9" fmla="*/ 0 w 287970"/>
              <a:gd name="connsiteY9" fmla="*/ 183254 h 287970"/>
              <a:gd name="connsiteX10" fmla="*/ 78537 w 287970"/>
              <a:gd name="connsiteY10" fmla="*/ 183254 h 287970"/>
              <a:gd name="connsiteX11" fmla="*/ 78537 w 287970"/>
              <a:gd name="connsiteY11" fmla="*/ 157075 h 287970"/>
              <a:gd name="connsiteX12" fmla="*/ 143985 w 287970"/>
              <a:gd name="connsiteY12" fmla="*/ 157075 h 287970"/>
              <a:gd name="connsiteX13" fmla="*/ 143985 w 287970"/>
              <a:gd name="connsiteY13" fmla="*/ 261791 h 287970"/>
              <a:gd name="connsiteX14" fmla="*/ 209433 w 287970"/>
              <a:gd name="connsiteY14" fmla="*/ 261791 h 287970"/>
              <a:gd name="connsiteX15" fmla="*/ 209433 w 287970"/>
              <a:gd name="connsiteY15" fmla="*/ 287971 h 287970"/>
              <a:gd name="connsiteX16" fmla="*/ 287971 w 287970"/>
              <a:gd name="connsiteY16" fmla="*/ 287971 h 287970"/>
              <a:gd name="connsiteX17" fmla="*/ 287971 w 287970"/>
              <a:gd name="connsiteY17" fmla="*/ 209433 h 287970"/>
              <a:gd name="connsiteX18" fmla="*/ 209433 w 287970"/>
              <a:gd name="connsiteY18" fmla="*/ 209433 h 287970"/>
              <a:gd name="connsiteX19" fmla="*/ 209433 w 287970"/>
              <a:gd name="connsiteY19" fmla="*/ 235612 h 287970"/>
              <a:gd name="connsiteX20" fmla="*/ 170164 w 287970"/>
              <a:gd name="connsiteY20" fmla="*/ 235612 h 287970"/>
              <a:gd name="connsiteX21" fmla="*/ 170164 w 287970"/>
              <a:gd name="connsiteY21" fmla="*/ 52358 h 287970"/>
              <a:gd name="connsiteX22" fmla="*/ 209433 w 287970"/>
              <a:gd name="connsiteY22" fmla="*/ 52358 h 287970"/>
              <a:gd name="connsiteX23" fmla="*/ 209433 w 287970"/>
              <a:gd name="connsiteY23" fmla="*/ 78537 h 287970"/>
              <a:gd name="connsiteX24" fmla="*/ 287971 w 287970"/>
              <a:gd name="connsiteY24" fmla="*/ 78537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7970" h="287970">
                <a:moveTo>
                  <a:pt x="287971" y="78537"/>
                </a:moveTo>
                <a:lnTo>
                  <a:pt x="287971" y="0"/>
                </a:lnTo>
                <a:lnTo>
                  <a:pt x="209433" y="0"/>
                </a:lnTo>
                <a:lnTo>
                  <a:pt x="209433" y="26179"/>
                </a:lnTo>
                <a:lnTo>
                  <a:pt x="143985" y="26179"/>
                </a:lnTo>
                <a:lnTo>
                  <a:pt x="143985" y="130896"/>
                </a:lnTo>
                <a:lnTo>
                  <a:pt x="78537" y="130896"/>
                </a:lnTo>
                <a:lnTo>
                  <a:pt x="78537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78537" y="183254"/>
                </a:lnTo>
                <a:lnTo>
                  <a:pt x="78537" y="157075"/>
                </a:lnTo>
                <a:lnTo>
                  <a:pt x="143985" y="157075"/>
                </a:lnTo>
                <a:lnTo>
                  <a:pt x="143985" y="261791"/>
                </a:lnTo>
                <a:lnTo>
                  <a:pt x="209433" y="261791"/>
                </a:lnTo>
                <a:lnTo>
                  <a:pt x="209433" y="287971"/>
                </a:lnTo>
                <a:lnTo>
                  <a:pt x="287971" y="287971"/>
                </a:lnTo>
                <a:lnTo>
                  <a:pt x="287971" y="209433"/>
                </a:lnTo>
                <a:lnTo>
                  <a:pt x="209433" y="209433"/>
                </a:lnTo>
                <a:lnTo>
                  <a:pt x="209433" y="235612"/>
                </a:lnTo>
                <a:lnTo>
                  <a:pt x="170164" y="235612"/>
                </a:lnTo>
                <a:lnTo>
                  <a:pt x="170164" y="52358"/>
                </a:lnTo>
                <a:lnTo>
                  <a:pt x="209433" y="52358"/>
                </a:lnTo>
                <a:lnTo>
                  <a:pt x="209433" y="78537"/>
                </a:lnTo>
                <a:lnTo>
                  <a:pt x="287971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806" name="Dowolny kształt: kształt 805">
            <a:extLst>
              <a:ext uri="{FF2B5EF4-FFF2-40B4-BE49-F238E27FC236}">
                <a16:creationId xmlns:a16="http://schemas.microsoft.com/office/drawing/2014/main" id="{219A50AB-86D3-CA68-02B4-1728231B0FDE}"/>
              </a:ext>
            </a:extLst>
          </p:cNvPr>
          <p:cNvSpPr/>
          <p:nvPr userDrawn="1"/>
        </p:nvSpPr>
        <p:spPr>
          <a:xfrm>
            <a:off x="17615723" y="-2743254"/>
            <a:ext cx="564944" cy="564944"/>
          </a:xfrm>
          <a:custGeom>
            <a:avLst/>
            <a:gdLst>
              <a:gd name="connsiteX0" fmla="*/ 287971 w 287970"/>
              <a:gd name="connsiteY0" fmla="*/ 78537 h 287970"/>
              <a:gd name="connsiteX1" fmla="*/ 287971 w 287970"/>
              <a:gd name="connsiteY1" fmla="*/ 0 h 287970"/>
              <a:gd name="connsiteX2" fmla="*/ 209433 w 287970"/>
              <a:gd name="connsiteY2" fmla="*/ 0 h 287970"/>
              <a:gd name="connsiteX3" fmla="*/ 209433 w 287970"/>
              <a:gd name="connsiteY3" fmla="*/ 26179 h 287970"/>
              <a:gd name="connsiteX4" fmla="*/ 143985 w 287970"/>
              <a:gd name="connsiteY4" fmla="*/ 26179 h 287970"/>
              <a:gd name="connsiteX5" fmla="*/ 143985 w 287970"/>
              <a:gd name="connsiteY5" fmla="*/ 130896 h 287970"/>
              <a:gd name="connsiteX6" fmla="*/ 78537 w 287970"/>
              <a:gd name="connsiteY6" fmla="*/ 130896 h 287970"/>
              <a:gd name="connsiteX7" fmla="*/ 78537 w 287970"/>
              <a:gd name="connsiteY7" fmla="*/ 104717 h 287970"/>
              <a:gd name="connsiteX8" fmla="*/ 0 w 287970"/>
              <a:gd name="connsiteY8" fmla="*/ 104717 h 287970"/>
              <a:gd name="connsiteX9" fmla="*/ 0 w 287970"/>
              <a:gd name="connsiteY9" fmla="*/ 183254 h 287970"/>
              <a:gd name="connsiteX10" fmla="*/ 78537 w 287970"/>
              <a:gd name="connsiteY10" fmla="*/ 183254 h 287970"/>
              <a:gd name="connsiteX11" fmla="*/ 78537 w 287970"/>
              <a:gd name="connsiteY11" fmla="*/ 157075 h 287970"/>
              <a:gd name="connsiteX12" fmla="*/ 143985 w 287970"/>
              <a:gd name="connsiteY12" fmla="*/ 157075 h 287970"/>
              <a:gd name="connsiteX13" fmla="*/ 143985 w 287970"/>
              <a:gd name="connsiteY13" fmla="*/ 261791 h 287970"/>
              <a:gd name="connsiteX14" fmla="*/ 209433 w 287970"/>
              <a:gd name="connsiteY14" fmla="*/ 261791 h 287970"/>
              <a:gd name="connsiteX15" fmla="*/ 209433 w 287970"/>
              <a:gd name="connsiteY15" fmla="*/ 287971 h 287970"/>
              <a:gd name="connsiteX16" fmla="*/ 287971 w 287970"/>
              <a:gd name="connsiteY16" fmla="*/ 287971 h 287970"/>
              <a:gd name="connsiteX17" fmla="*/ 287971 w 287970"/>
              <a:gd name="connsiteY17" fmla="*/ 209433 h 287970"/>
              <a:gd name="connsiteX18" fmla="*/ 209433 w 287970"/>
              <a:gd name="connsiteY18" fmla="*/ 209433 h 287970"/>
              <a:gd name="connsiteX19" fmla="*/ 209433 w 287970"/>
              <a:gd name="connsiteY19" fmla="*/ 235612 h 287970"/>
              <a:gd name="connsiteX20" fmla="*/ 170164 w 287970"/>
              <a:gd name="connsiteY20" fmla="*/ 235612 h 287970"/>
              <a:gd name="connsiteX21" fmla="*/ 170164 w 287970"/>
              <a:gd name="connsiteY21" fmla="*/ 157075 h 287970"/>
              <a:gd name="connsiteX22" fmla="*/ 209433 w 287970"/>
              <a:gd name="connsiteY22" fmla="*/ 157075 h 287970"/>
              <a:gd name="connsiteX23" fmla="*/ 209433 w 287970"/>
              <a:gd name="connsiteY23" fmla="*/ 183254 h 287970"/>
              <a:gd name="connsiteX24" fmla="*/ 287971 w 287970"/>
              <a:gd name="connsiteY24" fmla="*/ 183254 h 287970"/>
              <a:gd name="connsiteX25" fmla="*/ 287971 w 287970"/>
              <a:gd name="connsiteY25" fmla="*/ 104717 h 287970"/>
              <a:gd name="connsiteX26" fmla="*/ 209433 w 287970"/>
              <a:gd name="connsiteY26" fmla="*/ 104717 h 287970"/>
              <a:gd name="connsiteX27" fmla="*/ 209433 w 287970"/>
              <a:gd name="connsiteY27" fmla="*/ 130896 h 287970"/>
              <a:gd name="connsiteX28" fmla="*/ 170164 w 287970"/>
              <a:gd name="connsiteY28" fmla="*/ 130896 h 287970"/>
              <a:gd name="connsiteX29" fmla="*/ 170164 w 287970"/>
              <a:gd name="connsiteY29" fmla="*/ 52358 h 287970"/>
              <a:gd name="connsiteX30" fmla="*/ 209433 w 287970"/>
              <a:gd name="connsiteY30" fmla="*/ 52358 h 287970"/>
              <a:gd name="connsiteX31" fmla="*/ 209433 w 287970"/>
              <a:gd name="connsiteY31" fmla="*/ 78537 h 287970"/>
              <a:gd name="connsiteX32" fmla="*/ 287971 w 287970"/>
              <a:gd name="connsiteY32" fmla="*/ 78537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87970" h="287970">
                <a:moveTo>
                  <a:pt x="287971" y="78537"/>
                </a:moveTo>
                <a:lnTo>
                  <a:pt x="287971" y="0"/>
                </a:lnTo>
                <a:lnTo>
                  <a:pt x="209433" y="0"/>
                </a:lnTo>
                <a:lnTo>
                  <a:pt x="209433" y="26179"/>
                </a:lnTo>
                <a:lnTo>
                  <a:pt x="143985" y="26179"/>
                </a:lnTo>
                <a:lnTo>
                  <a:pt x="143985" y="130896"/>
                </a:lnTo>
                <a:lnTo>
                  <a:pt x="78537" y="130896"/>
                </a:lnTo>
                <a:lnTo>
                  <a:pt x="78537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78537" y="183254"/>
                </a:lnTo>
                <a:lnTo>
                  <a:pt x="78537" y="157075"/>
                </a:lnTo>
                <a:lnTo>
                  <a:pt x="143985" y="157075"/>
                </a:lnTo>
                <a:lnTo>
                  <a:pt x="143985" y="261791"/>
                </a:lnTo>
                <a:lnTo>
                  <a:pt x="209433" y="261791"/>
                </a:lnTo>
                <a:lnTo>
                  <a:pt x="209433" y="287971"/>
                </a:lnTo>
                <a:lnTo>
                  <a:pt x="287971" y="287971"/>
                </a:lnTo>
                <a:lnTo>
                  <a:pt x="287971" y="209433"/>
                </a:lnTo>
                <a:lnTo>
                  <a:pt x="209433" y="209433"/>
                </a:lnTo>
                <a:lnTo>
                  <a:pt x="209433" y="235612"/>
                </a:lnTo>
                <a:lnTo>
                  <a:pt x="170164" y="235612"/>
                </a:lnTo>
                <a:lnTo>
                  <a:pt x="170164" y="157075"/>
                </a:lnTo>
                <a:lnTo>
                  <a:pt x="209433" y="157075"/>
                </a:lnTo>
                <a:lnTo>
                  <a:pt x="209433" y="183254"/>
                </a:lnTo>
                <a:lnTo>
                  <a:pt x="287971" y="183254"/>
                </a:lnTo>
                <a:lnTo>
                  <a:pt x="287971" y="104717"/>
                </a:lnTo>
                <a:lnTo>
                  <a:pt x="209433" y="104717"/>
                </a:lnTo>
                <a:lnTo>
                  <a:pt x="209433" y="130896"/>
                </a:lnTo>
                <a:lnTo>
                  <a:pt x="170164" y="130896"/>
                </a:lnTo>
                <a:lnTo>
                  <a:pt x="170164" y="52358"/>
                </a:lnTo>
                <a:lnTo>
                  <a:pt x="209433" y="52358"/>
                </a:lnTo>
                <a:lnTo>
                  <a:pt x="209433" y="78537"/>
                </a:lnTo>
                <a:lnTo>
                  <a:pt x="287971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807" name="Dowolny kształt: kształt 806">
            <a:extLst>
              <a:ext uri="{FF2B5EF4-FFF2-40B4-BE49-F238E27FC236}">
                <a16:creationId xmlns:a16="http://schemas.microsoft.com/office/drawing/2014/main" id="{3C9C3C59-4B9B-EED4-4928-E28C8A2D8CCD}"/>
              </a:ext>
            </a:extLst>
          </p:cNvPr>
          <p:cNvSpPr/>
          <p:nvPr userDrawn="1"/>
        </p:nvSpPr>
        <p:spPr>
          <a:xfrm>
            <a:off x="16948060" y="-2743254"/>
            <a:ext cx="564944" cy="564944"/>
          </a:xfrm>
          <a:custGeom>
            <a:avLst/>
            <a:gdLst>
              <a:gd name="connsiteX0" fmla="*/ 287971 w 287970"/>
              <a:gd name="connsiteY0" fmla="*/ 78537 h 287970"/>
              <a:gd name="connsiteX1" fmla="*/ 287971 w 287970"/>
              <a:gd name="connsiteY1" fmla="*/ 0 h 287970"/>
              <a:gd name="connsiteX2" fmla="*/ 209433 w 287970"/>
              <a:gd name="connsiteY2" fmla="*/ 0 h 287970"/>
              <a:gd name="connsiteX3" fmla="*/ 209433 w 287970"/>
              <a:gd name="connsiteY3" fmla="*/ 26179 h 287970"/>
              <a:gd name="connsiteX4" fmla="*/ 143985 w 287970"/>
              <a:gd name="connsiteY4" fmla="*/ 26179 h 287970"/>
              <a:gd name="connsiteX5" fmla="*/ 143985 w 287970"/>
              <a:gd name="connsiteY5" fmla="*/ 130896 h 287970"/>
              <a:gd name="connsiteX6" fmla="*/ 78537 w 287970"/>
              <a:gd name="connsiteY6" fmla="*/ 130896 h 287970"/>
              <a:gd name="connsiteX7" fmla="*/ 78537 w 287970"/>
              <a:gd name="connsiteY7" fmla="*/ 104717 h 287970"/>
              <a:gd name="connsiteX8" fmla="*/ 0 w 287970"/>
              <a:gd name="connsiteY8" fmla="*/ 104717 h 287970"/>
              <a:gd name="connsiteX9" fmla="*/ 0 w 287970"/>
              <a:gd name="connsiteY9" fmla="*/ 183254 h 287970"/>
              <a:gd name="connsiteX10" fmla="*/ 78537 w 287970"/>
              <a:gd name="connsiteY10" fmla="*/ 183254 h 287970"/>
              <a:gd name="connsiteX11" fmla="*/ 78537 w 287970"/>
              <a:gd name="connsiteY11" fmla="*/ 157075 h 287970"/>
              <a:gd name="connsiteX12" fmla="*/ 143985 w 287970"/>
              <a:gd name="connsiteY12" fmla="*/ 157075 h 287970"/>
              <a:gd name="connsiteX13" fmla="*/ 143985 w 287970"/>
              <a:gd name="connsiteY13" fmla="*/ 261791 h 287970"/>
              <a:gd name="connsiteX14" fmla="*/ 209433 w 287970"/>
              <a:gd name="connsiteY14" fmla="*/ 261791 h 287970"/>
              <a:gd name="connsiteX15" fmla="*/ 209433 w 287970"/>
              <a:gd name="connsiteY15" fmla="*/ 287971 h 287970"/>
              <a:gd name="connsiteX16" fmla="*/ 287971 w 287970"/>
              <a:gd name="connsiteY16" fmla="*/ 287971 h 287970"/>
              <a:gd name="connsiteX17" fmla="*/ 287971 w 287970"/>
              <a:gd name="connsiteY17" fmla="*/ 209433 h 287970"/>
              <a:gd name="connsiteX18" fmla="*/ 209433 w 287970"/>
              <a:gd name="connsiteY18" fmla="*/ 209433 h 287970"/>
              <a:gd name="connsiteX19" fmla="*/ 209433 w 287970"/>
              <a:gd name="connsiteY19" fmla="*/ 235612 h 287970"/>
              <a:gd name="connsiteX20" fmla="*/ 170164 w 287970"/>
              <a:gd name="connsiteY20" fmla="*/ 235612 h 287970"/>
              <a:gd name="connsiteX21" fmla="*/ 170164 w 287970"/>
              <a:gd name="connsiteY21" fmla="*/ 157075 h 287970"/>
              <a:gd name="connsiteX22" fmla="*/ 209433 w 287970"/>
              <a:gd name="connsiteY22" fmla="*/ 157075 h 287970"/>
              <a:gd name="connsiteX23" fmla="*/ 209433 w 287970"/>
              <a:gd name="connsiteY23" fmla="*/ 183254 h 287970"/>
              <a:gd name="connsiteX24" fmla="*/ 287971 w 287970"/>
              <a:gd name="connsiteY24" fmla="*/ 183254 h 287970"/>
              <a:gd name="connsiteX25" fmla="*/ 287971 w 287970"/>
              <a:gd name="connsiteY25" fmla="*/ 104717 h 287970"/>
              <a:gd name="connsiteX26" fmla="*/ 209433 w 287970"/>
              <a:gd name="connsiteY26" fmla="*/ 104717 h 287970"/>
              <a:gd name="connsiteX27" fmla="*/ 209433 w 287970"/>
              <a:gd name="connsiteY27" fmla="*/ 130896 h 287970"/>
              <a:gd name="connsiteX28" fmla="*/ 170164 w 287970"/>
              <a:gd name="connsiteY28" fmla="*/ 130896 h 287970"/>
              <a:gd name="connsiteX29" fmla="*/ 170164 w 287970"/>
              <a:gd name="connsiteY29" fmla="*/ 52358 h 287970"/>
              <a:gd name="connsiteX30" fmla="*/ 209433 w 287970"/>
              <a:gd name="connsiteY30" fmla="*/ 52358 h 287970"/>
              <a:gd name="connsiteX31" fmla="*/ 209433 w 287970"/>
              <a:gd name="connsiteY31" fmla="*/ 78537 h 287970"/>
              <a:gd name="connsiteX32" fmla="*/ 287971 w 287970"/>
              <a:gd name="connsiteY32" fmla="*/ 78537 h 287970"/>
              <a:gd name="connsiteX33" fmla="*/ 235612 w 287970"/>
              <a:gd name="connsiteY33" fmla="*/ 26179 h 287970"/>
              <a:gd name="connsiteX34" fmla="*/ 261791 w 287970"/>
              <a:gd name="connsiteY34" fmla="*/ 26179 h 287970"/>
              <a:gd name="connsiteX35" fmla="*/ 261791 w 287970"/>
              <a:gd name="connsiteY35" fmla="*/ 52358 h 287970"/>
              <a:gd name="connsiteX36" fmla="*/ 235612 w 287970"/>
              <a:gd name="connsiteY36" fmla="*/ 52358 h 287970"/>
              <a:gd name="connsiteX37" fmla="*/ 235612 w 287970"/>
              <a:gd name="connsiteY37" fmla="*/ 26179 h 287970"/>
              <a:gd name="connsiteX38" fmla="*/ 52358 w 287970"/>
              <a:gd name="connsiteY38" fmla="*/ 157075 h 287970"/>
              <a:gd name="connsiteX39" fmla="*/ 26179 w 287970"/>
              <a:gd name="connsiteY39" fmla="*/ 157075 h 287970"/>
              <a:gd name="connsiteX40" fmla="*/ 26179 w 287970"/>
              <a:gd name="connsiteY40" fmla="*/ 130896 h 287970"/>
              <a:gd name="connsiteX41" fmla="*/ 52358 w 287970"/>
              <a:gd name="connsiteY41" fmla="*/ 130896 h 287970"/>
              <a:gd name="connsiteX42" fmla="*/ 52358 w 287970"/>
              <a:gd name="connsiteY42" fmla="*/ 157075 h 287970"/>
              <a:gd name="connsiteX43" fmla="*/ 235612 w 287970"/>
              <a:gd name="connsiteY43" fmla="*/ 235612 h 287970"/>
              <a:gd name="connsiteX44" fmla="*/ 261791 w 287970"/>
              <a:gd name="connsiteY44" fmla="*/ 235612 h 287970"/>
              <a:gd name="connsiteX45" fmla="*/ 261791 w 287970"/>
              <a:gd name="connsiteY45" fmla="*/ 261791 h 287970"/>
              <a:gd name="connsiteX46" fmla="*/ 235612 w 287970"/>
              <a:gd name="connsiteY46" fmla="*/ 261791 h 287970"/>
              <a:gd name="connsiteX47" fmla="*/ 235612 w 287970"/>
              <a:gd name="connsiteY47" fmla="*/ 235612 h 287970"/>
              <a:gd name="connsiteX48" fmla="*/ 235612 w 287970"/>
              <a:gd name="connsiteY48" fmla="*/ 130896 h 287970"/>
              <a:gd name="connsiteX49" fmla="*/ 261791 w 287970"/>
              <a:gd name="connsiteY49" fmla="*/ 130896 h 287970"/>
              <a:gd name="connsiteX50" fmla="*/ 261791 w 287970"/>
              <a:gd name="connsiteY50" fmla="*/ 157075 h 287970"/>
              <a:gd name="connsiteX51" fmla="*/ 235612 w 287970"/>
              <a:gd name="connsiteY51" fmla="*/ 157075 h 287970"/>
              <a:gd name="connsiteX52" fmla="*/ 235612 w 287970"/>
              <a:gd name="connsiteY52" fmla="*/ 130896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87970" h="287970">
                <a:moveTo>
                  <a:pt x="287971" y="78537"/>
                </a:moveTo>
                <a:lnTo>
                  <a:pt x="287971" y="0"/>
                </a:lnTo>
                <a:lnTo>
                  <a:pt x="209433" y="0"/>
                </a:lnTo>
                <a:lnTo>
                  <a:pt x="209433" y="26179"/>
                </a:lnTo>
                <a:lnTo>
                  <a:pt x="143985" y="26179"/>
                </a:lnTo>
                <a:lnTo>
                  <a:pt x="143985" y="130896"/>
                </a:lnTo>
                <a:lnTo>
                  <a:pt x="78537" y="130896"/>
                </a:lnTo>
                <a:lnTo>
                  <a:pt x="78537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78537" y="183254"/>
                </a:lnTo>
                <a:lnTo>
                  <a:pt x="78537" y="157075"/>
                </a:lnTo>
                <a:lnTo>
                  <a:pt x="143985" y="157075"/>
                </a:lnTo>
                <a:lnTo>
                  <a:pt x="143985" y="261791"/>
                </a:lnTo>
                <a:lnTo>
                  <a:pt x="209433" y="261791"/>
                </a:lnTo>
                <a:lnTo>
                  <a:pt x="209433" y="287971"/>
                </a:lnTo>
                <a:lnTo>
                  <a:pt x="287971" y="287971"/>
                </a:lnTo>
                <a:lnTo>
                  <a:pt x="287971" y="209433"/>
                </a:lnTo>
                <a:lnTo>
                  <a:pt x="209433" y="209433"/>
                </a:lnTo>
                <a:lnTo>
                  <a:pt x="209433" y="235612"/>
                </a:lnTo>
                <a:lnTo>
                  <a:pt x="170164" y="235612"/>
                </a:lnTo>
                <a:lnTo>
                  <a:pt x="170164" y="157075"/>
                </a:lnTo>
                <a:lnTo>
                  <a:pt x="209433" y="157075"/>
                </a:lnTo>
                <a:lnTo>
                  <a:pt x="209433" y="183254"/>
                </a:lnTo>
                <a:lnTo>
                  <a:pt x="287971" y="183254"/>
                </a:lnTo>
                <a:lnTo>
                  <a:pt x="287971" y="104717"/>
                </a:lnTo>
                <a:lnTo>
                  <a:pt x="209433" y="104717"/>
                </a:lnTo>
                <a:lnTo>
                  <a:pt x="209433" y="130896"/>
                </a:lnTo>
                <a:lnTo>
                  <a:pt x="170164" y="130896"/>
                </a:lnTo>
                <a:lnTo>
                  <a:pt x="170164" y="52358"/>
                </a:lnTo>
                <a:lnTo>
                  <a:pt x="209433" y="52358"/>
                </a:lnTo>
                <a:lnTo>
                  <a:pt x="209433" y="78537"/>
                </a:lnTo>
                <a:lnTo>
                  <a:pt x="287971" y="78537"/>
                </a:lnTo>
                <a:close/>
                <a:moveTo>
                  <a:pt x="235612" y="26179"/>
                </a:moveTo>
                <a:lnTo>
                  <a:pt x="261791" y="26179"/>
                </a:lnTo>
                <a:lnTo>
                  <a:pt x="261791" y="52358"/>
                </a:lnTo>
                <a:lnTo>
                  <a:pt x="235612" y="52358"/>
                </a:lnTo>
                <a:lnTo>
                  <a:pt x="235612" y="26179"/>
                </a:lnTo>
                <a:close/>
                <a:moveTo>
                  <a:pt x="52358" y="157075"/>
                </a:moveTo>
                <a:lnTo>
                  <a:pt x="26179" y="157075"/>
                </a:lnTo>
                <a:lnTo>
                  <a:pt x="26179" y="130896"/>
                </a:lnTo>
                <a:lnTo>
                  <a:pt x="52358" y="130896"/>
                </a:lnTo>
                <a:lnTo>
                  <a:pt x="52358" y="157075"/>
                </a:lnTo>
                <a:close/>
                <a:moveTo>
                  <a:pt x="235612" y="235612"/>
                </a:moveTo>
                <a:lnTo>
                  <a:pt x="261791" y="235612"/>
                </a:lnTo>
                <a:lnTo>
                  <a:pt x="261791" y="261791"/>
                </a:lnTo>
                <a:lnTo>
                  <a:pt x="235612" y="261791"/>
                </a:lnTo>
                <a:lnTo>
                  <a:pt x="235612" y="235612"/>
                </a:lnTo>
                <a:close/>
                <a:moveTo>
                  <a:pt x="235612" y="130896"/>
                </a:moveTo>
                <a:lnTo>
                  <a:pt x="261791" y="130896"/>
                </a:lnTo>
                <a:lnTo>
                  <a:pt x="261791" y="157075"/>
                </a:lnTo>
                <a:lnTo>
                  <a:pt x="235612" y="157075"/>
                </a:lnTo>
                <a:lnTo>
                  <a:pt x="235612" y="130896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808" name="Dowolny kształt: kształt 807">
            <a:extLst>
              <a:ext uri="{FF2B5EF4-FFF2-40B4-BE49-F238E27FC236}">
                <a16:creationId xmlns:a16="http://schemas.microsoft.com/office/drawing/2014/main" id="{FB3F29BD-70A1-5C2F-4D88-5C4F70ECAD53}"/>
              </a:ext>
            </a:extLst>
          </p:cNvPr>
          <p:cNvSpPr/>
          <p:nvPr userDrawn="1"/>
        </p:nvSpPr>
        <p:spPr>
          <a:xfrm>
            <a:off x="18283385" y="-3410916"/>
            <a:ext cx="564944" cy="564944"/>
          </a:xfrm>
          <a:custGeom>
            <a:avLst/>
            <a:gdLst>
              <a:gd name="connsiteX0" fmla="*/ 287971 w 287970"/>
              <a:gd name="connsiteY0" fmla="*/ 78537 h 287970"/>
              <a:gd name="connsiteX1" fmla="*/ 287971 w 287970"/>
              <a:gd name="connsiteY1" fmla="*/ 0 h 287970"/>
              <a:gd name="connsiteX2" fmla="*/ 209433 w 287970"/>
              <a:gd name="connsiteY2" fmla="*/ 0 h 287970"/>
              <a:gd name="connsiteX3" fmla="*/ 209433 w 287970"/>
              <a:gd name="connsiteY3" fmla="*/ 26179 h 287970"/>
              <a:gd name="connsiteX4" fmla="*/ 143985 w 287970"/>
              <a:gd name="connsiteY4" fmla="*/ 26179 h 287970"/>
              <a:gd name="connsiteX5" fmla="*/ 143985 w 287970"/>
              <a:gd name="connsiteY5" fmla="*/ 130896 h 287970"/>
              <a:gd name="connsiteX6" fmla="*/ 78537 w 287970"/>
              <a:gd name="connsiteY6" fmla="*/ 130896 h 287970"/>
              <a:gd name="connsiteX7" fmla="*/ 78537 w 287970"/>
              <a:gd name="connsiteY7" fmla="*/ 104717 h 287970"/>
              <a:gd name="connsiteX8" fmla="*/ 0 w 287970"/>
              <a:gd name="connsiteY8" fmla="*/ 104717 h 287970"/>
              <a:gd name="connsiteX9" fmla="*/ 0 w 287970"/>
              <a:gd name="connsiteY9" fmla="*/ 183254 h 287970"/>
              <a:gd name="connsiteX10" fmla="*/ 78537 w 287970"/>
              <a:gd name="connsiteY10" fmla="*/ 183254 h 287970"/>
              <a:gd name="connsiteX11" fmla="*/ 78537 w 287970"/>
              <a:gd name="connsiteY11" fmla="*/ 157075 h 287970"/>
              <a:gd name="connsiteX12" fmla="*/ 143985 w 287970"/>
              <a:gd name="connsiteY12" fmla="*/ 157075 h 287970"/>
              <a:gd name="connsiteX13" fmla="*/ 143985 w 287970"/>
              <a:gd name="connsiteY13" fmla="*/ 261791 h 287970"/>
              <a:gd name="connsiteX14" fmla="*/ 209433 w 287970"/>
              <a:gd name="connsiteY14" fmla="*/ 261791 h 287970"/>
              <a:gd name="connsiteX15" fmla="*/ 209433 w 287970"/>
              <a:gd name="connsiteY15" fmla="*/ 287971 h 287970"/>
              <a:gd name="connsiteX16" fmla="*/ 287971 w 287970"/>
              <a:gd name="connsiteY16" fmla="*/ 287971 h 287970"/>
              <a:gd name="connsiteX17" fmla="*/ 287971 w 287970"/>
              <a:gd name="connsiteY17" fmla="*/ 209433 h 287970"/>
              <a:gd name="connsiteX18" fmla="*/ 209433 w 287970"/>
              <a:gd name="connsiteY18" fmla="*/ 209433 h 287970"/>
              <a:gd name="connsiteX19" fmla="*/ 209433 w 287970"/>
              <a:gd name="connsiteY19" fmla="*/ 235612 h 287970"/>
              <a:gd name="connsiteX20" fmla="*/ 170164 w 287970"/>
              <a:gd name="connsiteY20" fmla="*/ 235612 h 287970"/>
              <a:gd name="connsiteX21" fmla="*/ 170164 w 287970"/>
              <a:gd name="connsiteY21" fmla="*/ 157075 h 287970"/>
              <a:gd name="connsiteX22" fmla="*/ 209433 w 287970"/>
              <a:gd name="connsiteY22" fmla="*/ 157075 h 287970"/>
              <a:gd name="connsiteX23" fmla="*/ 209433 w 287970"/>
              <a:gd name="connsiteY23" fmla="*/ 183254 h 287970"/>
              <a:gd name="connsiteX24" fmla="*/ 287971 w 287970"/>
              <a:gd name="connsiteY24" fmla="*/ 183254 h 287970"/>
              <a:gd name="connsiteX25" fmla="*/ 287971 w 287970"/>
              <a:gd name="connsiteY25" fmla="*/ 104717 h 287970"/>
              <a:gd name="connsiteX26" fmla="*/ 209433 w 287970"/>
              <a:gd name="connsiteY26" fmla="*/ 104717 h 287970"/>
              <a:gd name="connsiteX27" fmla="*/ 209433 w 287970"/>
              <a:gd name="connsiteY27" fmla="*/ 130896 h 287970"/>
              <a:gd name="connsiteX28" fmla="*/ 170164 w 287970"/>
              <a:gd name="connsiteY28" fmla="*/ 130896 h 287970"/>
              <a:gd name="connsiteX29" fmla="*/ 170164 w 287970"/>
              <a:gd name="connsiteY29" fmla="*/ 52358 h 287970"/>
              <a:gd name="connsiteX30" fmla="*/ 209433 w 287970"/>
              <a:gd name="connsiteY30" fmla="*/ 52358 h 287970"/>
              <a:gd name="connsiteX31" fmla="*/ 209433 w 287970"/>
              <a:gd name="connsiteY31" fmla="*/ 78537 h 287970"/>
              <a:gd name="connsiteX32" fmla="*/ 287971 w 287970"/>
              <a:gd name="connsiteY32" fmla="*/ 78537 h 287970"/>
              <a:gd name="connsiteX33" fmla="*/ 235612 w 287970"/>
              <a:gd name="connsiteY33" fmla="*/ 26179 h 287970"/>
              <a:gd name="connsiteX34" fmla="*/ 261791 w 287970"/>
              <a:gd name="connsiteY34" fmla="*/ 26179 h 287970"/>
              <a:gd name="connsiteX35" fmla="*/ 261791 w 287970"/>
              <a:gd name="connsiteY35" fmla="*/ 52358 h 287970"/>
              <a:gd name="connsiteX36" fmla="*/ 235612 w 287970"/>
              <a:gd name="connsiteY36" fmla="*/ 52358 h 287970"/>
              <a:gd name="connsiteX37" fmla="*/ 235612 w 287970"/>
              <a:gd name="connsiteY37" fmla="*/ 26179 h 287970"/>
              <a:gd name="connsiteX38" fmla="*/ 52358 w 287970"/>
              <a:gd name="connsiteY38" fmla="*/ 157075 h 287970"/>
              <a:gd name="connsiteX39" fmla="*/ 26179 w 287970"/>
              <a:gd name="connsiteY39" fmla="*/ 157075 h 287970"/>
              <a:gd name="connsiteX40" fmla="*/ 26179 w 287970"/>
              <a:gd name="connsiteY40" fmla="*/ 130896 h 287970"/>
              <a:gd name="connsiteX41" fmla="*/ 52358 w 287970"/>
              <a:gd name="connsiteY41" fmla="*/ 130896 h 287970"/>
              <a:gd name="connsiteX42" fmla="*/ 52358 w 287970"/>
              <a:gd name="connsiteY42" fmla="*/ 157075 h 287970"/>
              <a:gd name="connsiteX43" fmla="*/ 235612 w 287970"/>
              <a:gd name="connsiteY43" fmla="*/ 235612 h 287970"/>
              <a:gd name="connsiteX44" fmla="*/ 261791 w 287970"/>
              <a:gd name="connsiteY44" fmla="*/ 235612 h 287970"/>
              <a:gd name="connsiteX45" fmla="*/ 261791 w 287970"/>
              <a:gd name="connsiteY45" fmla="*/ 261791 h 287970"/>
              <a:gd name="connsiteX46" fmla="*/ 235612 w 287970"/>
              <a:gd name="connsiteY46" fmla="*/ 261791 h 287970"/>
              <a:gd name="connsiteX47" fmla="*/ 235612 w 287970"/>
              <a:gd name="connsiteY47" fmla="*/ 235612 h 287970"/>
              <a:gd name="connsiteX48" fmla="*/ 235612 w 287970"/>
              <a:gd name="connsiteY48" fmla="*/ 130896 h 287970"/>
              <a:gd name="connsiteX49" fmla="*/ 261791 w 287970"/>
              <a:gd name="connsiteY49" fmla="*/ 130896 h 287970"/>
              <a:gd name="connsiteX50" fmla="*/ 261791 w 287970"/>
              <a:gd name="connsiteY50" fmla="*/ 157075 h 287970"/>
              <a:gd name="connsiteX51" fmla="*/ 235612 w 287970"/>
              <a:gd name="connsiteY51" fmla="*/ 157075 h 287970"/>
              <a:gd name="connsiteX52" fmla="*/ 235612 w 287970"/>
              <a:gd name="connsiteY52" fmla="*/ 130896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87970" h="287970">
                <a:moveTo>
                  <a:pt x="287971" y="78537"/>
                </a:moveTo>
                <a:lnTo>
                  <a:pt x="287971" y="0"/>
                </a:lnTo>
                <a:lnTo>
                  <a:pt x="209433" y="0"/>
                </a:lnTo>
                <a:lnTo>
                  <a:pt x="209433" y="26179"/>
                </a:lnTo>
                <a:lnTo>
                  <a:pt x="143985" y="26179"/>
                </a:lnTo>
                <a:lnTo>
                  <a:pt x="143985" y="130896"/>
                </a:lnTo>
                <a:lnTo>
                  <a:pt x="78537" y="130896"/>
                </a:lnTo>
                <a:lnTo>
                  <a:pt x="78537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78537" y="183254"/>
                </a:lnTo>
                <a:lnTo>
                  <a:pt x="78537" y="157075"/>
                </a:lnTo>
                <a:lnTo>
                  <a:pt x="143985" y="157075"/>
                </a:lnTo>
                <a:lnTo>
                  <a:pt x="143985" y="261791"/>
                </a:lnTo>
                <a:lnTo>
                  <a:pt x="209433" y="261791"/>
                </a:lnTo>
                <a:lnTo>
                  <a:pt x="209433" y="287971"/>
                </a:lnTo>
                <a:lnTo>
                  <a:pt x="287971" y="287971"/>
                </a:lnTo>
                <a:lnTo>
                  <a:pt x="287971" y="209433"/>
                </a:lnTo>
                <a:lnTo>
                  <a:pt x="209433" y="209433"/>
                </a:lnTo>
                <a:lnTo>
                  <a:pt x="209433" y="235612"/>
                </a:lnTo>
                <a:lnTo>
                  <a:pt x="170164" y="235612"/>
                </a:lnTo>
                <a:lnTo>
                  <a:pt x="170164" y="157075"/>
                </a:lnTo>
                <a:lnTo>
                  <a:pt x="209433" y="157075"/>
                </a:lnTo>
                <a:lnTo>
                  <a:pt x="209433" y="183254"/>
                </a:lnTo>
                <a:lnTo>
                  <a:pt x="287971" y="183254"/>
                </a:lnTo>
                <a:lnTo>
                  <a:pt x="287971" y="104717"/>
                </a:lnTo>
                <a:lnTo>
                  <a:pt x="209433" y="104717"/>
                </a:lnTo>
                <a:lnTo>
                  <a:pt x="209433" y="130896"/>
                </a:lnTo>
                <a:lnTo>
                  <a:pt x="170164" y="130896"/>
                </a:lnTo>
                <a:lnTo>
                  <a:pt x="170164" y="52358"/>
                </a:lnTo>
                <a:lnTo>
                  <a:pt x="209433" y="52358"/>
                </a:lnTo>
                <a:lnTo>
                  <a:pt x="209433" y="78537"/>
                </a:lnTo>
                <a:lnTo>
                  <a:pt x="287971" y="78537"/>
                </a:lnTo>
                <a:close/>
                <a:moveTo>
                  <a:pt x="235612" y="26179"/>
                </a:moveTo>
                <a:lnTo>
                  <a:pt x="261791" y="26179"/>
                </a:lnTo>
                <a:lnTo>
                  <a:pt x="261791" y="52358"/>
                </a:lnTo>
                <a:lnTo>
                  <a:pt x="235612" y="52358"/>
                </a:lnTo>
                <a:lnTo>
                  <a:pt x="235612" y="26179"/>
                </a:lnTo>
                <a:close/>
                <a:moveTo>
                  <a:pt x="52358" y="157075"/>
                </a:moveTo>
                <a:lnTo>
                  <a:pt x="26179" y="157075"/>
                </a:lnTo>
                <a:lnTo>
                  <a:pt x="26179" y="130896"/>
                </a:lnTo>
                <a:lnTo>
                  <a:pt x="52358" y="130896"/>
                </a:lnTo>
                <a:lnTo>
                  <a:pt x="52358" y="157075"/>
                </a:lnTo>
                <a:close/>
                <a:moveTo>
                  <a:pt x="235612" y="235612"/>
                </a:moveTo>
                <a:lnTo>
                  <a:pt x="261791" y="235612"/>
                </a:lnTo>
                <a:lnTo>
                  <a:pt x="261791" y="261791"/>
                </a:lnTo>
                <a:lnTo>
                  <a:pt x="235612" y="261791"/>
                </a:lnTo>
                <a:lnTo>
                  <a:pt x="235612" y="235612"/>
                </a:lnTo>
                <a:close/>
                <a:moveTo>
                  <a:pt x="235612" y="130896"/>
                </a:moveTo>
                <a:lnTo>
                  <a:pt x="261791" y="130896"/>
                </a:lnTo>
                <a:lnTo>
                  <a:pt x="261791" y="157075"/>
                </a:lnTo>
                <a:lnTo>
                  <a:pt x="235612" y="157075"/>
                </a:lnTo>
                <a:lnTo>
                  <a:pt x="235612" y="130896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809" name="Dowolny kształt: kształt 808">
            <a:extLst>
              <a:ext uri="{FF2B5EF4-FFF2-40B4-BE49-F238E27FC236}">
                <a16:creationId xmlns:a16="http://schemas.microsoft.com/office/drawing/2014/main" id="{85279540-FD32-8E7B-9A12-7CA24CEF33B5}"/>
              </a:ext>
            </a:extLst>
          </p:cNvPr>
          <p:cNvSpPr/>
          <p:nvPr userDrawn="1"/>
        </p:nvSpPr>
        <p:spPr>
          <a:xfrm>
            <a:off x="18283385" y="-2743254"/>
            <a:ext cx="564944" cy="564944"/>
          </a:xfrm>
          <a:custGeom>
            <a:avLst/>
            <a:gdLst>
              <a:gd name="connsiteX0" fmla="*/ 287971 w 287970"/>
              <a:gd name="connsiteY0" fmla="*/ 78537 h 287970"/>
              <a:gd name="connsiteX1" fmla="*/ 287971 w 287970"/>
              <a:gd name="connsiteY1" fmla="*/ 0 h 287970"/>
              <a:gd name="connsiteX2" fmla="*/ 209433 w 287970"/>
              <a:gd name="connsiteY2" fmla="*/ 0 h 287970"/>
              <a:gd name="connsiteX3" fmla="*/ 209433 w 287970"/>
              <a:gd name="connsiteY3" fmla="*/ 26179 h 287970"/>
              <a:gd name="connsiteX4" fmla="*/ 143985 w 287970"/>
              <a:gd name="connsiteY4" fmla="*/ 26179 h 287970"/>
              <a:gd name="connsiteX5" fmla="*/ 143985 w 287970"/>
              <a:gd name="connsiteY5" fmla="*/ 130896 h 287970"/>
              <a:gd name="connsiteX6" fmla="*/ 78537 w 287970"/>
              <a:gd name="connsiteY6" fmla="*/ 130896 h 287970"/>
              <a:gd name="connsiteX7" fmla="*/ 78537 w 287970"/>
              <a:gd name="connsiteY7" fmla="*/ 104717 h 287970"/>
              <a:gd name="connsiteX8" fmla="*/ 0 w 287970"/>
              <a:gd name="connsiteY8" fmla="*/ 104717 h 287970"/>
              <a:gd name="connsiteX9" fmla="*/ 0 w 287970"/>
              <a:gd name="connsiteY9" fmla="*/ 183254 h 287970"/>
              <a:gd name="connsiteX10" fmla="*/ 78537 w 287970"/>
              <a:gd name="connsiteY10" fmla="*/ 183254 h 287970"/>
              <a:gd name="connsiteX11" fmla="*/ 78537 w 287970"/>
              <a:gd name="connsiteY11" fmla="*/ 157075 h 287970"/>
              <a:gd name="connsiteX12" fmla="*/ 143985 w 287970"/>
              <a:gd name="connsiteY12" fmla="*/ 157075 h 287970"/>
              <a:gd name="connsiteX13" fmla="*/ 143985 w 287970"/>
              <a:gd name="connsiteY13" fmla="*/ 261791 h 287970"/>
              <a:gd name="connsiteX14" fmla="*/ 209433 w 287970"/>
              <a:gd name="connsiteY14" fmla="*/ 261791 h 287970"/>
              <a:gd name="connsiteX15" fmla="*/ 209433 w 287970"/>
              <a:gd name="connsiteY15" fmla="*/ 287971 h 287970"/>
              <a:gd name="connsiteX16" fmla="*/ 287971 w 287970"/>
              <a:gd name="connsiteY16" fmla="*/ 287971 h 287970"/>
              <a:gd name="connsiteX17" fmla="*/ 287971 w 287970"/>
              <a:gd name="connsiteY17" fmla="*/ 209433 h 287970"/>
              <a:gd name="connsiteX18" fmla="*/ 209433 w 287970"/>
              <a:gd name="connsiteY18" fmla="*/ 209433 h 287970"/>
              <a:gd name="connsiteX19" fmla="*/ 209433 w 287970"/>
              <a:gd name="connsiteY19" fmla="*/ 235612 h 287970"/>
              <a:gd name="connsiteX20" fmla="*/ 170164 w 287970"/>
              <a:gd name="connsiteY20" fmla="*/ 235612 h 287970"/>
              <a:gd name="connsiteX21" fmla="*/ 170164 w 287970"/>
              <a:gd name="connsiteY21" fmla="*/ 52358 h 287970"/>
              <a:gd name="connsiteX22" fmla="*/ 209433 w 287970"/>
              <a:gd name="connsiteY22" fmla="*/ 52358 h 287970"/>
              <a:gd name="connsiteX23" fmla="*/ 209433 w 287970"/>
              <a:gd name="connsiteY23" fmla="*/ 78537 h 287970"/>
              <a:gd name="connsiteX24" fmla="*/ 287971 w 287970"/>
              <a:gd name="connsiteY24" fmla="*/ 78537 h 287970"/>
              <a:gd name="connsiteX25" fmla="*/ 235612 w 287970"/>
              <a:gd name="connsiteY25" fmla="*/ 26179 h 287970"/>
              <a:gd name="connsiteX26" fmla="*/ 261791 w 287970"/>
              <a:gd name="connsiteY26" fmla="*/ 26179 h 287970"/>
              <a:gd name="connsiteX27" fmla="*/ 261791 w 287970"/>
              <a:gd name="connsiteY27" fmla="*/ 52358 h 287970"/>
              <a:gd name="connsiteX28" fmla="*/ 235612 w 287970"/>
              <a:gd name="connsiteY28" fmla="*/ 52358 h 287970"/>
              <a:gd name="connsiteX29" fmla="*/ 235612 w 287970"/>
              <a:gd name="connsiteY29" fmla="*/ 26179 h 287970"/>
              <a:gd name="connsiteX30" fmla="*/ 52358 w 287970"/>
              <a:gd name="connsiteY30" fmla="*/ 157075 h 287970"/>
              <a:gd name="connsiteX31" fmla="*/ 26179 w 287970"/>
              <a:gd name="connsiteY31" fmla="*/ 157075 h 287970"/>
              <a:gd name="connsiteX32" fmla="*/ 26179 w 287970"/>
              <a:gd name="connsiteY32" fmla="*/ 130896 h 287970"/>
              <a:gd name="connsiteX33" fmla="*/ 52358 w 287970"/>
              <a:gd name="connsiteY33" fmla="*/ 130896 h 287970"/>
              <a:gd name="connsiteX34" fmla="*/ 52358 w 287970"/>
              <a:gd name="connsiteY34" fmla="*/ 157075 h 287970"/>
              <a:gd name="connsiteX35" fmla="*/ 235612 w 287970"/>
              <a:gd name="connsiteY35" fmla="*/ 235612 h 287970"/>
              <a:gd name="connsiteX36" fmla="*/ 261791 w 287970"/>
              <a:gd name="connsiteY36" fmla="*/ 235612 h 287970"/>
              <a:gd name="connsiteX37" fmla="*/ 261791 w 287970"/>
              <a:gd name="connsiteY37" fmla="*/ 261791 h 287970"/>
              <a:gd name="connsiteX38" fmla="*/ 235612 w 287970"/>
              <a:gd name="connsiteY38" fmla="*/ 261791 h 287970"/>
              <a:gd name="connsiteX39" fmla="*/ 235612 w 287970"/>
              <a:gd name="connsiteY39" fmla="*/ 235612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87970" h="287970">
                <a:moveTo>
                  <a:pt x="287971" y="78537"/>
                </a:moveTo>
                <a:lnTo>
                  <a:pt x="287971" y="0"/>
                </a:lnTo>
                <a:lnTo>
                  <a:pt x="209433" y="0"/>
                </a:lnTo>
                <a:lnTo>
                  <a:pt x="209433" y="26179"/>
                </a:lnTo>
                <a:lnTo>
                  <a:pt x="143985" y="26179"/>
                </a:lnTo>
                <a:lnTo>
                  <a:pt x="143985" y="130896"/>
                </a:lnTo>
                <a:lnTo>
                  <a:pt x="78537" y="130896"/>
                </a:lnTo>
                <a:lnTo>
                  <a:pt x="78537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78537" y="183254"/>
                </a:lnTo>
                <a:lnTo>
                  <a:pt x="78537" y="157075"/>
                </a:lnTo>
                <a:lnTo>
                  <a:pt x="143985" y="157075"/>
                </a:lnTo>
                <a:lnTo>
                  <a:pt x="143985" y="261791"/>
                </a:lnTo>
                <a:lnTo>
                  <a:pt x="209433" y="261791"/>
                </a:lnTo>
                <a:lnTo>
                  <a:pt x="209433" y="287971"/>
                </a:lnTo>
                <a:lnTo>
                  <a:pt x="287971" y="287971"/>
                </a:lnTo>
                <a:lnTo>
                  <a:pt x="287971" y="209433"/>
                </a:lnTo>
                <a:lnTo>
                  <a:pt x="209433" y="209433"/>
                </a:lnTo>
                <a:lnTo>
                  <a:pt x="209433" y="235612"/>
                </a:lnTo>
                <a:lnTo>
                  <a:pt x="170164" y="235612"/>
                </a:lnTo>
                <a:lnTo>
                  <a:pt x="170164" y="52358"/>
                </a:lnTo>
                <a:lnTo>
                  <a:pt x="209433" y="52358"/>
                </a:lnTo>
                <a:lnTo>
                  <a:pt x="209433" y="78537"/>
                </a:lnTo>
                <a:lnTo>
                  <a:pt x="287971" y="78537"/>
                </a:lnTo>
                <a:close/>
                <a:moveTo>
                  <a:pt x="235612" y="26179"/>
                </a:moveTo>
                <a:lnTo>
                  <a:pt x="261791" y="26179"/>
                </a:lnTo>
                <a:lnTo>
                  <a:pt x="261791" y="52358"/>
                </a:lnTo>
                <a:lnTo>
                  <a:pt x="235612" y="52358"/>
                </a:lnTo>
                <a:lnTo>
                  <a:pt x="235612" y="26179"/>
                </a:lnTo>
                <a:close/>
                <a:moveTo>
                  <a:pt x="52358" y="157075"/>
                </a:moveTo>
                <a:lnTo>
                  <a:pt x="26179" y="157075"/>
                </a:lnTo>
                <a:lnTo>
                  <a:pt x="26179" y="130896"/>
                </a:lnTo>
                <a:lnTo>
                  <a:pt x="52358" y="130896"/>
                </a:lnTo>
                <a:lnTo>
                  <a:pt x="52358" y="157075"/>
                </a:lnTo>
                <a:close/>
                <a:moveTo>
                  <a:pt x="235612" y="235612"/>
                </a:moveTo>
                <a:lnTo>
                  <a:pt x="261791" y="235612"/>
                </a:lnTo>
                <a:lnTo>
                  <a:pt x="261791" y="261791"/>
                </a:lnTo>
                <a:lnTo>
                  <a:pt x="235612" y="261791"/>
                </a:lnTo>
                <a:lnTo>
                  <a:pt x="235612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810" name="Dowolny kształt: kształt 809">
            <a:extLst>
              <a:ext uri="{FF2B5EF4-FFF2-40B4-BE49-F238E27FC236}">
                <a16:creationId xmlns:a16="http://schemas.microsoft.com/office/drawing/2014/main" id="{BB7EA034-61CE-5754-35B6-24083EF48D4D}"/>
              </a:ext>
            </a:extLst>
          </p:cNvPr>
          <p:cNvSpPr/>
          <p:nvPr userDrawn="1"/>
        </p:nvSpPr>
        <p:spPr>
          <a:xfrm>
            <a:off x="16254719" y="-4104257"/>
            <a:ext cx="616302" cy="616302"/>
          </a:xfrm>
          <a:custGeom>
            <a:avLst/>
            <a:gdLst>
              <a:gd name="connsiteX0" fmla="*/ 314150 w 314149"/>
              <a:gd name="connsiteY0" fmla="*/ 78537 h 314149"/>
              <a:gd name="connsiteX1" fmla="*/ 314150 w 314149"/>
              <a:gd name="connsiteY1" fmla="*/ 0 h 314149"/>
              <a:gd name="connsiteX2" fmla="*/ 0 w 314149"/>
              <a:gd name="connsiteY2" fmla="*/ 0 h 314149"/>
              <a:gd name="connsiteX3" fmla="*/ 0 w 314149"/>
              <a:gd name="connsiteY3" fmla="*/ 78537 h 314149"/>
              <a:gd name="connsiteX4" fmla="*/ 130896 w 314149"/>
              <a:gd name="connsiteY4" fmla="*/ 78537 h 314149"/>
              <a:gd name="connsiteX5" fmla="*/ 130896 w 314149"/>
              <a:gd name="connsiteY5" fmla="*/ 104717 h 314149"/>
              <a:gd name="connsiteX6" fmla="*/ 0 w 314149"/>
              <a:gd name="connsiteY6" fmla="*/ 104717 h 314149"/>
              <a:gd name="connsiteX7" fmla="*/ 0 w 314149"/>
              <a:gd name="connsiteY7" fmla="*/ 183254 h 314149"/>
              <a:gd name="connsiteX8" fmla="*/ 130896 w 314149"/>
              <a:gd name="connsiteY8" fmla="*/ 183254 h 314149"/>
              <a:gd name="connsiteX9" fmla="*/ 130896 w 314149"/>
              <a:gd name="connsiteY9" fmla="*/ 209433 h 314149"/>
              <a:gd name="connsiteX10" fmla="*/ 0 w 314149"/>
              <a:gd name="connsiteY10" fmla="*/ 209433 h 314149"/>
              <a:gd name="connsiteX11" fmla="*/ 0 w 314149"/>
              <a:gd name="connsiteY11" fmla="*/ 287971 h 314149"/>
              <a:gd name="connsiteX12" fmla="*/ 130896 w 314149"/>
              <a:gd name="connsiteY12" fmla="*/ 287971 h 314149"/>
              <a:gd name="connsiteX13" fmla="*/ 130896 w 314149"/>
              <a:gd name="connsiteY13" fmla="*/ 314150 h 314149"/>
              <a:gd name="connsiteX14" fmla="*/ 183254 w 314149"/>
              <a:gd name="connsiteY14" fmla="*/ 314150 h 314149"/>
              <a:gd name="connsiteX15" fmla="*/ 183254 w 314149"/>
              <a:gd name="connsiteY15" fmla="*/ 287971 h 314149"/>
              <a:gd name="connsiteX16" fmla="*/ 314150 w 314149"/>
              <a:gd name="connsiteY16" fmla="*/ 287971 h 314149"/>
              <a:gd name="connsiteX17" fmla="*/ 314150 w 314149"/>
              <a:gd name="connsiteY17" fmla="*/ 209433 h 314149"/>
              <a:gd name="connsiteX18" fmla="*/ 183254 w 314149"/>
              <a:gd name="connsiteY18" fmla="*/ 209433 h 314149"/>
              <a:gd name="connsiteX19" fmla="*/ 183254 w 314149"/>
              <a:gd name="connsiteY19" fmla="*/ 183254 h 314149"/>
              <a:gd name="connsiteX20" fmla="*/ 314150 w 314149"/>
              <a:gd name="connsiteY20" fmla="*/ 183254 h 314149"/>
              <a:gd name="connsiteX21" fmla="*/ 314150 w 314149"/>
              <a:gd name="connsiteY21" fmla="*/ 104717 h 314149"/>
              <a:gd name="connsiteX22" fmla="*/ 183254 w 314149"/>
              <a:gd name="connsiteY22" fmla="*/ 104717 h 314149"/>
              <a:gd name="connsiteX23" fmla="*/ 183254 w 314149"/>
              <a:gd name="connsiteY23" fmla="*/ 78537 h 314149"/>
              <a:gd name="connsiteX24" fmla="*/ 314150 w 314149"/>
              <a:gd name="connsiteY24" fmla="*/ 78537 h 314149"/>
              <a:gd name="connsiteX25" fmla="*/ 183254 w 314149"/>
              <a:gd name="connsiteY25" fmla="*/ 26179 h 314149"/>
              <a:gd name="connsiteX26" fmla="*/ 287971 w 314149"/>
              <a:gd name="connsiteY26" fmla="*/ 26179 h 314149"/>
              <a:gd name="connsiteX27" fmla="*/ 287971 w 314149"/>
              <a:gd name="connsiteY27" fmla="*/ 52358 h 314149"/>
              <a:gd name="connsiteX28" fmla="*/ 183254 w 314149"/>
              <a:gd name="connsiteY28" fmla="*/ 52358 h 314149"/>
              <a:gd name="connsiteX29" fmla="*/ 183254 w 314149"/>
              <a:gd name="connsiteY29" fmla="*/ 26179 h 314149"/>
              <a:gd name="connsiteX30" fmla="*/ 39269 w 314149"/>
              <a:gd name="connsiteY30" fmla="*/ 52358 h 314149"/>
              <a:gd name="connsiteX31" fmla="*/ 26179 w 314149"/>
              <a:gd name="connsiteY31" fmla="*/ 39269 h 314149"/>
              <a:gd name="connsiteX32" fmla="*/ 39269 w 314149"/>
              <a:gd name="connsiteY32" fmla="*/ 26179 h 314149"/>
              <a:gd name="connsiteX33" fmla="*/ 52358 w 314149"/>
              <a:gd name="connsiteY33" fmla="*/ 39269 h 314149"/>
              <a:gd name="connsiteX34" fmla="*/ 39269 w 314149"/>
              <a:gd name="connsiteY34" fmla="*/ 52358 h 314149"/>
              <a:gd name="connsiteX35" fmla="*/ 91627 w 314149"/>
              <a:gd name="connsiteY35" fmla="*/ 52358 h 314149"/>
              <a:gd name="connsiteX36" fmla="*/ 78537 w 314149"/>
              <a:gd name="connsiteY36" fmla="*/ 39269 h 314149"/>
              <a:gd name="connsiteX37" fmla="*/ 91627 w 314149"/>
              <a:gd name="connsiteY37" fmla="*/ 26179 h 314149"/>
              <a:gd name="connsiteX38" fmla="*/ 104717 w 314149"/>
              <a:gd name="connsiteY38" fmla="*/ 39269 h 314149"/>
              <a:gd name="connsiteX39" fmla="*/ 91627 w 314149"/>
              <a:gd name="connsiteY39" fmla="*/ 52358 h 314149"/>
              <a:gd name="connsiteX40" fmla="*/ 39269 w 314149"/>
              <a:gd name="connsiteY40" fmla="*/ 157075 h 314149"/>
              <a:gd name="connsiteX41" fmla="*/ 26179 w 314149"/>
              <a:gd name="connsiteY41" fmla="*/ 143985 h 314149"/>
              <a:gd name="connsiteX42" fmla="*/ 39269 w 314149"/>
              <a:gd name="connsiteY42" fmla="*/ 130896 h 314149"/>
              <a:gd name="connsiteX43" fmla="*/ 52358 w 314149"/>
              <a:gd name="connsiteY43" fmla="*/ 143985 h 314149"/>
              <a:gd name="connsiteX44" fmla="*/ 39269 w 314149"/>
              <a:gd name="connsiteY44" fmla="*/ 157075 h 314149"/>
              <a:gd name="connsiteX45" fmla="*/ 91627 w 314149"/>
              <a:gd name="connsiteY45" fmla="*/ 157075 h 314149"/>
              <a:gd name="connsiteX46" fmla="*/ 78537 w 314149"/>
              <a:gd name="connsiteY46" fmla="*/ 143985 h 314149"/>
              <a:gd name="connsiteX47" fmla="*/ 91627 w 314149"/>
              <a:gd name="connsiteY47" fmla="*/ 130896 h 314149"/>
              <a:gd name="connsiteX48" fmla="*/ 104717 w 314149"/>
              <a:gd name="connsiteY48" fmla="*/ 143985 h 314149"/>
              <a:gd name="connsiteX49" fmla="*/ 91627 w 314149"/>
              <a:gd name="connsiteY49" fmla="*/ 157075 h 314149"/>
              <a:gd name="connsiteX50" fmla="*/ 39269 w 314149"/>
              <a:gd name="connsiteY50" fmla="*/ 261791 h 314149"/>
              <a:gd name="connsiteX51" fmla="*/ 26179 w 314149"/>
              <a:gd name="connsiteY51" fmla="*/ 248702 h 314149"/>
              <a:gd name="connsiteX52" fmla="*/ 39269 w 314149"/>
              <a:gd name="connsiteY52" fmla="*/ 235612 h 314149"/>
              <a:gd name="connsiteX53" fmla="*/ 52358 w 314149"/>
              <a:gd name="connsiteY53" fmla="*/ 248702 h 314149"/>
              <a:gd name="connsiteX54" fmla="*/ 39269 w 314149"/>
              <a:gd name="connsiteY54" fmla="*/ 261791 h 314149"/>
              <a:gd name="connsiteX55" fmla="*/ 91627 w 314149"/>
              <a:gd name="connsiteY55" fmla="*/ 261791 h 314149"/>
              <a:gd name="connsiteX56" fmla="*/ 78537 w 314149"/>
              <a:gd name="connsiteY56" fmla="*/ 248702 h 314149"/>
              <a:gd name="connsiteX57" fmla="*/ 91627 w 314149"/>
              <a:gd name="connsiteY57" fmla="*/ 235612 h 314149"/>
              <a:gd name="connsiteX58" fmla="*/ 104717 w 314149"/>
              <a:gd name="connsiteY58" fmla="*/ 248702 h 314149"/>
              <a:gd name="connsiteX59" fmla="*/ 91627 w 314149"/>
              <a:gd name="connsiteY59" fmla="*/ 261791 h 314149"/>
              <a:gd name="connsiteX60" fmla="*/ 143985 w 314149"/>
              <a:gd name="connsiteY60" fmla="*/ 235612 h 314149"/>
              <a:gd name="connsiteX61" fmla="*/ 157075 w 314149"/>
              <a:gd name="connsiteY61" fmla="*/ 248702 h 314149"/>
              <a:gd name="connsiteX62" fmla="*/ 143985 w 314149"/>
              <a:gd name="connsiteY62" fmla="*/ 261791 h 314149"/>
              <a:gd name="connsiteX63" fmla="*/ 130896 w 314149"/>
              <a:gd name="connsiteY63" fmla="*/ 248702 h 314149"/>
              <a:gd name="connsiteX64" fmla="*/ 143985 w 314149"/>
              <a:gd name="connsiteY64" fmla="*/ 235612 h 314149"/>
              <a:gd name="connsiteX65" fmla="*/ 287971 w 314149"/>
              <a:gd name="connsiteY65" fmla="*/ 235612 h 314149"/>
              <a:gd name="connsiteX66" fmla="*/ 287971 w 314149"/>
              <a:gd name="connsiteY66" fmla="*/ 261791 h 314149"/>
              <a:gd name="connsiteX67" fmla="*/ 183254 w 314149"/>
              <a:gd name="connsiteY67" fmla="*/ 261791 h 314149"/>
              <a:gd name="connsiteX68" fmla="*/ 183254 w 314149"/>
              <a:gd name="connsiteY68" fmla="*/ 235612 h 314149"/>
              <a:gd name="connsiteX69" fmla="*/ 287971 w 314149"/>
              <a:gd name="connsiteY69" fmla="*/ 235612 h 314149"/>
              <a:gd name="connsiteX70" fmla="*/ 143985 w 314149"/>
              <a:gd name="connsiteY70" fmla="*/ 130896 h 314149"/>
              <a:gd name="connsiteX71" fmla="*/ 157075 w 314149"/>
              <a:gd name="connsiteY71" fmla="*/ 143985 h 314149"/>
              <a:gd name="connsiteX72" fmla="*/ 143985 w 314149"/>
              <a:gd name="connsiteY72" fmla="*/ 157075 h 314149"/>
              <a:gd name="connsiteX73" fmla="*/ 130896 w 314149"/>
              <a:gd name="connsiteY73" fmla="*/ 143985 h 314149"/>
              <a:gd name="connsiteX74" fmla="*/ 143985 w 314149"/>
              <a:gd name="connsiteY74" fmla="*/ 130896 h 314149"/>
              <a:gd name="connsiteX75" fmla="*/ 287971 w 314149"/>
              <a:gd name="connsiteY75" fmla="*/ 130896 h 314149"/>
              <a:gd name="connsiteX76" fmla="*/ 287971 w 314149"/>
              <a:gd name="connsiteY76" fmla="*/ 157075 h 314149"/>
              <a:gd name="connsiteX77" fmla="*/ 183254 w 314149"/>
              <a:gd name="connsiteY77" fmla="*/ 157075 h 314149"/>
              <a:gd name="connsiteX78" fmla="*/ 183254 w 314149"/>
              <a:gd name="connsiteY78" fmla="*/ 130896 h 314149"/>
              <a:gd name="connsiteX79" fmla="*/ 287971 w 314149"/>
              <a:gd name="connsiteY79" fmla="*/ 130896 h 314149"/>
              <a:gd name="connsiteX80" fmla="*/ 143985 w 314149"/>
              <a:gd name="connsiteY80" fmla="*/ 26179 h 314149"/>
              <a:gd name="connsiteX81" fmla="*/ 157075 w 314149"/>
              <a:gd name="connsiteY81" fmla="*/ 39269 h 314149"/>
              <a:gd name="connsiteX82" fmla="*/ 143985 w 314149"/>
              <a:gd name="connsiteY82" fmla="*/ 52358 h 314149"/>
              <a:gd name="connsiteX83" fmla="*/ 130896 w 314149"/>
              <a:gd name="connsiteY83" fmla="*/ 39269 h 314149"/>
              <a:gd name="connsiteX84" fmla="*/ 143985 w 314149"/>
              <a:gd name="connsiteY84" fmla="*/ 26179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14149" h="314149">
                <a:moveTo>
                  <a:pt x="314150" y="78537"/>
                </a:moveTo>
                <a:lnTo>
                  <a:pt x="314150" y="0"/>
                </a:lnTo>
                <a:lnTo>
                  <a:pt x="0" y="0"/>
                </a:lnTo>
                <a:lnTo>
                  <a:pt x="0" y="78537"/>
                </a:lnTo>
                <a:lnTo>
                  <a:pt x="130896" y="78537"/>
                </a:lnTo>
                <a:lnTo>
                  <a:pt x="130896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130896" y="183254"/>
                </a:lnTo>
                <a:lnTo>
                  <a:pt x="130896" y="209433"/>
                </a:lnTo>
                <a:lnTo>
                  <a:pt x="0" y="209433"/>
                </a:lnTo>
                <a:lnTo>
                  <a:pt x="0" y="287971"/>
                </a:lnTo>
                <a:lnTo>
                  <a:pt x="130896" y="287971"/>
                </a:lnTo>
                <a:lnTo>
                  <a:pt x="130896" y="314150"/>
                </a:lnTo>
                <a:lnTo>
                  <a:pt x="183254" y="314150"/>
                </a:lnTo>
                <a:lnTo>
                  <a:pt x="183254" y="287971"/>
                </a:lnTo>
                <a:lnTo>
                  <a:pt x="314150" y="287971"/>
                </a:lnTo>
                <a:lnTo>
                  <a:pt x="314150" y="209433"/>
                </a:lnTo>
                <a:lnTo>
                  <a:pt x="183254" y="209433"/>
                </a:lnTo>
                <a:lnTo>
                  <a:pt x="183254" y="183254"/>
                </a:lnTo>
                <a:lnTo>
                  <a:pt x="314150" y="183254"/>
                </a:lnTo>
                <a:lnTo>
                  <a:pt x="314150" y="104717"/>
                </a:lnTo>
                <a:lnTo>
                  <a:pt x="183254" y="104717"/>
                </a:lnTo>
                <a:lnTo>
                  <a:pt x="183254" y="78537"/>
                </a:lnTo>
                <a:lnTo>
                  <a:pt x="314150" y="78537"/>
                </a:lnTo>
                <a:close/>
                <a:moveTo>
                  <a:pt x="183254" y="26179"/>
                </a:moveTo>
                <a:lnTo>
                  <a:pt x="287971" y="26179"/>
                </a:lnTo>
                <a:lnTo>
                  <a:pt x="287971" y="52358"/>
                </a:lnTo>
                <a:lnTo>
                  <a:pt x="183254" y="52358"/>
                </a:lnTo>
                <a:lnTo>
                  <a:pt x="183254" y="26179"/>
                </a:lnTo>
                <a:close/>
                <a:moveTo>
                  <a:pt x="39269" y="52358"/>
                </a:moveTo>
                <a:cubicBezTo>
                  <a:pt x="32037" y="52358"/>
                  <a:pt x="26179" y="46501"/>
                  <a:pt x="26179" y="39269"/>
                </a:cubicBezTo>
                <a:cubicBezTo>
                  <a:pt x="26179" y="32037"/>
                  <a:pt x="32037" y="26179"/>
                  <a:pt x="39269" y="26179"/>
                </a:cubicBezTo>
                <a:cubicBezTo>
                  <a:pt x="46501" y="26179"/>
                  <a:pt x="52358" y="32037"/>
                  <a:pt x="52358" y="39269"/>
                </a:cubicBezTo>
                <a:cubicBezTo>
                  <a:pt x="52358" y="46501"/>
                  <a:pt x="46501" y="52358"/>
                  <a:pt x="39269" y="52358"/>
                </a:cubicBezTo>
                <a:close/>
                <a:moveTo>
                  <a:pt x="91627" y="52358"/>
                </a:moveTo>
                <a:cubicBezTo>
                  <a:pt x="84395" y="52358"/>
                  <a:pt x="78537" y="46501"/>
                  <a:pt x="78537" y="39269"/>
                </a:cubicBezTo>
                <a:cubicBezTo>
                  <a:pt x="78537" y="32037"/>
                  <a:pt x="84395" y="26179"/>
                  <a:pt x="91627" y="26179"/>
                </a:cubicBezTo>
                <a:cubicBezTo>
                  <a:pt x="98859" y="26179"/>
                  <a:pt x="104717" y="32037"/>
                  <a:pt x="104717" y="39269"/>
                </a:cubicBezTo>
                <a:cubicBezTo>
                  <a:pt x="104717" y="46501"/>
                  <a:pt x="98859" y="52358"/>
                  <a:pt x="91627" y="52358"/>
                </a:cubicBezTo>
                <a:close/>
                <a:moveTo>
                  <a:pt x="39269" y="157075"/>
                </a:moveTo>
                <a:cubicBezTo>
                  <a:pt x="32037" y="157075"/>
                  <a:pt x="26179" y="151217"/>
                  <a:pt x="26179" y="143985"/>
                </a:cubicBezTo>
                <a:cubicBezTo>
                  <a:pt x="26179" y="136753"/>
                  <a:pt x="32037" y="130896"/>
                  <a:pt x="39269" y="130896"/>
                </a:cubicBezTo>
                <a:cubicBezTo>
                  <a:pt x="46501" y="130896"/>
                  <a:pt x="52358" y="136753"/>
                  <a:pt x="52358" y="143985"/>
                </a:cubicBezTo>
                <a:cubicBezTo>
                  <a:pt x="52358" y="151217"/>
                  <a:pt x="46501" y="157075"/>
                  <a:pt x="39269" y="157075"/>
                </a:cubicBezTo>
                <a:close/>
                <a:moveTo>
                  <a:pt x="91627" y="157075"/>
                </a:moveTo>
                <a:cubicBezTo>
                  <a:pt x="84395" y="157075"/>
                  <a:pt x="78537" y="151217"/>
                  <a:pt x="78537" y="143985"/>
                </a:cubicBezTo>
                <a:cubicBezTo>
                  <a:pt x="78537" y="136753"/>
                  <a:pt x="84395" y="130896"/>
                  <a:pt x="91627" y="130896"/>
                </a:cubicBezTo>
                <a:cubicBezTo>
                  <a:pt x="98859" y="130896"/>
                  <a:pt x="104717" y="136753"/>
                  <a:pt x="104717" y="143985"/>
                </a:cubicBezTo>
                <a:cubicBezTo>
                  <a:pt x="104717" y="151217"/>
                  <a:pt x="98859" y="157075"/>
                  <a:pt x="91627" y="157075"/>
                </a:cubicBezTo>
                <a:close/>
                <a:moveTo>
                  <a:pt x="39269" y="261791"/>
                </a:moveTo>
                <a:cubicBezTo>
                  <a:pt x="32037" y="261791"/>
                  <a:pt x="26179" y="255934"/>
                  <a:pt x="26179" y="248702"/>
                </a:cubicBezTo>
                <a:cubicBezTo>
                  <a:pt x="26179" y="241470"/>
                  <a:pt x="32037" y="235612"/>
                  <a:pt x="39269" y="235612"/>
                </a:cubicBezTo>
                <a:cubicBezTo>
                  <a:pt x="46501" y="235612"/>
                  <a:pt x="52358" y="241470"/>
                  <a:pt x="52358" y="248702"/>
                </a:cubicBezTo>
                <a:cubicBezTo>
                  <a:pt x="52358" y="255934"/>
                  <a:pt x="46501" y="261791"/>
                  <a:pt x="39269" y="261791"/>
                </a:cubicBezTo>
                <a:close/>
                <a:moveTo>
                  <a:pt x="91627" y="261791"/>
                </a:moveTo>
                <a:cubicBezTo>
                  <a:pt x="84395" y="261791"/>
                  <a:pt x="78537" y="255934"/>
                  <a:pt x="78537" y="248702"/>
                </a:cubicBezTo>
                <a:cubicBezTo>
                  <a:pt x="78537" y="241470"/>
                  <a:pt x="84395" y="235612"/>
                  <a:pt x="91627" y="235612"/>
                </a:cubicBezTo>
                <a:cubicBezTo>
                  <a:pt x="98859" y="235612"/>
                  <a:pt x="104717" y="241470"/>
                  <a:pt x="104717" y="248702"/>
                </a:cubicBezTo>
                <a:cubicBezTo>
                  <a:pt x="104717" y="255934"/>
                  <a:pt x="98859" y="261791"/>
                  <a:pt x="91627" y="261791"/>
                </a:cubicBezTo>
                <a:close/>
                <a:moveTo>
                  <a:pt x="143985" y="235612"/>
                </a:moveTo>
                <a:cubicBezTo>
                  <a:pt x="151217" y="235612"/>
                  <a:pt x="157075" y="241470"/>
                  <a:pt x="157075" y="248702"/>
                </a:cubicBezTo>
                <a:cubicBezTo>
                  <a:pt x="157075" y="255934"/>
                  <a:pt x="151217" y="261791"/>
                  <a:pt x="143985" y="261791"/>
                </a:cubicBezTo>
                <a:cubicBezTo>
                  <a:pt x="136753" y="261791"/>
                  <a:pt x="130896" y="255934"/>
                  <a:pt x="130896" y="248702"/>
                </a:cubicBezTo>
                <a:cubicBezTo>
                  <a:pt x="130896" y="241470"/>
                  <a:pt x="136753" y="235612"/>
                  <a:pt x="143985" y="235612"/>
                </a:cubicBezTo>
                <a:close/>
                <a:moveTo>
                  <a:pt x="287971" y="235612"/>
                </a:moveTo>
                <a:lnTo>
                  <a:pt x="287971" y="261791"/>
                </a:lnTo>
                <a:lnTo>
                  <a:pt x="183254" y="261791"/>
                </a:lnTo>
                <a:lnTo>
                  <a:pt x="183254" y="235612"/>
                </a:lnTo>
                <a:lnTo>
                  <a:pt x="287971" y="235612"/>
                </a:lnTo>
                <a:close/>
                <a:moveTo>
                  <a:pt x="143985" y="130896"/>
                </a:moveTo>
                <a:cubicBezTo>
                  <a:pt x="151217" y="130896"/>
                  <a:pt x="157075" y="136753"/>
                  <a:pt x="157075" y="143985"/>
                </a:cubicBezTo>
                <a:cubicBezTo>
                  <a:pt x="157075" y="151217"/>
                  <a:pt x="151217" y="157075"/>
                  <a:pt x="143985" y="157075"/>
                </a:cubicBezTo>
                <a:cubicBezTo>
                  <a:pt x="136753" y="157075"/>
                  <a:pt x="130896" y="151217"/>
                  <a:pt x="130896" y="143985"/>
                </a:cubicBezTo>
                <a:cubicBezTo>
                  <a:pt x="130896" y="136753"/>
                  <a:pt x="136753" y="130896"/>
                  <a:pt x="143985" y="130896"/>
                </a:cubicBezTo>
                <a:close/>
                <a:moveTo>
                  <a:pt x="287971" y="130896"/>
                </a:moveTo>
                <a:lnTo>
                  <a:pt x="287971" y="157075"/>
                </a:lnTo>
                <a:lnTo>
                  <a:pt x="183254" y="157075"/>
                </a:lnTo>
                <a:lnTo>
                  <a:pt x="183254" y="130896"/>
                </a:lnTo>
                <a:lnTo>
                  <a:pt x="287971" y="130896"/>
                </a:lnTo>
                <a:close/>
                <a:moveTo>
                  <a:pt x="143985" y="26179"/>
                </a:moveTo>
                <a:cubicBezTo>
                  <a:pt x="151217" y="26179"/>
                  <a:pt x="157075" y="32037"/>
                  <a:pt x="157075" y="39269"/>
                </a:cubicBezTo>
                <a:cubicBezTo>
                  <a:pt x="157075" y="46501"/>
                  <a:pt x="151217" y="52358"/>
                  <a:pt x="143985" y="52358"/>
                </a:cubicBezTo>
                <a:cubicBezTo>
                  <a:pt x="136753" y="52358"/>
                  <a:pt x="130896" y="46501"/>
                  <a:pt x="130896" y="39269"/>
                </a:cubicBezTo>
                <a:cubicBezTo>
                  <a:pt x="130896" y="32037"/>
                  <a:pt x="136753" y="26179"/>
                  <a:pt x="143985" y="26179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811" name="Grafika 52">
            <a:extLst>
              <a:ext uri="{FF2B5EF4-FFF2-40B4-BE49-F238E27FC236}">
                <a16:creationId xmlns:a16="http://schemas.microsoft.com/office/drawing/2014/main" id="{8F5295F0-CC16-2F12-09A2-EF7758F2895D}"/>
              </a:ext>
            </a:extLst>
          </p:cNvPr>
          <p:cNvGrpSpPr/>
          <p:nvPr userDrawn="1"/>
        </p:nvGrpSpPr>
        <p:grpSpPr>
          <a:xfrm>
            <a:off x="17615723" y="-4104257"/>
            <a:ext cx="513586" cy="616302"/>
            <a:chOff x="3109235" y="0"/>
            <a:chExt cx="261791" cy="314149"/>
          </a:xfrm>
          <a:solidFill>
            <a:srgbClr val="212E39"/>
          </a:solidFill>
        </p:grpSpPr>
        <p:sp>
          <p:nvSpPr>
            <p:cNvPr id="812" name="Dowolny kształt: kształt 811">
              <a:extLst>
                <a:ext uri="{FF2B5EF4-FFF2-40B4-BE49-F238E27FC236}">
                  <a16:creationId xmlns:a16="http://schemas.microsoft.com/office/drawing/2014/main" id="{A58CE50B-2546-4A2C-5A1A-72F062026C73}"/>
                </a:ext>
              </a:extLst>
            </p:cNvPr>
            <p:cNvSpPr/>
            <p:nvPr/>
          </p:nvSpPr>
          <p:spPr>
            <a:xfrm>
              <a:off x="3109235" y="0"/>
              <a:ext cx="261791" cy="314149"/>
            </a:xfrm>
            <a:custGeom>
              <a:avLst/>
              <a:gdLst>
                <a:gd name="connsiteX0" fmla="*/ 0 w 261791"/>
                <a:gd name="connsiteY0" fmla="*/ 0 h 314149"/>
                <a:gd name="connsiteX1" fmla="*/ 0 w 261791"/>
                <a:gd name="connsiteY1" fmla="*/ 314150 h 314149"/>
                <a:gd name="connsiteX2" fmla="*/ 261791 w 261791"/>
                <a:gd name="connsiteY2" fmla="*/ 314150 h 314149"/>
                <a:gd name="connsiteX3" fmla="*/ 261791 w 261791"/>
                <a:gd name="connsiteY3" fmla="*/ 0 h 314149"/>
                <a:gd name="connsiteX4" fmla="*/ 0 w 261791"/>
                <a:gd name="connsiteY4" fmla="*/ 0 h 314149"/>
                <a:gd name="connsiteX5" fmla="*/ 235612 w 261791"/>
                <a:gd name="connsiteY5" fmla="*/ 287971 h 314149"/>
                <a:gd name="connsiteX6" fmla="*/ 26179 w 261791"/>
                <a:gd name="connsiteY6" fmla="*/ 287971 h 314149"/>
                <a:gd name="connsiteX7" fmla="*/ 26179 w 261791"/>
                <a:gd name="connsiteY7" fmla="*/ 235612 h 314149"/>
                <a:gd name="connsiteX8" fmla="*/ 235612 w 261791"/>
                <a:gd name="connsiteY8" fmla="*/ 235612 h 314149"/>
                <a:gd name="connsiteX9" fmla="*/ 235612 w 261791"/>
                <a:gd name="connsiteY9" fmla="*/ 287971 h 314149"/>
                <a:gd name="connsiteX10" fmla="*/ 235612 w 261791"/>
                <a:gd name="connsiteY10" fmla="*/ 130896 h 314149"/>
                <a:gd name="connsiteX11" fmla="*/ 235612 w 261791"/>
                <a:gd name="connsiteY11" fmla="*/ 183254 h 314149"/>
                <a:gd name="connsiteX12" fmla="*/ 26179 w 261791"/>
                <a:gd name="connsiteY12" fmla="*/ 183254 h 314149"/>
                <a:gd name="connsiteX13" fmla="*/ 26179 w 261791"/>
                <a:gd name="connsiteY13" fmla="*/ 130896 h 314149"/>
                <a:gd name="connsiteX14" fmla="*/ 235612 w 261791"/>
                <a:gd name="connsiteY14" fmla="*/ 130896 h 314149"/>
                <a:gd name="connsiteX15" fmla="*/ 26179 w 261791"/>
                <a:gd name="connsiteY15" fmla="*/ 26179 h 314149"/>
                <a:gd name="connsiteX16" fmla="*/ 235612 w 261791"/>
                <a:gd name="connsiteY16" fmla="*/ 26179 h 314149"/>
                <a:gd name="connsiteX17" fmla="*/ 235612 w 261791"/>
                <a:gd name="connsiteY17" fmla="*/ 78537 h 314149"/>
                <a:gd name="connsiteX18" fmla="*/ 26179 w 261791"/>
                <a:gd name="connsiteY18" fmla="*/ 78537 h 314149"/>
                <a:gd name="connsiteX19" fmla="*/ 26179 w 261791"/>
                <a:gd name="connsiteY19" fmla="*/ 26179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1791" h="314149">
                  <a:moveTo>
                    <a:pt x="0" y="0"/>
                  </a:moveTo>
                  <a:lnTo>
                    <a:pt x="0" y="314150"/>
                  </a:lnTo>
                  <a:lnTo>
                    <a:pt x="261791" y="314150"/>
                  </a:lnTo>
                  <a:lnTo>
                    <a:pt x="261791" y="0"/>
                  </a:lnTo>
                  <a:lnTo>
                    <a:pt x="0" y="0"/>
                  </a:lnTo>
                  <a:close/>
                  <a:moveTo>
                    <a:pt x="235612" y="287971"/>
                  </a:moveTo>
                  <a:lnTo>
                    <a:pt x="26179" y="287971"/>
                  </a:lnTo>
                  <a:lnTo>
                    <a:pt x="26179" y="235612"/>
                  </a:lnTo>
                  <a:lnTo>
                    <a:pt x="235612" y="235612"/>
                  </a:lnTo>
                  <a:lnTo>
                    <a:pt x="235612" y="287971"/>
                  </a:lnTo>
                  <a:close/>
                  <a:moveTo>
                    <a:pt x="235612" y="130896"/>
                  </a:moveTo>
                  <a:lnTo>
                    <a:pt x="235612" y="183254"/>
                  </a:lnTo>
                  <a:lnTo>
                    <a:pt x="26179" y="183254"/>
                  </a:lnTo>
                  <a:lnTo>
                    <a:pt x="26179" y="130896"/>
                  </a:lnTo>
                  <a:lnTo>
                    <a:pt x="235612" y="130896"/>
                  </a:lnTo>
                  <a:close/>
                  <a:moveTo>
                    <a:pt x="26179" y="26179"/>
                  </a:moveTo>
                  <a:lnTo>
                    <a:pt x="235612" y="26179"/>
                  </a:lnTo>
                  <a:lnTo>
                    <a:pt x="235612" y="78537"/>
                  </a:lnTo>
                  <a:lnTo>
                    <a:pt x="26179" y="78537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13" name="Dowolny kształt: kształt 812">
              <a:extLst>
                <a:ext uri="{FF2B5EF4-FFF2-40B4-BE49-F238E27FC236}">
                  <a16:creationId xmlns:a16="http://schemas.microsoft.com/office/drawing/2014/main" id="{8FBE1C4C-02DB-0020-0833-42DC60582EA7}"/>
                </a:ext>
              </a:extLst>
            </p:cNvPr>
            <p:cNvSpPr/>
            <p:nvPr/>
          </p:nvSpPr>
          <p:spPr>
            <a:xfrm>
              <a:off x="3213951" y="39268"/>
              <a:ext cx="104716" cy="26179"/>
            </a:xfrm>
            <a:custGeom>
              <a:avLst/>
              <a:gdLst>
                <a:gd name="connsiteX0" fmla="*/ 0 w 104716"/>
                <a:gd name="connsiteY0" fmla="*/ 0 h 26179"/>
                <a:gd name="connsiteX1" fmla="*/ 104717 w 104716"/>
                <a:gd name="connsiteY1" fmla="*/ 0 h 26179"/>
                <a:gd name="connsiteX2" fmla="*/ 104717 w 104716"/>
                <a:gd name="connsiteY2" fmla="*/ 26179 h 26179"/>
                <a:gd name="connsiteX3" fmla="*/ 0 w 104716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16" h="26179">
                  <a:moveTo>
                    <a:pt x="0" y="0"/>
                  </a:moveTo>
                  <a:lnTo>
                    <a:pt x="104717" y="0"/>
                  </a:lnTo>
                  <a:lnTo>
                    <a:pt x="10471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14" name="Dowolny kształt: kształt 813">
              <a:extLst>
                <a:ext uri="{FF2B5EF4-FFF2-40B4-BE49-F238E27FC236}">
                  <a16:creationId xmlns:a16="http://schemas.microsoft.com/office/drawing/2014/main" id="{911DA31C-2748-F7C5-2304-1863084128A9}"/>
                </a:ext>
              </a:extLst>
            </p:cNvPr>
            <p:cNvSpPr/>
            <p:nvPr/>
          </p:nvSpPr>
          <p:spPr>
            <a:xfrm>
              <a:off x="3161593" y="39268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26179 h 26179"/>
                <a:gd name="connsiteX2" fmla="*/ 0 w 26179"/>
                <a:gd name="connsiteY2" fmla="*/ 13090 h 26179"/>
                <a:gd name="connsiteX3" fmla="*/ 13090 w 26179"/>
                <a:gd name="connsiteY3" fmla="*/ 0 h 26179"/>
                <a:gd name="connsiteX4" fmla="*/ 26179 w 26179"/>
                <a:gd name="connsiteY4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20319"/>
                    <a:pt x="20319" y="26179"/>
                    <a:pt x="13090" y="26179"/>
                  </a:cubicBezTo>
                  <a:cubicBezTo>
                    <a:pt x="5860" y="26179"/>
                    <a:pt x="0" y="20319"/>
                    <a:pt x="0" y="13090"/>
                  </a:cubicBezTo>
                  <a:cubicBezTo>
                    <a:pt x="0" y="5860"/>
                    <a:pt x="5860" y="0"/>
                    <a:pt x="13090" y="0"/>
                  </a:cubicBezTo>
                  <a:cubicBezTo>
                    <a:pt x="20319" y="0"/>
                    <a:pt x="26179" y="5860"/>
                    <a:pt x="26179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15" name="Dowolny kształt: kształt 814">
              <a:extLst>
                <a:ext uri="{FF2B5EF4-FFF2-40B4-BE49-F238E27FC236}">
                  <a16:creationId xmlns:a16="http://schemas.microsoft.com/office/drawing/2014/main" id="{97771B5D-B735-C009-87D3-2C9B4C8464A3}"/>
                </a:ext>
              </a:extLst>
            </p:cNvPr>
            <p:cNvSpPr/>
            <p:nvPr/>
          </p:nvSpPr>
          <p:spPr>
            <a:xfrm>
              <a:off x="3213951" y="143985"/>
              <a:ext cx="104716" cy="26179"/>
            </a:xfrm>
            <a:custGeom>
              <a:avLst/>
              <a:gdLst>
                <a:gd name="connsiteX0" fmla="*/ 0 w 104716"/>
                <a:gd name="connsiteY0" fmla="*/ 0 h 26179"/>
                <a:gd name="connsiteX1" fmla="*/ 104717 w 104716"/>
                <a:gd name="connsiteY1" fmla="*/ 0 h 26179"/>
                <a:gd name="connsiteX2" fmla="*/ 104717 w 104716"/>
                <a:gd name="connsiteY2" fmla="*/ 26179 h 26179"/>
                <a:gd name="connsiteX3" fmla="*/ 0 w 104716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16" h="26179">
                  <a:moveTo>
                    <a:pt x="0" y="0"/>
                  </a:moveTo>
                  <a:lnTo>
                    <a:pt x="104717" y="0"/>
                  </a:lnTo>
                  <a:lnTo>
                    <a:pt x="10471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16" name="Dowolny kształt: kształt 815">
              <a:extLst>
                <a:ext uri="{FF2B5EF4-FFF2-40B4-BE49-F238E27FC236}">
                  <a16:creationId xmlns:a16="http://schemas.microsoft.com/office/drawing/2014/main" id="{615AD61F-4012-2F4C-25E9-C96CE2FB118C}"/>
                </a:ext>
              </a:extLst>
            </p:cNvPr>
            <p:cNvSpPr/>
            <p:nvPr/>
          </p:nvSpPr>
          <p:spPr>
            <a:xfrm>
              <a:off x="3161593" y="143985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26179 h 26179"/>
                <a:gd name="connsiteX2" fmla="*/ 0 w 26179"/>
                <a:gd name="connsiteY2" fmla="*/ 13090 h 26179"/>
                <a:gd name="connsiteX3" fmla="*/ 13090 w 26179"/>
                <a:gd name="connsiteY3" fmla="*/ 0 h 26179"/>
                <a:gd name="connsiteX4" fmla="*/ 26179 w 26179"/>
                <a:gd name="connsiteY4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20319"/>
                    <a:pt x="20319" y="26179"/>
                    <a:pt x="13090" y="26179"/>
                  </a:cubicBezTo>
                  <a:cubicBezTo>
                    <a:pt x="5860" y="26179"/>
                    <a:pt x="0" y="20319"/>
                    <a:pt x="0" y="13090"/>
                  </a:cubicBezTo>
                  <a:cubicBezTo>
                    <a:pt x="0" y="5860"/>
                    <a:pt x="5860" y="0"/>
                    <a:pt x="13090" y="0"/>
                  </a:cubicBezTo>
                  <a:cubicBezTo>
                    <a:pt x="20319" y="0"/>
                    <a:pt x="26179" y="5860"/>
                    <a:pt x="26179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17" name="Dowolny kształt: kształt 816">
              <a:extLst>
                <a:ext uri="{FF2B5EF4-FFF2-40B4-BE49-F238E27FC236}">
                  <a16:creationId xmlns:a16="http://schemas.microsoft.com/office/drawing/2014/main" id="{80558C6E-1C21-BCFD-1F9F-BC0F2DC4F7B9}"/>
                </a:ext>
              </a:extLst>
            </p:cNvPr>
            <p:cNvSpPr/>
            <p:nvPr/>
          </p:nvSpPr>
          <p:spPr>
            <a:xfrm>
              <a:off x="3213951" y="248701"/>
              <a:ext cx="104716" cy="26179"/>
            </a:xfrm>
            <a:custGeom>
              <a:avLst/>
              <a:gdLst>
                <a:gd name="connsiteX0" fmla="*/ 0 w 104716"/>
                <a:gd name="connsiteY0" fmla="*/ 0 h 26179"/>
                <a:gd name="connsiteX1" fmla="*/ 104717 w 104716"/>
                <a:gd name="connsiteY1" fmla="*/ 0 h 26179"/>
                <a:gd name="connsiteX2" fmla="*/ 104717 w 104716"/>
                <a:gd name="connsiteY2" fmla="*/ 26179 h 26179"/>
                <a:gd name="connsiteX3" fmla="*/ 0 w 104716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16" h="26179">
                  <a:moveTo>
                    <a:pt x="0" y="0"/>
                  </a:moveTo>
                  <a:lnTo>
                    <a:pt x="104717" y="0"/>
                  </a:lnTo>
                  <a:lnTo>
                    <a:pt x="10471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18" name="Dowolny kształt: kształt 817">
              <a:extLst>
                <a:ext uri="{FF2B5EF4-FFF2-40B4-BE49-F238E27FC236}">
                  <a16:creationId xmlns:a16="http://schemas.microsoft.com/office/drawing/2014/main" id="{179AEBE3-BB11-EE0B-8F0C-D438E21943C7}"/>
                </a:ext>
              </a:extLst>
            </p:cNvPr>
            <p:cNvSpPr/>
            <p:nvPr/>
          </p:nvSpPr>
          <p:spPr>
            <a:xfrm>
              <a:off x="3161593" y="248701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26179 h 26179"/>
                <a:gd name="connsiteX2" fmla="*/ 0 w 26179"/>
                <a:gd name="connsiteY2" fmla="*/ 13090 h 26179"/>
                <a:gd name="connsiteX3" fmla="*/ 13090 w 26179"/>
                <a:gd name="connsiteY3" fmla="*/ 0 h 26179"/>
                <a:gd name="connsiteX4" fmla="*/ 26179 w 26179"/>
                <a:gd name="connsiteY4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20319"/>
                    <a:pt x="20319" y="26179"/>
                    <a:pt x="13090" y="26179"/>
                  </a:cubicBezTo>
                  <a:cubicBezTo>
                    <a:pt x="5860" y="26179"/>
                    <a:pt x="0" y="20319"/>
                    <a:pt x="0" y="13090"/>
                  </a:cubicBezTo>
                  <a:cubicBezTo>
                    <a:pt x="0" y="5860"/>
                    <a:pt x="5860" y="0"/>
                    <a:pt x="13090" y="0"/>
                  </a:cubicBezTo>
                  <a:cubicBezTo>
                    <a:pt x="20319" y="0"/>
                    <a:pt x="26179" y="5860"/>
                    <a:pt x="26179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819" name="Dowolny kształt: kształt 818">
            <a:extLst>
              <a:ext uri="{FF2B5EF4-FFF2-40B4-BE49-F238E27FC236}">
                <a16:creationId xmlns:a16="http://schemas.microsoft.com/office/drawing/2014/main" id="{C3289922-7BE1-7426-721E-EC955349582E}"/>
              </a:ext>
            </a:extLst>
          </p:cNvPr>
          <p:cNvSpPr/>
          <p:nvPr userDrawn="1"/>
        </p:nvSpPr>
        <p:spPr>
          <a:xfrm>
            <a:off x="18283385" y="-3667710"/>
            <a:ext cx="513586" cy="179753"/>
          </a:xfrm>
          <a:custGeom>
            <a:avLst/>
            <a:gdLst>
              <a:gd name="connsiteX0" fmla="*/ 0 w 261791"/>
              <a:gd name="connsiteY0" fmla="*/ 0 h 91626"/>
              <a:gd name="connsiteX1" fmla="*/ 0 w 261791"/>
              <a:gd name="connsiteY1" fmla="*/ 91627 h 91626"/>
              <a:gd name="connsiteX2" fmla="*/ 261791 w 261791"/>
              <a:gd name="connsiteY2" fmla="*/ 91627 h 91626"/>
              <a:gd name="connsiteX3" fmla="*/ 261791 w 261791"/>
              <a:gd name="connsiteY3" fmla="*/ 0 h 91626"/>
              <a:gd name="connsiteX4" fmla="*/ 0 w 261791"/>
              <a:gd name="connsiteY4" fmla="*/ 0 h 91626"/>
              <a:gd name="connsiteX5" fmla="*/ 65448 w 261791"/>
              <a:gd name="connsiteY5" fmla="*/ 65448 h 91626"/>
              <a:gd name="connsiteX6" fmla="*/ 45814 w 261791"/>
              <a:gd name="connsiteY6" fmla="*/ 45813 h 91626"/>
              <a:gd name="connsiteX7" fmla="*/ 65448 w 261791"/>
              <a:gd name="connsiteY7" fmla="*/ 26179 h 91626"/>
              <a:gd name="connsiteX8" fmla="*/ 85082 w 261791"/>
              <a:gd name="connsiteY8" fmla="*/ 45813 h 91626"/>
              <a:gd name="connsiteX9" fmla="*/ 65448 w 261791"/>
              <a:gd name="connsiteY9" fmla="*/ 65448 h 91626"/>
              <a:gd name="connsiteX10" fmla="*/ 222523 w 261791"/>
              <a:gd name="connsiteY10" fmla="*/ 52358 h 91626"/>
              <a:gd name="connsiteX11" fmla="*/ 117806 w 261791"/>
              <a:gd name="connsiteY11" fmla="*/ 52358 h 91626"/>
              <a:gd name="connsiteX12" fmla="*/ 117806 w 261791"/>
              <a:gd name="connsiteY12" fmla="*/ 39269 h 91626"/>
              <a:gd name="connsiteX13" fmla="*/ 222523 w 261791"/>
              <a:gd name="connsiteY13" fmla="*/ 39269 h 91626"/>
              <a:gd name="connsiteX14" fmla="*/ 222523 w 261791"/>
              <a:gd name="connsiteY14" fmla="*/ 52358 h 9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1791" h="91626">
                <a:moveTo>
                  <a:pt x="0" y="0"/>
                </a:moveTo>
                <a:lnTo>
                  <a:pt x="0" y="91627"/>
                </a:lnTo>
                <a:lnTo>
                  <a:pt x="261791" y="91627"/>
                </a:lnTo>
                <a:lnTo>
                  <a:pt x="261791" y="0"/>
                </a:lnTo>
                <a:lnTo>
                  <a:pt x="0" y="0"/>
                </a:lnTo>
                <a:close/>
                <a:moveTo>
                  <a:pt x="65448" y="65448"/>
                </a:moveTo>
                <a:cubicBezTo>
                  <a:pt x="54603" y="65448"/>
                  <a:pt x="45814" y="56658"/>
                  <a:pt x="45814" y="45813"/>
                </a:cubicBezTo>
                <a:cubicBezTo>
                  <a:pt x="45814" y="34969"/>
                  <a:pt x="54603" y="26179"/>
                  <a:pt x="65448" y="26179"/>
                </a:cubicBezTo>
                <a:cubicBezTo>
                  <a:pt x="76293" y="26179"/>
                  <a:pt x="85082" y="34969"/>
                  <a:pt x="85082" y="45813"/>
                </a:cubicBezTo>
                <a:cubicBezTo>
                  <a:pt x="85082" y="56658"/>
                  <a:pt x="76293" y="65448"/>
                  <a:pt x="65448" y="65448"/>
                </a:cubicBezTo>
                <a:close/>
                <a:moveTo>
                  <a:pt x="222523" y="52358"/>
                </a:moveTo>
                <a:lnTo>
                  <a:pt x="117806" y="52358"/>
                </a:lnTo>
                <a:lnTo>
                  <a:pt x="117806" y="39269"/>
                </a:lnTo>
                <a:lnTo>
                  <a:pt x="222523" y="39269"/>
                </a:lnTo>
                <a:lnTo>
                  <a:pt x="222523" y="5235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820" name="Dowolny kształt: kształt 819">
            <a:extLst>
              <a:ext uri="{FF2B5EF4-FFF2-40B4-BE49-F238E27FC236}">
                <a16:creationId xmlns:a16="http://schemas.microsoft.com/office/drawing/2014/main" id="{203639F4-B1C8-C5B4-2647-1D5136D78AFD}"/>
              </a:ext>
            </a:extLst>
          </p:cNvPr>
          <p:cNvSpPr/>
          <p:nvPr userDrawn="1"/>
        </p:nvSpPr>
        <p:spPr>
          <a:xfrm>
            <a:off x="18283385" y="-3873143"/>
            <a:ext cx="513586" cy="179753"/>
          </a:xfrm>
          <a:custGeom>
            <a:avLst/>
            <a:gdLst>
              <a:gd name="connsiteX0" fmla="*/ 0 w 261791"/>
              <a:gd name="connsiteY0" fmla="*/ 0 h 91626"/>
              <a:gd name="connsiteX1" fmla="*/ 0 w 261791"/>
              <a:gd name="connsiteY1" fmla="*/ 91627 h 91626"/>
              <a:gd name="connsiteX2" fmla="*/ 261791 w 261791"/>
              <a:gd name="connsiteY2" fmla="*/ 91627 h 91626"/>
              <a:gd name="connsiteX3" fmla="*/ 261791 w 261791"/>
              <a:gd name="connsiteY3" fmla="*/ 0 h 91626"/>
              <a:gd name="connsiteX4" fmla="*/ 0 w 261791"/>
              <a:gd name="connsiteY4" fmla="*/ 0 h 91626"/>
              <a:gd name="connsiteX5" fmla="*/ 65448 w 261791"/>
              <a:gd name="connsiteY5" fmla="*/ 65448 h 91626"/>
              <a:gd name="connsiteX6" fmla="*/ 45814 w 261791"/>
              <a:gd name="connsiteY6" fmla="*/ 45813 h 91626"/>
              <a:gd name="connsiteX7" fmla="*/ 65448 w 261791"/>
              <a:gd name="connsiteY7" fmla="*/ 26179 h 91626"/>
              <a:gd name="connsiteX8" fmla="*/ 85082 w 261791"/>
              <a:gd name="connsiteY8" fmla="*/ 45813 h 91626"/>
              <a:gd name="connsiteX9" fmla="*/ 65448 w 261791"/>
              <a:gd name="connsiteY9" fmla="*/ 65448 h 91626"/>
              <a:gd name="connsiteX10" fmla="*/ 222523 w 261791"/>
              <a:gd name="connsiteY10" fmla="*/ 52358 h 91626"/>
              <a:gd name="connsiteX11" fmla="*/ 117806 w 261791"/>
              <a:gd name="connsiteY11" fmla="*/ 52358 h 91626"/>
              <a:gd name="connsiteX12" fmla="*/ 117806 w 261791"/>
              <a:gd name="connsiteY12" fmla="*/ 39269 h 91626"/>
              <a:gd name="connsiteX13" fmla="*/ 222523 w 261791"/>
              <a:gd name="connsiteY13" fmla="*/ 39269 h 91626"/>
              <a:gd name="connsiteX14" fmla="*/ 222523 w 261791"/>
              <a:gd name="connsiteY14" fmla="*/ 52358 h 9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1791" h="91626">
                <a:moveTo>
                  <a:pt x="0" y="0"/>
                </a:moveTo>
                <a:lnTo>
                  <a:pt x="0" y="91627"/>
                </a:lnTo>
                <a:lnTo>
                  <a:pt x="261791" y="91627"/>
                </a:lnTo>
                <a:lnTo>
                  <a:pt x="261791" y="0"/>
                </a:lnTo>
                <a:lnTo>
                  <a:pt x="0" y="0"/>
                </a:lnTo>
                <a:close/>
                <a:moveTo>
                  <a:pt x="65448" y="65448"/>
                </a:moveTo>
                <a:cubicBezTo>
                  <a:pt x="54603" y="65448"/>
                  <a:pt x="45814" y="56658"/>
                  <a:pt x="45814" y="45813"/>
                </a:cubicBezTo>
                <a:cubicBezTo>
                  <a:pt x="45814" y="34969"/>
                  <a:pt x="54603" y="26179"/>
                  <a:pt x="65448" y="26179"/>
                </a:cubicBezTo>
                <a:cubicBezTo>
                  <a:pt x="76293" y="26179"/>
                  <a:pt x="85082" y="34969"/>
                  <a:pt x="85082" y="45813"/>
                </a:cubicBezTo>
                <a:cubicBezTo>
                  <a:pt x="85082" y="56658"/>
                  <a:pt x="76293" y="65448"/>
                  <a:pt x="65448" y="65448"/>
                </a:cubicBezTo>
                <a:close/>
                <a:moveTo>
                  <a:pt x="222523" y="52358"/>
                </a:moveTo>
                <a:lnTo>
                  <a:pt x="117806" y="52358"/>
                </a:lnTo>
                <a:lnTo>
                  <a:pt x="117806" y="39269"/>
                </a:lnTo>
                <a:lnTo>
                  <a:pt x="222523" y="39269"/>
                </a:lnTo>
                <a:lnTo>
                  <a:pt x="222523" y="5235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821" name="Dowolny kształt: kształt 820">
            <a:extLst>
              <a:ext uri="{FF2B5EF4-FFF2-40B4-BE49-F238E27FC236}">
                <a16:creationId xmlns:a16="http://schemas.microsoft.com/office/drawing/2014/main" id="{825EE2C7-2B41-A208-D6D5-C90B56526DF9}"/>
              </a:ext>
            </a:extLst>
          </p:cNvPr>
          <p:cNvSpPr/>
          <p:nvPr userDrawn="1"/>
        </p:nvSpPr>
        <p:spPr>
          <a:xfrm>
            <a:off x="18283385" y="-4078579"/>
            <a:ext cx="513586" cy="179753"/>
          </a:xfrm>
          <a:custGeom>
            <a:avLst/>
            <a:gdLst>
              <a:gd name="connsiteX0" fmla="*/ 0 w 261791"/>
              <a:gd name="connsiteY0" fmla="*/ 0 h 91626"/>
              <a:gd name="connsiteX1" fmla="*/ 0 w 261791"/>
              <a:gd name="connsiteY1" fmla="*/ 91627 h 91626"/>
              <a:gd name="connsiteX2" fmla="*/ 261791 w 261791"/>
              <a:gd name="connsiteY2" fmla="*/ 91627 h 91626"/>
              <a:gd name="connsiteX3" fmla="*/ 261791 w 261791"/>
              <a:gd name="connsiteY3" fmla="*/ 0 h 91626"/>
              <a:gd name="connsiteX4" fmla="*/ 0 w 261791"/>
              <a:gd name="connsiteY4" fmla="*/ 0 h 91626"/>
              <a:gd name="connsiteX5" fmla="*/ 65448 w 261791"/>
              <a:gd name="connsiteY5" fmla="*/ 65448 h 91626"/>
              <a:gd name="connsiteX6" fmla="*/ 45814 w 261791"/>
              <a:gd name="connsiteY6" fmla="*/ 45813 h 91626"/>
              <a:gd name="connsiteX7" fmla="*/ 65448 w 261791"/>
              <a:gd name="connsiteY7" fmla="*/ 26179 h 91626"/>
              <a:gd name="connsiteX8" fmla="*/ 85082 w 261791"/>
              <a:gd name="connsiteY8" fmla="*/ 45813 h 91626"/>
              <a:gd name="connsiteX9" fmla="*/ 65448 w 261791"/>
              <a:gd name="connsiteY9" fmla="*/ 65448 h 91626"/>
              <a:gd name="connsiteX10" fmla="*/ 222523 w 261791"/>
              <a:gd name="connsiteY10" fmla="*/ 52358 h 91626"/>
              <a:gd name="connsiteX11" fmla="*/ 117806 w 261791"/>
              <a:gd name="connsiteY11" fmla="*/ 52358 h 91626"/>
              <a:gd name="connsiteX12" fmla="*/ 117806 w 261791"/>
              <a:gd name="connsiteY12" fmla="*/ 39269 h 91626"/>
              <a:gd name="connsiteX13" fmla="*/ 222523 w 261791"/>
              <a:gd name="connsiteY13" fmla="*/ 39269 h 91626"/>
              <a:gd name="connsiteX14" fmla="*/ 222523 w 261791"/>
              <a:gd name="connsiteY14" fmla="*/ 52358 h 9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1791" h="91626">
                <a:moveTo>
                  <a:pt x="0" y="0"/>
                </a:moveTo>
                <a:lnTo>
                  <a:pt x="0" y="91627"/>
                </a:lnTo>
                <a:lnTo>
                  <a:pt x="261791" y="91627"/>
                </a:lnTo>
                <a:lnTo>
                  <a:pt x="261791" y="0"/>
                </a:lnTo>
                <a:lnTo>
                  <a:pt x="0" y="0"/>
                </a:lnTo>
                <a:close/>
                <a:moveTo>
                  <a:pt x="65448" y="65448"/>
                </a:moveTo>
                <a:cubicBezTo>
                  <a:pt x="54603" y="65448"/>
                  <a:pt x="45814" y="56658"/>
                  <a:pt x="45814" y="45813"/>
                </a:cubicBezTo>
                <a:cubicBezTo>
                  <a:pt x="45814" y="34969"/>
                  <a:pt x="54603" y="26179"/>
                  <a:pt x="65448" y="26179"/>
                </a:cubicBezTo>
                <a:cubicBezTo>
                  <a:pt x="76293" y="26179"/>
                  <a:pt x="85082" y="34969"/>
                  <a:pt x="85082" y="45813"/>
                </a:cubicBezTo>
                <a:cubicBezTo>
                  <a:pt x="85082" y="56658"/>
                  <a:pt x="76293" y="65448"/>
                  <a:pt x="65448" y="65448"/>
                </a:cubicBezTo>
                <a:close/>
                <a:moveTo>
                  <a:pt x="222523" y="52358"/>
                </a:moveTo>
                <a:lnTo>
                  <a:pt x="117806" y="52358"/>
                </a:lnTo>
                <a:lnTo>
                  <a:pt x="117806" y="39269"/>
                </a:lnTo>
                <a:lnTo>
                  <a:pt x="222523" y="39269"/>
                </a:lnTo>
                <a:lnTo>
                  <a:pt x="222523" y="5235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822" name="Grupa 821">
            <a:extLst>
              <a:ext uri="{FF2B5EF4-FFF2-40B4-BE49-F238E27FC236}">
                <a16:creationId xmlns:a16="http://schemas.microsoft.com/office/drawing/2014/main" id="{321F0BF4-522E-C52F-624E-2A8D90B1DC3B}"/>
              </a:ext>
            </a:extLst>
          </p:cNvPr>
          <p:cNvGrpSpPr/>
          <p:nvPr userDrawn="1"/>
        </p:nvGrpSpPr>
        <p:grpSpPr>
          <a:xfrm>
            <a:off x="16280397" y="-3410916"/>
            <a:ext cx="564944" cy="539264"/>
            <a:chOff x="2428577" y="353418"/>
            <a:chExt cx="287970" cy="274880"/>
          </a:xfrm>
        </p:grpSpPr>
        <p:sp>
          <p:nvSpPr>
            <p:cNvPr id="823" name="Dowolny kształt: kształt 822">
              <a:extLst>
                <a:ext uri="{FF2B5EF4-FFF2-40B4-BE49-F238E27FC236}">
                  <a16:creationId xmlns:a16="http://schemas.microsoft.com/office/drawing/2014/main" id="{8FAF7074-5B70-6E22-5220-825FA0E1CA97}"/>
                </a:ext>
              </a:extLst>
            </p:cNvPr>
            <p:cNvSpPr/>
            <p:nvPr/>
          </p:nvSpPr>
          <p:spPr>
            <a:xfrm>
              <a:off x="2533294" y="392687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24" name="Dowolny kształt: kształt 823">
              <a:extLst>
                <a:ext uri="{FF2B5EF4-FFF2-40B4-BE49-F238E27FC236}">
                  <a16:creationId xmlns:a16="http://schemas.microsoft.com/office/drawing/2014/main" id="{34B4D3C6-98F8-BC41-AF7D-E98D4A07BEEC}"/>
                </a:ext>
              </a:extLst>
            </p:cNvPr>
            <p:cNvSpPr/>
            <p:nvPr/>
          </p:nvSpPr>
          <p:spPr>
            <a:xfrm>
              <a:off x="2476884" y="392687"/>
              <a:ext cx="30230" cy="26179"/>
            </a:xfrm>
            <a:custGeom>
              <a:avLst/>
              <a:gdLst>
                <a:gd name="connsiteX0" fmla="*/ 7559 w 30230"/>
                <a:gd name="connsiteY0" fmla="*/ 0 h 26179"/>
                <a:gd name="connsiteX1" fmla="*/ 0 w 30230"/>
                <a:gd name="connsiteY1" fmla="*/ 13090 h 26179"/>
                <a:gd name="connsiteX2" fmla="*/ 7559 w 30230"/>
                <a:gd name="connsiteY2" fmla="*/ 26179 h 26179"/>
                <a:gd name="connsiteX3" fmla="*/ 22671 w 30230"/>
                <a:gd name="connsiteY3" fmla="*/ 26179 h 26179"/>
                <a:gd name="connsiteX4" fmla="*/ 30230 w 30230"/>
                <a:gd name="connsiteY4" fmla="*/ 13090 h 26179"/>
                <a:gd name="connsiteX5" fmla="*/ 22671 w 30230"/>
                <a:gd name="connsiteY5" fmla="*/ 0 h 26179"/>
                <a:gd name="connsiteX6" fmla="*/ 7559 w 30230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7559" y="0"/>
                  </a:move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25" name="Dowolny kształt: kształt 824">
              <a:extLst>
                <a:ext uri="{FF2B5EF4-FFF2-40B4-BE49-F238E27FC236}">
                  <a16:creationId xmlns:a16="http://schemas.microsoft.com/office/drawing/2014/main" id="{AE1AB9A9-0873-B324-8DDE-D616997783BA}"/>
                </a:ext>
              </a:extLst>
            </p:cNvPr>
            <p:cNvSpPr/>
            <p:nvPr/>
          </p:nvSpPr>
          <p:spPr>
            <a:xfrm>
              <a:off x="2533294" y="484314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26" name="Dowolny kształt: kształt 825">
              <a:extLst>
                <a:ext uri="{FF2B5EF4-FFF2-40B4-BE49-F238E27FC236}">
                  <a16:creationId xmlns:a16="http://schemas.microsoft.com/office/drawing/2014/main" id="{682306C0-A101-3C8B-10B8-DAF4EE7CE942}"/>
                </a:ext>
              </a:extLst>
            </p:cNvPr>
            <p:cNvSpPr/>
            <p:nvPr/>
          </p:nvSpPr>
          <p:spPr>
            <a:xfrm>
              <a:off x="2476884" y="484314"/>
              <a:ext cx="30230" cy="26179"/>
            </a:xfrm>
            <a:custGeom>
              <a:avLst/>
              <a:gdLst>
                <a:gd name="connsiteX0" fmla="*/ 7559 w 30230"/>
                <a:gd name="connsiteY0" fmla="*/ 0 h 26179"/>
                <a:gd name="connsiteX1" fmla="*/ 0 w 30230"/>
                <a:gd name="connsiteY1" fmla="*/ 13090 h 26179"/>
                <a:gd name="connsiteX2" fmla="*/ 7559 w 30230"/>
                <a:gd name="connsiteY2" fmla="*/ 26179 h 26179"/>
                <a:gd name="connsiteX3" fmla="*/ 22671 w 30230"/>
                <a:gd name="connsiteY3" fmla="*/ 26179 h 26179"/>
                <a:gd name="connsiteX4" fmla="*/ 30230 w 30230"/>
                <a:gd name="connsiteY4" fmla="*/ 13090 h 26179"/>
                <a:gd name="connsiteX5" fmla="*/ 22671 w 30230"/>
                <a:gd name="connsiteY5" fmla="*/ 0 h 26179"/>
                <a:gd name="connsiteX6" fmla="*/ 7559 w 30230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7559" y="0"/>
                  </a:move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27" name="Dowolny kształt: kształt 826">
              <a:extLst>
                <a:ext uri="{FF2B5EF4-FFF2-40B4-BE49-F238E27FC236}">
                  <a16:creationId xmlns:a16="http://schemas.microsoft.com/office/drawing/2014/main" id="{B016F230-1407-E08F-992D-D4C8A1BE31B1}"/>
                </a:ext>
              </a:extLst>
            </p:cNvPr>
            <p:cNvSpPr/>
            <p:nvPr/>
          </p:nvSpPr>
          <p:spPr>
            <a:xfrm>
              <a:off x="2476884" y="562851"/>
              <a:ext cx="30230" cy="26179"/>
            </a:xfrm>
            <a:custGeom>
              <a:avLst/>
              <a:gdLst>
                <a:gd name="connsiteX0" fmla="*/ 22671 w 30230"/>
                <a:gd name="connsiteY0" fmla="*/ 26179 h 26179"/>
                <a:gd name="connsiteX1" fmla="*/ 30230 w 30230"/>
                <a:gd name="connsiteY1" fmla="*/ 13090 h 26179"/>
                <a:gd name="connsiteX2" fmla="*/ 22671 w 30230"/>
                <a:gd name="connsiteY2" fmla="*/ 0 h 26179"/>
                <a:gd name="connsiteX3" fmla="*/ 7559 w 30230"/>
                <a:gd name="connsiteY3" fmla="*/ 0 h 26179"/>
                <a:gd name="connsiteX4" fmla="*/ 0 w 30230"/>
                <a:gd name="connsiteY4" fmla="*/ 13090 h 26179"/>
                <a:gd name="connsiteX5" fmla="*/ 7559 w 30230"/>
                <a:gd name="connsiteY5" fmla="*/ 26179 h 26179"/>
                <a:gd name="connsiteX6" fmla="*/ 22671 w 30230"/>
                <a:gd name="connsiteY6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22671" y="26179"/>
                  </a:move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828" name="Grafika 52">
              <a:extLst>
                <a:ext uri="{FF2B5EF4-FFF2-40B4-BE49-F238E27FC236}">
                  <a16:creationId xmlns:a16="http://schemas.microsoft.com/office/drawing/2014/main" id="{2B84162D-86C8-4195-E382-4ABB9F48B71B}"/>
                </a:ext>
              </a:extLst>
            </p:cNvPr>
            <p:cNvGrpSpPr/>
            <p:nvPr/>
          </p:nvGrpSpPr>
          <p:grpSpPr>
            <a:xfrm>
              <a:off x="2428577" y="353418"/>
              <a:ext cx="222522" cy="274880"/>
              <a:chOff x="2428577" y="353418"/>
              <a:chExt cx="222522" cy="274880"/>
            </a:xfrm>
            <a:solidFill>
              <a:srgbClr val="212E39"/>
            </a:solidFill>
          </p:grpSpPr>
          <p:sp>
            <p:nvSpPr>
              <p:cNvPr id="830" name="Dowolny kształt: kształt 829">
                <a:extLst>
                  <a:ext uri="{FF2B5EF4-FFF2-40B4-BE49-F238E27FC236}">
                    <a16:creationId xmlns:a16="http://schemas.microsoft.com/office/drawing/2014/main" id="{C4A9CCA0-343C-79FB-4735-70FB0669AB7C}"/>
                  </a:ext>
                </a:extLst>
              </p:cNvPr>
              <p:cNvSpPr/>
              <p:nvPr/>
            </p:nvSpPr>
            <p:spPr>
              <a:xfrm>
                <a:off x="2598741" y="575941"/>
                <a:ext cx="52358" cy="52358"/>
              </a:xfrm>
              <a:custGeom>
                <a:avLst/>
                <a:gdLst>
                  <a:gd name="connsiteX0" fmla="*/ 0 w 52358"/>
                  <a:gd name="connsiteY0" fmla="*/ 52358 h 52358"/>
                  <a:gd name="connsiteX1" fmla="*/ 52358 w 52358"/>
                  <a:gd name="connsiteY1" fmla="*/ 52358 h 52358"/>
                  <a:gd name="connsiteX2" fmla="*/ 52358 w 52358"/>
                  <a:gd name="connsiteY2" fmla="*/ 0 h 52358"/>
                  <a:gd name="connsiteX3" fmla="*/ 0 w 52358"/>
                  <a:gd name="connsiteY3" fmla="*/ 52358 h 52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358" h="52358">
                    <a:moveTo>
                      <a:pt x="0" y="52358"/>
                    </a:moveTo>
                    <a:lnTo>
                      <a:pt x="52358" y="52358"/>
                    </a:lnTo>
                    <a:lnTo>
                      <a:pt x="52358" y="0"/>
                    </a:lnTo>
                    <a:lnTo>
                      <a:pt x="0" y="52358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831" name="Dowolny kształt: kształt 830">
                <a:extLst>
                  <a:ext uri="{FF2B5EF4-FFF2-40B4-BE49-F238E27FC236}">
                    <a16:creationId xmlns:a16="http://schemas.microsoft.com/office/drawing/2014/main" id="{3E149CD0-94D9-0BB1-7FE8-53BF1029A750}"/>
                  </a:ext>
                </a:extLst>
              </p:cNvPr>
              <p:cNvSpPr/>
              <p:nvPr/>
            </p:nvSpPr>
            <p:spPr>
              <a:xfrm>
                <a:off x="2428577" y="353418"/>
                <a:ext cx="222522" cy="274880"/>
              </a:xfrm>
              <a:custGeom>
                <a:avLst/>
                <a:gdLst>
                  <a:gd name="connsiteX0" fmla="*/ 117806 w 222522"/>
                  <a:gd name="connsiteY0" fmla="*/ 248702 h 274880"/>
                  <a:gd name="connsiteX1" fmla="*/ 26179 w 222522"/>
                  <a:gd name="connsiteY1" fmla="*/ 248702 h 274880"/>
                  <a:gd name="connsiteX2" fmla="*/ 26179 w 222522"/>
                  <a:gd name="connsiteY2" fmla="*/ 196344 h 274880"/>
                  <a:gd name="connsiteX3" fmla="*/ 91627 w 222522"/>
                  <a:gd name="connsiteY3" fmla="*/ 196344 h 274880"/>
                  <a:gd name="connsiteX4" fmla="*/ 117806 w 222522"/>
                  <a:gd name="connsiteY4" fmla="*/ 170164 h 274880"/>
                  <a:gd name="connsiteX5" fmla="*/ 143985 w 222522"/>
                  <a:gd name="connsiteY5" fmla="*/ 196344 h 274880"/>
                  <a:gd name="connsiteX6" fmla="*/ 170164 w 222522"/>
                  <a:gd name="connsiteY6" fmla="*/ 196344 h 274880"/>
                  <a:gd name="connsiteX7" fmla="*/ 222523 w 222522"/>
                  <a:gd name="connsiteY7" fmla="*/ 143985 h 274880"/>
                  <a:gd name="connsiteX8" fmla="*/ 222523 w 222522"/>
                  <a:gd name="connsiteY8" fmla="*/ 0 h 274880"/>
                  <a:gd name="connsiteX9" fmla="*/ 0 w 222522"/>
                  <a:gd name="connsiteY9" fmla="*/ 0 h 274880"/>
                  <a:gd name="connsiteX10" fmla="*/ 0 w 222522"/>
                  <a:gd name="connsiteY10" fmla="*/ 274881 h 274880"/>
                  <a:gd name="connsiteX11" fmla="*/ 143985 w 222522"/>
                  <a:gd name="connsiteY11" fmla="*/ 274881 h 274880"/>
                  <a:gd name="connsiteX12" fmla="*/ 117806 w 222522"/>
                  <a:gd name="connsiteY12" fmla="*/ 248702 h 274880"/>
                  <a:gd name="connsiteX13" fmla="*/ 26179 w 222522"/>
                  <a:gd name="connsiteY13" fmla="*/ 26179 h 274880"/>
                  <a:gd name="connsiteX14" fmla="*/ 196344 w 222522"/>
                  <a:gd name="connsiteY14" fmla="*/ 26179 h 274880"/>
                  <a:gd name="connsiteX15" fmla="*/ 196344 w 222522"/>
                  <a:gd name="connsiteY15" fmla="*/ 78537 h 274880"/>
                  <a:gd name="connsiteX16" fmla="*/ 26179 w 222522"/>
                  <a:gd name="connsiteY16" fmla="*/ 78537 h 274880"/>
                  <a:gd name="connsiteX17" fmla="*/ 26179 w 222522"/>
                  <a:gd name="connsiteY17" fmla="*/ 26179 h 274880"/>
                  <a:gd name="connsiteX18" fmla="*/ 26179 w 222522"/>
                  <a:gd name="connsiteY18" fmla="*/ 117806 h 274880"/>
                  <a:gd name="connsiteX19" fmla="*/ 196344 w 222522"/>
                  <a:gd name="connsiteY19" fmla="*/ 117806 h 274880"/>
                  <a:gd name="connsiteX20" fmla="*/ 196344 w 222522"/>
                  <a:gd name="connsiteY20" fmla="*/ 170164 h 274880"/>
                  <a:gd name="connsiteX21" fmla="*/ 26179 w 222522"/>
                  <a:gd name="connsiteY21" fmla="*/ 170164 h 274880"/>
                  <a:gd name="connsiteX22" fmla="*/ 26179 w 222522"/>
                  <a:gd name="connsiteY22" fmla="*/ 117806 h 27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2522" h="274880">
                    <a:moveTo>
                      <a:pt x="117806" y="248702"/>
                    </a:moveTo>
                    <a:lnTo>
                      <a:pt x="26179" y="248702"/>
                    </a:lnTo>
                    <a:lnTo>
                      <a:pt x="26179" y="196344"/>
                    </a:lnTo>
                    <a:lnTo>
                      <a:pt x="91627" y="196344"/>
                    </a:lnTo>
                    <a:lnTo>
                      <a:pt x="117806" y="170164"/>
                    </a:lnTo>
                    <a:lnTo>
                      <a:pt x="143985" y="196344"/>
                    </a:lnTo>
                    <a:lnTo>
                      <a:pt x="170164" y="196344"/>
                    </a:lnTo>
                    <a:lnTo>
                      <a:pt x="222523" y="143985"/>
                    </a:lnTo>
                    <a:lnTo>
                      <a:pt x="222523" y="0"/>
                    </a:lnTo>
                    <a:lnTo>
                      <a:pt x="0" y="0"/>
                    </a:lnTo>
                    <a:lnTo>
                      <a:pt x="0" y="274881"/>
                    </a:lnTo>
                    <a:lnTo>
                      <a:pt x="143985" y="274881"/>
                    </a:lnTo>
                    <a:lnTo>
                      <a:pt x="117806" y="248702"/>
                    </a:lnTo>
                    <a:close/>
                    <a:moveTo>
                      <a:pt x="26179" y="26179"/>
                    </a:moveTo>
                    <a:lnTo>
                      <a:pt x="196344" y="26179"/>
                    </a:lnTo>
                    <a:lnTo>
                      <a:pt x="196344" y="78537"/>
                    </a:lnTo>
                    <a:lnTo>
                      <a:pt x="26179" y="78537"/>
                    </a:lnTo>
                    <a:lnTo>
                      <a:pt x="26179" y="26179"/>
                    </a:lnTo>
                    <a:close/>
                    <a:moveTo>
                      <a:pt x="26179" y="117806"/>
                    </a:moveTo>
                    <a:lnTo>
                      <a:pt x="196344" y="117806"/>
                    </a:lnTo>
                    <a:lnTo>
                      <a:pt x="196344" y="170164"/>
                    </a:lnTo>
                    <a:lnTo>
                      <a:pt x="26179" y="170164"/>
                    </a:lnTo>
                    <a:lnTo>
                      <a:pt x="26179" y="117806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sp>
          <p:nvSpPr>
            <p:cNvPr id="829" name="Dowolny kształt: kształt 828">
              <a:extLst>
                <a:ext uri="{FF2B5EF4-FFF2-40B4-BE49-F238E27FC236}">
                  <a16:creationId xmlns:a16="http://schemas.microsoft.com/office/drawing/2014/main" id="{B34821EB-9AAD-FB62-3E5D-DF7E53687046}"/>
                </a:ext>
              </a:extLst>
            </p:cNvPr>
            <p:cNvSpPr/>
            <p:nvPr/>
          </p:nvSpPr>
          <p:spPr>
            <a:xfrm>
              <a:off x="2520204" y="471224"/>
              <a:ext cx="196343" cy="157074"/>
            </a:xfrm>
            <a:custGeom>
              <a:avLst/>
              <a:gdLst>
                <a:gd name="connsiteX0" fmla="*/ 196344 w 196343"/>
                <a:gd name="connsiteY0" fmla="*/ 26179 h 157074"/>
                <a:gd name="connsiteX1" fmla="*/ 170164 w 196343"/>
                <a:gd name="connsiteY1" fmla="*/ 0 h 157074"/>
                <a:gd name="connsiteX2" fmla="*/ 65448 w 196343"/>
                <a:gd name="connsiteY2" fmla="*/ 104717 h 157074"/>
                <a:gd name="connsiteX3" fmla="*/ 26179 w 196343"/>
                <a:gd name="connsiteY3" fmla="*/ 65448 h 157074"/>
                <a:gd name="connsiteX4" fmla="*/ 0 w 196343"/>
                <a:gd name="connsiteY4" fmla="*/ 91791 h 157074"/>
                <a:gd name="connsiteX5" fmla="*/ 65448 w 196343"/>
                <a:gd name="connsiteY5" fmla="*/ 157075 h 157074"/>
                <a:gd name="connsiteX6" fmla="*/ 196344 w 196343"/>
                <a:gd name="connsiteY6" fmla="*/ 26179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343" h="157074">
                  <a:moveTo>
                    <a:pt x="196344" y="26179"/>
                  </a:moveTo>
                  <a:lnTo>
                    <a:pt x="170164" y="0"/>
                  </a:lnTo>
                  <a:lnTo>
                    <a:pt x="65448" y="104717"/>
                  </a:lnTo>
                  <a:lnTo>
                    <a:pt x="26179" y="65448"/>
                  </a:lnTo>
                  <a:lnTo>
                    <a:pt x="0" y="91791"/>
                  </a:lnTo>
                  <a:lnTo>
                    <a:pt x="65448" y="157075"/>
                  </a:lnTo>
                  <a:lnTo>
                    <a:pt x="196344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832" name="Grupa 831">
            <a:extLst>
              <a:ext uri="{FF2B5EF4-FFF2-40B4-BE49-F238E27FC236}">
                <a16:creationId xmlns:a16="http://schemas.microsoft.com/office/drawing/2014/main" id="{FE049B24-1C09-72C5-9480-C5350ABA5D51}"/>
              </a:ext>
            </a:extLst>
          </p:cNvPr>
          <p:cNvGrpSpPr/>
          <p:nvPr userDrawn="1"/>
        </p:nvGrpSpPr>
        <p:grpSpPr>
          <a:xfrm>
            <a:off x="16948060" y="-3410916"/>
            <a:ext cx="539264" cy="539264"/>
            <a:chOff x="2768906" y="353418"/>
            <a:chExt cx="274880" cy="274880"/>
          </a:xfrm>
        </p:grpSpPr>
        <p:sp>
          <p:nvSpPr>
            <p:cNvPr id="833" name="Dowolny kształt: kształt 832">
              <a:extLst>
                <a:ext uri="{FF2B5EF4-FFF2-40B4-BE49-F238E27FC236}">
                  <a16:creationId xmlns:a16="http://schemas.microsoft.com/office/drawing/2014/main" id="{2A2BB28B-7532-49F6-8633-AC86429F1D7E}"/>
                </a:ext>
              </a:extLst>
            </p:cNvPr>
            <p:cNvSpPr/>
            <p:nvPr/>
          </p:nvSpPr>
          <p:spPr>
            <a:xfrm>
              <a:off x="2817213" y="392687"/>
              <a:ext cx="30230" cy="26179"/>
            </a:xfrm>
            <a:custGeom>
              <a:avLst/>
              <a:gdLst>
                <a:gd name="connsiteX0" fmla="*/ 7559 w 30230"/>
                <a:gd name="connsiteY0" fmla="*/ 0 h 26179"/>
                <a:gd name="connsiteX1" fmla="*/ 0 w 30230"/>
                <a:gd name="connsiteY1" fmla="*/ 13090 h 26179"/>
                <a:gd name="connsiteX2" fmla="*/ 7559 w 30230"/>
                <a:gd name="connsiteY2" fmla="*/ 26179 h 26179"/>
                <a:gd name="connsiteX3" fmla="*/ 22671 w 30230"/>
                <a:gd name="connsiteY3" fmla="*/ 26179 h 26179"/>
                <a:gd name="connsiteX4" fmla="*/ 30230 w 30230"/>
                <a:gd name="connsiteY4" fmla="*/ 13090 h 26179"/>
                <a:gd name="connsiteX5" fmla="*/ 22671 w 30230"/>
                <a:gd name="connsiteY5" fmla="*/ 0 h 26179"/>
                <a:gd name="connsiteX6" fmla="*/ 7559 w 30230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7559" y="0"/>
                  </a:move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34" name="Dowolny kształt: kształt 833">
              <a:extLst>
                <a:ext uri="{FF2B5EF4-FFF2-40B4-BE49-F238E27FC236}">
                  <a16:creationId xmlns:a16="http://schemas.microsoft.com/office/drawing/2014/main" id="{318F0372-1872-7F85-82BD-7BF533E58E1E}"/>
                </a:ext>
              </a:extLst>
            </p:cNvPr>
            <p:cNvSpPr/>
            <p:nvPr/>
          </p:nvSpPr>
          <p:spPr>
            <a:xfrm>
              <a:off x="2817213" y="484314"/>
              <a:ext cx="30230" cy="26179"/>
            </a:xfrm>
            <a:custGeom>
              <a:avLst/>
              <a:gdLst>
                <a:gd name="connsiteX0" fmla="*/ 7559 w 30230"/>
                <a:gd name="connsiteY0" fmla="*/ 0 h 26179"/>
                <a:gd name="connsiteX1" fmla="*/ 0 w 30230"/>
                <a:gd name="connsiteY1" fmla="*/ 13090 h 26179"/>
                <a:gd name="connsiteX2" fmla="*/ 7559 w 30230"/>
                <a:gd name="connsiteY2" fmla="*/ 26179 h 26179"/>
                <a:gd name="connsiteX3" fmla="*/ 22671 w 30230"/>
                <a:gd name="connsiteY3" fmla="*/ 26179 h 26179"/>
                <a:gd name="connsiteX4" fmla="*/ 30230 w 30230"/>
                <a:gd name="connsiteY4" fmla="*/ 13090 h 26179"/>
                <a:gd name="connsiteX5" fmla="*/ 22671 w 30230"/>
                <a:gd name="connsiteY5" fmla="*/ 0 h 26179"/>
                <a:gd name="connsiteX6" fmla="*/ 7559 w 30230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7559" y="0"/>
                  </a:move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35" name="Dowolny kształt: kształt 834">
              <a:extLst>
                <a:ext uri="{FF2B5EF4-FFF2-40B4-BE49-F238E27FC236}">
                  <a16:creationId xmlns:a16="http://schemas.microsoft.com/office/drawing/2014/main" id="{5B831277-F13D-E988-4DEB-9B1904627DEB}"/>
                </a:ext>
              </a:extLst>
            </p:cNvPr>
            <p:cNvSpPr/>
            <p:nvPr/>
          </p:nvSpPr>
          <p:spPr>
            <a:xfrm>
              <a:off x="2817213" y="562851"/>
              <a:ext cx="30230" cy="26179"/>
            </a:xfrm>
            <a:custGeom>
              <a:avLst/>
              <a:gdLst>
                <a:gd name="connsiteX0" fmla="*/ 22671 w 30230"/>
                <a:gd name="connsiteY0" fmla="*/ 26179 h 26179"/>
                <a:gd name="connsiteX1" fmla="*/ 30230 w 30230"/>
                <a:gd name="connsiteY1" fmla="*/ 13090 h 26179"/>
                <a:gd name="connsiteX2" fmla="*/ 22671 w 30230"/>
                <a:gd name="connsiteY2" fmla="*/ 0 h 26179"/>
                <a:gd name="connsiteX3" fmla="*/ 7559 w 30230"/>
                <a:gd name="connsiteY3" fmla="*/ 0 h 26179"/>
                <a:gd name="connsiteX4" fmla="*/ 0 w 30230"/>
                <a:gd name="connsiteY4" fmla="*/ 13090 h 26179"/>
                <a:gd name="connsiteX5" fmla="*/ 7559 w 30230"/>
                <a:gd name="connsiteY5" fmla="*/ 26179 h 26179"/>
                <a:gd name="connsiteX6" fmla="*/ 22671 w 30230"/>
                <a:gd name="connsiteY6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22671" y="26179"/>
                  </a:move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36" name="Dowolny kształt: kształt 835">
              <a:extLst>
                <a:ext uri="{FF2B5EF4-FFF2-40B4-BE49-F238E27FC236}">
                  <a16:creationId xmlns:a16="http://schemas.microsoft.com/office/drawing/2014/main" id="{E1EEBD8D-7C5A-5469-C746-27AB5FA9950A}"/>
                </a:ext>
              </a:extLst>
            </p:cNvPr>
            <p:cNvSpPr/>
            <p:nvPr/>
          </p:nvSpPr>
          <p:spPr>
            <a:xfrm>
              <a:off x="2912891" y="445045"/>
              <a:ext cx="130895" cy="183253"/>
            </a:xfrm>
            <a:custGeom>
              <a:avLst/>
              <a:gdLst>
                <a:gd name="connsiteX0" fmla="*/ 130896 w 130895"/>
                <a:gd name="connsiteY0" fmla="*/ 91627 h 183253"/>
                <a:gd name="connsiteX1" fmla="*/ 65448 w 130895"/>
                <a:gd name="connsiteY1" fmla="*/ 0 h 183253"/>
                <a:gd name="connsiteX2" fmla="*/ 0 w 130895"/>
                <a:gd name="connsiteY2" fmla="*/ 91627 h 183253"/>
                <a:gd name="connsiteX3" fmla="*/ 39269 w 130895"/>
                <a:gd name="connsiteY3" fmla="*/ 91627 h 183253"/>
                <a:gd name="connsiteX4" fmla="*/ 39269 w 130895"/>
                <a:gd name="connsiteY4" fmla="*/ 183254 h 183253"/>
                <a:gd name="connsiteX5" fmla="*/ 91627 w 130895"/>
                <a:gd name="connsiteY5" fmla="*/ 183254 h 183253"/>
                <a:gd name="connsiteX6" fmla="*/ 91627 w 130895"/>
                <a:gd name="connsiteY6" fmla="*/ 91627 h 183253"/>
                <a:gd name="connsiteX7" fmla="*/ 130896 w 130895"/>
                <a:gd name="connsiteY7" fmla="*/ 91627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895" h="183253">
                  <a:moveTo>
                    <a:pt x="130896" y="91627"/>
                  </a:moveTo>
                  <a:lnTo>
                    <a:pt x="65448" y="0"/>
                  </a:lnTo>
                  <a:lnTo>
                    <a:pt x="0" y="91627"/>
                  </a:lnTo>
                  <a:lnTo>
                    <a:pt x="39269" y="91627"/>
                  </a:lnTo>
                  <a:lnTo>
                    <a:pt x="39269" y="183254"/>
                  </a:lnTo>
                  <a:lnTo>
                    <a:pt x="91627" y="183254"/>
                  </a:lnTo>
                  <a:lnTo>
                    <a:pt x="91627" y="91627"/>
                  </a:lnTo>
                  <a:lnTo>
                    <a:pt x="130896" y="9162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37" name="Dowolny kształt: kształt 836">
              <a:extLst>
                <a:ext uri="{FF2B5EF4-FFF2-40B4-BE49-F238E27FC236}">
                  <a16:creationId xmlns:a16="http://schemas.microsoft.com/office/drawing/2014/main" id="{9D58A620-8990-C586-62D7-ABA4162B7DE4}"/>
                </a:ext>
              </a:extLst>
            </p:cNvPr>
            <p:cNvSpPr/>
            <p:nvPr/>
          </p:nvSpPr>
          <p:spPr>
            <a:xfrm>
              <a:off x="2768906" y="353418"/>
              <a:ext cx="222522" cy="274880"/>
            </a:xfrm>
            <a:custGeom>
              <a:avLst/>
              <a:gdLst>
                <a:gd name="connsiteX0" fmla="*/ 130896 w 222522"/>
                <a:gd name="connsiteY0" fmla="*/ 170164 h 274880"/>
                <a:gd name="connsiteX1" fmla="*/ 26179 w 222522"/>
                <a:gd name="connsiteY1" fmla="*/ 170164 h 274880"/>
                <a:gd name="connsiteX2" fmla="*/ 26179 w 222522"/>
                <a:gd name="connsiteY2" fmla="*/ 117806 h 274880"/>
                <a:gd name="connsiteX3" fmla="*/ 177985 w 222522"/>
                <a:gd name="connsiteY3" fmla="*/ 117806 h 274880"/>
                <a:gd name="connsiteX4" fmla="*/ 209433 w 222522"/>
                <a:gd name="connsiteY4" fmla="*/ 78537 h 274880"/>
                <a:gd name="connsiteX5" fmla="*/ 222523 w 222522"/>
                <a:gd name="connsiteY5" fmla="*/ 94369 h 274880"/>
                <a:gd name="connsiteX6" fmla="*/ 222523 w 222522"/>
                <a:gd name="connsiteY6" fmla="*/ 0 h 274880"/>
                <a:gd name="connsiteX7" fmla="*/ 0 w 222522"/>
                <a:gd name="connsiteY7" fmla="*/ 0 h 274880"/>
                <a:gd name="connsiteX8" fmla="*/ 0 w 222522"/>
                <a:gd name="connsiteY8" fmla="*/ 274881 h 274880"/>
                <a:gd name="connsiteX9" fmla="*/ 170164 w 222522"/>
                <a:gd name="connsiteY9" fmla="*/ 274881 h 274880"/>
                <a:gd name="connsiteX10" fmla="*/ 170164 w 222522"/>
                <a:gd name="connsiteY10" fmla="*/ 248702 h 274880"/>
                <a:gd name="connsiteX11" fmla="*/ 26179 w 222522"/>
                <a:gd name="connsiteY11" fmla="*/ 248702 h 274880"/>
                <a:gd name="connsiteX12" fmla="*/ 26179 w 222522"/>
                <a:gd name="connsiteY12" fmla="*/ 196344 h 274880"/>
                <a:gd name="connsiteX13" fmla="*/ 130896 w 222522"/>
                <a:gd name="connsiteY13" fmla="*/ 196344 h 274880"/>
                <a:gd name="connsiteX14" fmla="*/ 130896 w 222522"/>
                <a:gd name="connsiteY14" fmla="*/ 183254 h 274880"/>
                <a:gd name="connsiteX15" fmla="*/ 26179 w 222522"/>
                <a:gd name="connsiteY15" fmla="*/ 26179 h 274880"/>
                <a:gd name="connsiteX16" fmla="*/ 196344 w 222522"/>
                <a:gd name="connsiteY16" fmla="*/ 26179 h 274880"/>
                <a:gd name="connsiteX17" fmla="*/ 196344 w 222522"/>
                <a:gd name="connsiteY17" fmla="*/ 78537 h 274880"/>
                <a:gd name="connsiteX18" fmla="*/ 26179 w 222522"/>
                <a:gd name="connsiteY18" fmla="*/ 78537 h 274880"/>
                <a:gd name="connsiteX19" fmla="*/ 26179 w 222522"/>
                <a:gd name="connsiteY19" fmla="*/ 26179 h 27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22522" h="274880">
                  <a:moveTo>
                    <a:pt x="130896" y="170164"/>
                  </a:moveTo>
                  <a:lnTo>
                    <a:pt x="26179" y="170164"/>
                  </a:lnTo>
                  <a:lnTo>
                    <a:pt x="26179" y="117806"/>
                  </a:lnTo>
                  <a:lnTo>
                    <a:pt x="177985" y="117806"/>
                  </a:lnTo>
                  <a:lnTo>
                    <a:pt x="209433" y="78537"/>
                  </a:lnTo>
                  <a:lnTo>
                    <a:pt x="222523" y="94369"/>
                  </a:lnTo>
                  <a:lnTo>
                    <a:pt x="222523" y="0"/>
                  </a:lnTo>
                  <a:lnTo>
                    <a:pt x="0" y="0"/>
                  </a:lnTo>
                  <a:lnTo>
                    <a:pt x="0" y="274881"/>
                  </a:lnTo>
                  <a:lnTo>
                    <a:pt x="170164" y="274881"/>
                  </a:lnTo>
                  <a:lnTo>
                    <a:pt x="170164" y="248702"/>
                  </a:lnTo>
                  <a:lnTo>
                    <a:pt x="26179" y="248702"/>
                  </a:lnTo>
                  <a:lnTo>
                    <a:pt x="26179" y="196344"/>
                  </a:lnTo>
                  <a:lnTo>
                    <a:pt x="130896" y="196344"/>
                  </a:lnTo>
                  <a:lnTo>
                    <a:pt x="130896" y="183254"/>
                  </a:lnTo>
                  <a:moveTo>
                    <a:pt x="26179" y="26179"/>
                  </a:moveTo>
                  <a:lnTo>
                    <a:pt x="196344" y="26179"/>
                  </a:lnTo>
                  <a:lnTo>
                    <a:pt x="196344" y="78537"/>
                  </a:lnTo>
                  <a:lnTo>
                    <a:pt x="26179" y="78537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838" name="Dowolny kształt: kształt 837">
            <a:extLst>
              <a:ext uri="{FF2B5EF4-FFF2-40B4-BE49-F238E27FC236}">
                <a16:creationId xmlns:a16="http://schemas.microsoft.com/office/drawing/2014/main" id="{B8B49049-89F0-2A5A-670E-10E2434507AD}"/>
              </a:ext>
            </a:extLst>
          </p:cNvPr>
          <p:cNvSpPr/>
          <p:nvPr userDrawn="1"/>
        </p:nvSpPr>
        <p:spPr>
          <a:xfrm>
            <a:off x="16896702" y="-4078579"/>
            <a:ext cx="616302" cy="564944"/>
          </a:xfrm>
          <a:custGeom>
            <a:avLst/>
            <a:gdLst>
              <a:gd name="connsiteX0" fmla="*/ 314150 w 314149"/>
              <a:gd name="connsiteY0" fmla="*/ 235612 h 287970"/>
              <a:gd name="connsiteX1" fmla="*/ 200709 w 314149"/>
              <a:gd name="connsiteY1" fmla="*/ 235612 h 287970"/>
              <a:gd name="connsiteX2" fmla="*/ 183254 w 314149"/>
              <a:gd name="connsiteY2" fmla="*/ 209433 h 287970"/>
              <a:gd name="connsiteX3" fmla="*/ 170164 w 314149"/>
              <a:gd name="connsiteY3" fmla="*/ 209433 h 287970"/>
              <a:gd name="connsiteX4" fmla="*/ 170164 w 314149"/>
              <a:gd name="connsiteY4" fmla="*/ 183280 h 287970"/>
              <a:gd name="connsiteX5" fmla="*/ 288455 w 314149"/>
              <a:gd name="connsiteY5" fmla="*/ 183280 h 287970"/>
              <a:gd name="connsiteX6" fmla="*/ 287971 w 314149"/>
              <a:gd name="connsiteY6" fmla="*/ 104717 h 287970"/>
              <a:gd name="connsiteX7" fmla="*/ 287971 w 314149"/>
              <a:gd name="connsiteY7" fmla="*/ 0 h 287970"/>
              <a:gd name="connsiteX8" fmla="*/ 26179 w 314149"/>
              <a:gd name="connsiteY8" fmla="*/ 0 h 287970"/>
              <a:gd name="connsiteX9" fmla="*/ 26179 w 314149"/>
              <a:gd name="connsiteY9" fmla="*/ 130896 h 287970"/>
              <a:gd name="connsiteX10" fmla="*/ 26343 w 314149"/>
              <a:gd name="connsiteY10" fmla="*/ 130896 h 287970"/>
              <a:gd name="connsiteX11" fmla="*/ 26663 w 314149"/>
              <a:gd name="connsiteY11" fmla="*/ 183280 h 287970"/>
              <a:gd name="connsiteX12" fmla="*/ 143985 w 314149"/>
              <a:gd name="connsiteY12" fmla="*/ 183280 h 287970"/>
              <a:gd name="connsiteX13" fmla="*/ 143985 w 314149"/>
              <a:gd name="connsiteY13" fmla="*/ 209433 h 287970"/>
              <a:gd name="connsiteX14" fmla="*/ 130896 w 314149"/>
              <a:gd name="connsiteY14" fmla="*/ 209433 h 287970"/>
              <a:gd name="connsiteX15" fmla="*/ 113441 w 314149"/>
              <a:gd name="connsiteY15" fmla="*/ 235612 h 287970"/>
              <a:gd name="connsiteX16" fmla="*/ 0 w 314149"/>
              <a:gd name="connsiteY16" fmla="*/ 235612 h 287970"/>
              <a:gd name="connsiteX17" fmla="*/ 0 w 314149"/>
              <a:gd name="connsiteY17" fmla="*/ 261791 h 287970"/>
              <a:gd name="connsiteX18" fmla="*/ 113441 w 314149"/>
              <a:gd name="connsiteY18" fmla="*/ 261791 h 287970"/>
              <a:gd name="connsiteX19" fmla="*/ 130896 w 314149"/>
              <a:gd name="connsiteY19" fmla="*/ 287971 h 287970"/>
              <a:gd name="connsiteX20" fmla="*/ 183254 w 314149"/>
              <a:gd name="connsiteY20" fmla="*/ 287971 h 287970"/>
              <a:gd name="connsiteX21" fmla="*/ 200709 w 314149"/>
              <a:gd name="connsiteY21" fmla="*/ 261791 h 287970"/>
              <a:gd name="connsiteX22" fmla="*/ 314150 w 314149"/>
              <a:gd name="connsiteY22" fmla="*/ 261791 h 287970"/>
              <a:gd name="connsiteX23" fmla="*/ 314150 w 314149"/>
              <a:gd name="connsiteY23" fmla="*/ 235612 h 287970"/>
              <a:gd name="connsiteX24" fmla="*/ 261791 w 314149"/>
              <a:gd name="connsiteY24" fmla="*/ 157075 h 287970"/>
              <a:gd name="connsiteX25" fmla="*/ 235612 w 314149"/>
              <a:gd name="connsiteY25" fmla="*/ 157075 h 287970"/>
              <a:gd name="connsiteX26" fmla="*/ 235612 w 314149"/>
              <a:gd name="connsiteY26" fmla="*/ 130896 h 287970"/>
              <a:gd name="connsiteX27" fmla="*/ 261791 w 314149"/>
              <a:gd name="connsiteY27" fmla="*/ 130896 h 287970"/>
              <a:gd name="connsiteX28" fmla="*/ 261791 w 314149"/>
              <a:gd name="connsiteY28" fmla="*/ 157075 h 287970"/>
              <a:gd name="connsiteX29" fmla="*/ 130896 w 314149"/>
              <a:gd name="connsiteY29" fmla="*/ 78537 h 287970"/>
              <a:gd name="connsiteX30" fmla="*/ 183254 w 314149"/>
              <a:gd name="connsiteY30" fmla="*/ 78537 h 287970"/>
              <a:gd name="connsiteX31" fmla="*/ 183254 w 314149"/>
              <a:gd name="connsiteY31" fmla="*/ 104717 h 287970"/>
              <a:gd name="connsiteX32" fmla="*/ 130896 w 314149"/>
              <a:gd name="connsiteY32" fmla="*/ 104717 h 287970"/>
              <a:gd name="connsiteX33" fmla="*/ 130896 w 314149"/>
              <a:gd name="connsiteY33" fmla="*/ 78537 h 287970"/>
              <a:gd name="connsiteX34" fmla="*/ 261791 w 314149"/>
              <a:gd name="connsiteY34" fmla="*/ 104717 h 287970"/>
              <a:gd name="connsiteX35" fmla="*/ 235612 w 314149"/>
              <a:gd name="connsiteY35" fmla="*/ 104717 h 287970"/>
              <a:gd name="connsiteX36" fmla="*/ 235612 w 314149"/>
              <a:gd name="connsiteY36" fmla="*/ 78537 h 287970"/>
              <a:gd name="connsiteX37" fmla="*/ 261791 w 314149"/>
              <a:gd name="connsiteY37" fmla="*/ 78537 h 287970"/>
              <a:gd name="connsiteX38" fmla="*/ 261791 w 314149"/>
              <a:gd name="connsiteY38" fmla="*/ 104717 h 287970"/>
              <a:gd name="connsiteX39" fmla="*/ 261791 w 314149"/>
              <a:gd name="connsiteY39" fmla="*/ 26179 h 287970"/>
              <a:gd name="connsiteX40" fmla="*/ 261791 w 314149"/>
              <a:gd name="connsiteY40" fmla="*/ 52358 h 287970"/>
              <a:gd name="connsiteX41" fmla="*/ 235612 w 314149"/>
              <a:gd name="connsiteY41" fmla="*/ 52358 h 287970"/>
              <a:gd name="connsiteX42" fmla="*/ 235612 w 314149"/>
              <a:gd name="connsiteY42" fmla="*/ 26179 h 287970"/>
              <a:gd name="connsiteX43" fmla="*/ 261791 w 314149"/>
              <a:gd name="connsiteY43" fmla="*/ 26179 h 287970"/>
              <a:gd name="connsiteX44" fmla="*/ 183254 w 314149"/>
              <a:gd name="connsiteY44" fmla="*/ 26179 h 287970"/>
              <a:gd name="connsiteX45" fmla="*/ 183254 w 314149"/>
              <a:gd name="connsiteY45" fmla="*/ 52358 h 287970"/>
              <a:gd name="connsiteX46" fmla="*/ 130896 w 314149"/>
              <a:gd name="connsiteY46" fmla="*/ 52358 h 287970"/>
              <a:gd name="connsiteX47" fmla="*/ 130896 w 314149"/>
              <a:gd name="connsiteY47" fmla="*/ 26179 h 287970"/>
              <a:gd name="connsiteX48" fmla="*/ 183254 w 314149"/>
              <a:gd name="connsiteY48" fmla="*/ 26179 h 287970"/>
              <a:gd name="connsiteX49" fmla="*/ 52358 w 314149"/>
              <a:gd name="connsiteY49" fmla="*/ 26179 h 287970"/>
              <a:gd name="connsiteX50" fmla="*/ 104717 w 314149"/>
              <a:gd name="connsiteY50" fmla="*/ 26179 h 287970"/>
              <a:gd name="connsiteX51" fmla="*/ 104717 w 314149"/>
              <a:gd name="connsiteY51" fmla="*/ 52358 h 287970"/>
              <a:gd name="connsiteX52" fmla="*/ 52358 w 314149"/>
              <a:gd name="connsiteY52" fmla="*/ 52358 h 287970"/>
              <a:gd name="connsiteX53" fmla="*/ 52358 w 314149"/>
              <a:gd name="connsiteY53" fmla="*/ 26179 h 287970"/>
              <a:gd name="connsiteX54" fmla="*/ 52358 w 314149"/>
              <a:gd name="connsiteY54" fmla="*/ 78537 h 287970"/>
              <a:gd name="connsiteX55" fmla="*/ 104717 w 314149"/>
              <a:gd name="connsiteY55" fmla="*/ 78537 h 287970"/>
              <a:gd name="connsiteX56" fmla="*/ 104717 w 314149"/>
              <a:gd name="connsiteY56" fmla="*/ 104717 h 287970"/>
              <a:gd name="connsiteX57" fmla="*/ 52358 w 314149"/>
              <a:gd name="connsiteY57" fmla="*/ 104717 h 287970"/>
              <a:gd name="connsiteX58" fmla="*/ 52358 w 314149"/>
              <a:gd name="connsiteY58" fmla="*/ 78537 h 287970"/>
              <a:gd name="connsiteX59" fmla="*/ 52358 w 314149"/>
              <a:gd name="connsiteY59" fmla="*/ 157075 h 287970"/>
              <a:gd name="connsiteX60" fmla="*/ 52358 w 314149"/>
              <a:gd name="connsiteY60" fmla="*/ 130896 h 287970"/>
              <a:gd name="connsiteX61" fmla="*/ 104717 w 314149"/>
              <a:gd name="connsiteY61" fmla="*/ 130896 h 287970"/>
              <a:gd name="connsiteX62" fmla="*/ 104717 w 314149"/>
              <a:gd name="connsiteY62" fmla="*/ 157075 h 287970"/>
              <a:gd name="connsiteX63" fmla="*/ 52358 w 314149"/>
              <a:gd name="connsiteY63" fmla="*/ 157075 h 287970"/>
              <a:gd name="connsiteX64" fmla="*/ 130896 w 314149"/>
              <a:gd name="connsiteY64" fmla="*/ 130896 h 287970"/>
              <a:gd name="connsiteX65" fmla="*/ 183254 w 314149"/>
              <a:gd name="connsiteY65" fmla="*/ 130896 h 287970"/>
              <a:gd name="connsiteX66" fmla="*/ 183254 w 314149"/>
              <a:gd name="connsiteY66" fmla="*/ 157075 h 287970"/>
              <a:gd name="connsiteX67" fmla="*/ 130896 w 314149"/>
              <a:gd name="connsiteY67" fmla="*/ 157075 h 287970"/>
              <a:gd name="connsiteX68" fmla="*/ 130896 w 314149"/>
              <a:gd name="connsiteY68" fmla="*/ 130896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14149" h="287970">
                <a:moveTo>
                  <a:pt x="314150" y="235612"/>
                </a:moveTo>
                <a:lnTo>
                  <a:pt x="200709" y="235612"/>
                </a:lnTo>
                <a:lnTo>
                  <a:pt x="183254" y="209433"/>
                </a:lnTo>
                <a:lnTo>
                  <a:pt x="170164" y="209433"/>
                </a:lnTo>
                <a:lnTo>
                  <a:pt x="170164" y="183280"/>
                </a:lnTo>
                <a:lnTo>
                  <a:pt x="288455" y="183280"/>
                </a:lnTo>
                <a:lnTo>
                  <a:pt x="287971" y="104717"/>
                </a:lnTo>
                <a:lnTo>
                  <a:pt x="287971" y="0"/>
                </a:lnTo>
                <a:lnTo>
                  <a:pt x="26179" y="0"/>
                </a:lnTo>
                <a:lnTo>
                  <a:pt x="26179" y="130896"/>
                </a:lnTo>
                <a:lnTo>
                  <a:pt x="26343" y="130896"/>
                </a:lnTo>
                <a:lnTo>
                  <a:pt x="26663" y="183280"/>
                </a:lnTo>
                <a:lnTo>
                  <a:pt x="143985" y="183280"/>
                </a:lnTo>
                <a:lnTo>
                  <a:pt x="143985" y="209433"/>
                </a:lnTo>
                <a:lnTo>
                  <a:pt x="130896" y="209433"/>
                </a:lnTo>
                <a:lnTo>
                  <a:pt x="113441" y="235612"/>
                </a:lnTo>
                <a:lnTo>
                  <a:pt x="0" y="235612"/>
                </a:lnTo>
                <a:lnTo>
                  <a:pt x="0" y="261791"/>
                </a:lnTo>
                <a:lnTo>
                  <a:pt x="113441" y="261791"/>
                </a:lnTo>
                <a:lnTo>
                  <a:pt x="130896" y="287971"/>
                </a:lnTo>
                <a:lnTo>
                  <a:pt x="183254" y="287971"/>
                </a:lnTo>
                <a:lnTo>
                  <a:pt x="200709" y="261791"/>
                </a:lnTo>
                <a:lnTo>
                  <a:pt x="314150" y="261791"/>
                </a:lnTo>
                <a:lnTo>
                  <a:pt x="314150" y="235612"/>
                </a:lnTo>
                <a:close/>
                <a:moveTo>
                  <a:pt x="261791" y="157075"/>
                </a:moveTo>
                <a:lnTo>
                  <a:pt x="235612" y="157075"/>
                </a:lnTo>
                <a:lnTo>
                  <a:pt x="235612" y="130896"/>
                </a:lnTo>
                <a:lnTo>
                  <a:pt x="261791" y="130896"/>
                </a:lnTo>
                <a:lnTo>
                  <a:pt x="261791" y="157075"/>
                </a:lnTo>
                <a:close/>
                <a:moveTo>
                  <a:pt x="130896" y="78537"/>
                </a:moveTo>
                <a:lnTo>
                  <a:pt x="183254" y="78537"/>
                </a:lnTo>
                <a:lnTo>
                  <a:pt x="183254" y="104717"/>
                </a:lnTo>
                <a:lnTo>
                  <a:pt x="130896" y="104717"/>
                </a:lnTo>
                <a:lnTo>
                  <a:pt x="130896" y="78537"/>
                </a:lnTo>
                <a:close/>
                <a:moveTo>
                  <a:pt x="261791" y="104717"/>
                </a:moveTo>
                <a:lnTo>
                  <a:pt x="235612" y="104717"/>
                </a:lnTo>
                <a:lnTo>
                  <a:pt x="235612" y="78537"/>
                </a:lnTo>
                <a:lnTo>
                  <a:pt x="261791" y="78537"/>
                </a:lnTo>
                <a:lnTo>
                  <a:pt x="261791" y="104717"/>
                </a:lnTo>
                <a:close/>
                <a:moveTo>
                  <a:pt x="261791" y="26179"/>
                </a:moveTo>
                <a:lnTo>
                  <a:pt x="261791" y="52358"/>
                </a:lnTo>
                <a:lnTo>
                  <a:pt x="235612" y="52358"/>
                </a:lnTo>
                <a:lnTo>
                  <a:pt x="235612" y="26179"/>
                </a:lnTo>
                <a:lnTo>
                  <a:pt x="261791" y="26179"/>
                </a:lnTo>
                <a:close/>
                <a:moveTo>
                  <a:pt x="183254" y="26179"/>
                </a:moveTo>
                <a:lnTo>
                  <a:pt x="183254" y="52358"/>
                </a:lnTo>
                <a:lnTo>
                  <a:pt x="130896" y="52358"/>
                </a:lnTo>
                <a:lnTo>
                  <a:pt x="130896" y="26179"/>
                </a:lnTo>
                <a:lnTo>
                  <a:pt x="183254" y="26179"/>
                </a:lnTo>
                <a:close/>
                <a:moveTo>
                  <a:pt x="52358" y="26179"/>
                </a:moveTo>
                <a:lnTo>
                  <a:pt x="104717" y="26179"/>
                </a:lnTo>
                <a:lnTo>
                  <a:pt x="104717" y="52358"/>
                </a:lnTo>
                <a:lnTo>
                  <a:pt x="52358" y="52358"/>
                </a:lnTo>
                <a:lnTo>
                  <a:pt x="52358" y="26179"/>
                </a:lnTo>
                <a:close/>
                <a:moveTo>
                  <a:pt x="52358" y="78537"/>
                </a:moveTo>
                <a:lnTo>
                  <a:pt x="104717" y="78537"/>
                </a:lnTo>
                <a:lnTo>
                  <a:pt x="104717" y="104717"/>
                </a:lnTo>
                <a:lnTo>
                  <a:pt x="52358" y="104717"/>
                </a:lnTo>
                <a:lnTo>
                  <a:pt x="52358" y="78537"/>
                </a:lnTo>
                <a:close/>
                <a:moveTo>
                  <a:pt x="52358" y="157075"/>
                </a:moveTo>
                <a:lnTo>
                  <a:pt x="52358" y="130896"/>
                </a:lnTo>
                <a:lnTo>
                  <a:pt x="104717" y="130896"/>
                </a:lnTo>
                <a:lnTo>
                  <a:pt x="104717" y="157075"/>
                </a:lnTo>
                <a:lnTo>
                  <a:pt x="52358" y="157075"/>
                </a:lnTo>
                <a:close/>
                <a:moveTo>
                  <a:pt x="130896" y="130896"/>
                </a:moveTo>
                <a:lnTo>
                  <a:pt x="183254" y="130896"/>
                </a:lnTo>
                <a:lnTo>
                  <a:pt x="183254" y="157075"/>
                </a:lnTo>
                <a:lnTo>
                  <a:pt x="130896" y="157075"/>
                </a:lnTo>
                <a:lnTo>
                  <a:pt x="130896" y="130896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839" name="Dowolny kształt: kształt 838">
            <a:extLst>
              <a:ext uri="{FF2B5EF4-FFF2-40B4-BE49-F238E27FC236}">
                <a16:creationId xmlns:a16="http://schemas.microsoft.com/office/drawing/2014/main" id="{4B857B88-B0EC-0A0C-7F66-615046ED49A5}"/>
              </a:ext>
            </a:extLst>
          </p:cNvPr>
          <p:cNvSpPr/>
          <p:nvPr userDrawn="1"/>
        </p:nvSpPr>
        <p:spPr>
          <a:xfrm>
            <a:off x="25088406" y="235547"/>
            <a:ext cx="616302" cy="359509"/>
          </a:xfrm>
          <a:custGeom>
            <a:avLst/>
            <a:gdLst>
              <a:gd name="connsiteX0" fmla="*/ 140896 w 314149"/>
              <a:gd name="connsiteY0" fmla="*/ 26179 h 183253"/>
              <a:gd name="connsiteX1" fmla="*/ 146747 w 314149"/>
              <a:gd name="connsiteY1" fmla="*/ 37888 h 183253"/>
              <a:gd name="connsiteX2" fmla="*/ 153986 w 314149"/>
              <a:gd name="connsiteY2" fmla="*/ 52358 h 183253"/>
              <a:gd name="connsiteX3" fmla="*/ 221600 w 314149"/>
              <a:gd name="connsiteY3" fmla="*/ 52358 h 183253"/>
              <a:gd name="connsiteX4" fmla="*/ 240004 w 314149"/>
              <a:gd name="connsiteY4" fmla="*/ 79971 h 183253"/>
              <a:gd name="connsiteX5" fmla="*/ 247779 w 314149"/>
              <a:gd name="connsiteY5" fmla="*/ 91627 h 183253"/>
              <a:gd name="connsiteX6" fmla="*/ 277126 w 314149"/>
              <a:gd name="connsiteY6" fmla="*/ 91627 h 183253"/>
              <a:gd name="connsiteX7" fmla="*/ 287971 w 314149"/>
              <a:gd name="connsiteY7" fmla="*/ 102472 h 183253"/>
              <a:gd name="connsiteX8" fmla="*/ 287971 w 314149"/>
              <a:gd name="connsiteY8" fmla="*/ 146230 h 183253"/>
              <a:gd name="connsiteX9" fmla="*/ 277126 w 314149"/>
              <a:gd name="connsiteY9" fmla="*/ 157075 h 183253"/>
              <a:gd name="connsiteX10" fmla="*/ 40192 w 314149"/>
              <a:gd name="connsiteY10" fmla="*/ 157075 h 183253"/>
              <a:gd name="connsiteX11" fmla="*/ 26179 w 314149"/>
              <a:gd name="connsiteY11" fmla="*/ 136059 h 183253"/>
              <a:gd name="connsiteX12" fmla="*/ 26179 w 314149"/>
              <a:gd name="connsiteY12" fmla="*/ 99553 h 183253"/>
              <a:gd name="connsiteX13" fmla="*/ 40192 w 314149"/>
              <a:gd name="connsiteY13" fmla="*/ 78537 h 183253"/>
              <a:gd name="connsiteX14" fmla="*/ 68537 w 314149"/>
              <a:gd name="connsiteY14" fmla="*/ 78537 h 183253"/>
              <a:gd name="connsiteX15" fmla="*/ 75775 w 314149"/>
              <a:gd name="connsiteY15" fmla="*/ 64067 h 183253"/>
              <a:gd name="connsiteX16" fmla="*/ 94716 w 314149"/>
              <a:gd name="connsiteY16" fmla="*/ 26179 h 183253"/>
              <a:gd name="connsiteX17" fmla="*/ 140896 w 314149"/>
              <a:gd name="connsiteY17" fmla="*/ 26179 h 183253"/>
              <a:gd name="connsiteX18" fmla="*/ 157075 w 314149"/>
              <a:gd name="connsiteY18" fmla="*/ 0 h 183253"/>
              <a:gd name="connsiteX19" fmla="*/ 78537 w 314149"/>
              <a:gd name="connsiteY19" fmla="*/ 0 h 183253"/>
              <a:gd name="connsiteX20" fmla="*/ 52358 w 314149"/>
              <a:gd name="connsiteY20" fmla="*/ 52358 h 183253"/>
              <a:gd name="connsiteX21" fmla="*/ 26179 w 314149"/>
              <a:gd name="connsiteY21" fmla="*/ 52358 h 183253"/>
              <a:gd name="connsiteX22" fmla="*/ 0 w 314149"/>
              <a:gd name="connsiteY22" fmla="*/ 91627 h 183253"/>
              <a:gd name="connsiteX23" fmla="*/ 0 w 314149"/>
              <a:gd name="connsiteY23" fmla="*/ 143985 h 183253"/>
              <a:gd name="connsiteX24" fmla="*/ 26179 w 314149"/>
              <a:gd name="connsiteY24" fmla="*/ 183254 h 183253"/>
              <a:gd name="connsiteX25" fmla="*/ 287971 w 314149"/>
              <a:gd name="connsiteY25" fmla="*/ 183254 h 183253"/>
              <a:gd name="connsiteX26" fmla="*/ 314150 w 314149"/>
              <a:gd name="connsiteY26" fmla="*/ 157075 h 183253"/>
              <a:gd name="connsiteX27" fmla="*/ 314150 w 314149"/>
              <a:gd name="connsiteY27" fmla="*/ 91627 h 183253"/>
              <a:gd name="connsiteX28" fmla="*/ 287971 w 314149"/>
              <a:gd name="connsiteY28" fmla="*/ 65448 h 183253"/>
              <a:gd name="connsiteX29" fmla="*/ 261791 w 314149"/>
              <a:gd name="connsiteY29" fmla="*/ 65448 h 183253"/>
              <a:gd name="connsiteX30" fmla="*/ 235612 w 314149"/>
              <a:gd name="connsiteY30" fmla="*/ 26179 h 183253"/>
              <a:gd name="connsiteX31" fmla="*/ 170164 w 314149"/>
              <a:gd name="connsiteY31" fmla="*/ 26179 h 183253"/>
              <a:gd name="connsiteX32" fmla="*/ 157075 w 314149"/>
              <a:gd name="connsiteY32" fmla="*/ 0 h 183253"/>
              <a:gd name="connsiteX33" fmla="*/ 157075 w 314149"/>
              <a:gd name="connsiteY33" fmla="*/ 0 h 1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4149" h="183253">
                <a:moveTo>
                  <a:pt x="140896" y="26179"/>
                </a:moveTo>
                <a:lnTo>
                  <a:pt x="146747" y="37888"/>
                </a:lnTo>
                <a:lnTo>
                  <a:pt x="153986" y="52358"/>
                </a:lnTo>
                <a:lnTo>
                  <a:pt x="221600" y="52358"/>
                </a:lnTo>
                <a:lnTo>
                  <a:pt x="240004" y="79971"/>
                </a:lnTo>
                <a:lnTo>
                  <a:pt x="247779" y="91627"/>
                </a:lnTo>
                <a:lnTo>
                  <a:pt x="277126" y="91627"/>
                </a:lnTo>
                <a:lnTo>
                  <a:pt x="287971" y="102472"/>
                </a:lnTo>
                <a:lnTo>
                  <a:pt x="287971" y="146230"/>
                </a:lnTo>
                <a:lnTo>
                  <a:pt x="277126" y="157075"/>
                </a:lnTo>
                <a:lnTo>
                  <a:pt x="40192" y="157075"/>
                </a:lnTo>
                <a:lnTo>
                  <a:pt x="26179" y="136059"/>
                </a:lnTo>
                <a:lnTo>
                  <a:pt x="26179" y="99553"/>
                </a:lnTo>
                <a:lnTo>
                  <a:pt x="40192" y="78537"/>
                </a:lnTo>
                <a:lnTo>
                  <a:pt x="68537" y="78537"/>
                </a:lnTo>
                <a:lnTo>
                  <a:pt x="75775" y="64067"/>
                </a:lnTo>
                <a:lnTo>
                  <a:pt x="94716" y="26179"/>
                </a:lnTo>
                <a:lnTo>
                  <a:pt x="140896" y="26179"/>
                </a:lnTo>
                <a:moveTo>
                  <a:pt x="157075" y="0"/>
                </a:move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157075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840" name="Grupa 839">
            <a:extLst>
              <a:ext uri="{FF2B5EF4-FFF2-40B4-BE49-F238E27FC236}">
                <a16:creationId xmlns:a16="http://schemas.microsoft.com/office/drawing/2014/main" id="{747C710F-5ECC-7512-C8DE-A0C045ED166E}"/>
              </a:ext>
            </a:extLst>
          </p:cNvPr>
          <p:cNvGrpSpPr/>
          <p:nvPr userDrawn="1"/>
        </p:nvGrpSpPr>
        <p:grpSpPr>
          <a:xfrm>
            <a:off x="30224270" y="10725548"/>
            <a:ext cx="513586" cy="552106"/>
            <a:chOff x="9536214" y="7559226"/>
            <a:chExt cx="261791" cy="281426"/>
          </a:xfrm>
        </p:grpSpPr>
        <p:sp>
          <p:nvSpPr>
            <p:cNvPr id="841" name="Dowolny kształt: kształt 840">
              <a:extLst>
                <a:ext uri="{FF2B5EF4-FFF2-40B4-BE49-F238E27FC236}">
                  <a16:creationId xmlns:a16="http://schemas.microsoft.com/office/drawing/2014/main" id="{B9BDD8EF-EBA3-2BE2-C79F-824C8B67C38C}"/>
                </a:ext>
              </a:extLst>
            </p:cNvPr>
            <p:cNvSpPr/>
            <p:nvPr/>
          </p:nvSpPr>
          <p:spPr>
            <a:xfrm>
              <a:off x="9627841" y="7591950"/>
              <a:ext cx="78537" cy="39268"/>
            </a:xfrm>
            <a:custGeom>
              <a:avLst/>
              <a:gdLst>
                <a:gd name="connsiteX0" fmla="*/ 0 w 78537"/>
                <a:gd name="connsiteY0" fmla="*/ 39269 h 39268"/>
                <a:gd name="connsiteX1" fmla="*/ 11191 w 78537"/>
                <a:gd name="connsiteY1" fmla="*/ 0 h 39268"/>
                <a:gd name="connsiteX2" fmla="*/ 67346 w 78537"/>
                <a:gd name="connsiteY2" fmla="*/ 0 h 39268"/>
                <a:gd name="connsiteX3" fmla="*/ 78537 w 78537"/>
                <a:gd name="connsiteY3" fmla="*/ 39269 h 39268"/>
                <a:gd name="connsiteX4" fmla="*/ 0 w 78537"/>
                <a:gd name="connsiteY4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39268">
                  <a:moveTo>
                    <a:pt x="0" y="39269"/>
                  </a:moveTo>
                  <a:lnTo>
                    <a:pt x="11191" y="0"/>
                  </a:lnTo>
                  <a:lnTo>
                    <a:pt x="67346" y="0"/>
                  </a:lnTo>
                  <a:lnTo>
                    <a:pt x="78537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42" name="Dowolny kształt: kształt 841">
              <a:extLst>
                <a:ext uri="{FF2B5EF4-FFF2-40B4-BE49-F238E27FC236}">
                  <a16:creationId xmlns:a16="http://schemas.microsoft.com/office/drawing/2014/main" id="{C0CAEC2E-5E1F-52AB-8DFD-9F208087D085}"/>
                </a:ext>
              </a:extLst>
            </p:cNvPr>
            <p:cNvSpPr/>
            <p:nvPr/>
          </p:nvSpPr>
          <p:spPr>
            <a:xfrm>
              <a:off x="9682032" y="7559226"/>
              <a:ext cx="37436" cy="19634"/>
            </a:xfrm>
            <a:custGeom>
              <a:avLst/>
              <a:gdLst>
                <a:gd name="connsiteX0" fmla="*/ 15970 w 37436"/>
                <a:gd name="connsiteY0" fmla="*/ 13090 h 19634"/>
                <a:gd name="connsiteX1" fmla="*/ 37436 w 37436"/>
                <a:gd name="connsiteY1" fmla="*/ 13090 h 19634"/>
                <a:gd name="connsiteX2" fmla="*/ 37436 w 37436"/>
                <a:gd name="connsiteY2" fmla="*/ 0 h 19634"/>
                <a:gd name="connsiteX3" fmla="*/ 6545 w 37436"/>
                <a:gd name="connsiteY3" fmla="*/ 0 h 19634"/>
                <a:gd name="connsiteX4" fmla="*/ 0 w 37436"/>
                <a:gd name="connsiteY4" fmla="*/ 19634 h 19634"/>
                <a:gd name="connsiteX5" fmla="*/ 13810 w 37436"/>
                <a:gd name="connsiteY5" fmla="*/ 19634 h 19634"/>
                <a:gd name="connsiteX6" fmla="*/ 15970 w 37436"/>
                <a:gd name="connsiteY6" fmla="*/ 13090 h 1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36" h="19634">
                  <a:moveTo>
                    <a:pt x="15970" y="13090"/>
                  </a:moveTo>
                  <a:lnTo>
                    <a:pt x="37436" y="13090"/>
                  </a:lnTo>
                  <a:lnTo>
                    <a:pt x="37436" y="0"/>
                  </a:lnTo>
                  <a:lnTo>
                    <a:pt x="6545" y="0"/>
                  </a:lnTo>
                  <a:lnTo>
                    <a:pt x="0" y="19634"/>
                  </a:lnTo>
                  <a:lnTo>
                    <a:pt x="13810" y="19634"/>
                  </a:lnTo>
                  <a:lnTo>
                    <a:pt x="1597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43" name="Dowolny kształt: kształt 842">
              <a:extLst>
                <a:ext uri="{FF2B5EF4-FFF2-40B4-BE49-F238E27FC236}">
                  <a16:creationId xmlns:a16="http://schemas.microsoft.com/office/drawing/2014/main" id="{28592533-079F-501C-45DF-632EADD56130}"/>
                </a:ext>
              </a:extLst>
            </p:cNvPr>
            <p:cNvSpPr/>
            <p:nvPr/>
          </p:nvSpPr>
          <p:spPr>
            <a:xfrm>
              <a:off x="9614751" y="7559226"/>
              <a:ext cx="37436" cy="19634"/>
            </a:xfrm>
            <a:custGeom>
              <a:avLst/>
              <a:gdLst>
                <a:gd name="connsiteX0" fmla="*/ 30892 w 37436"/>
                <a:gd name="connsiteY0" fmla="*/ 0 h 19634"/>
                <a:gd name="connsiteX1" fmla="*/ 0 w 37436"/>
                <a:gd name="connsiteY1" fmla="*/ 0 h 19634"/>
                <a:gd name="connsiteX2" fmla="*/ 0 w 37436"/>
                <a:gd name="connsiteY2" fmla="*/ 13090 h 19634"/>
                <a:gd name="connsiteX3" fmla="*/ 21467 w 37436"/>
                <a:gd name="connsiteY3" fmla="*/ 13090 h 19634"/>
                <a:gd name="connsiteX4" fmla="*/ 23626 w 37436"/>
                <a:gd name="connsiteY4" fmla="*/ 19634 h 19634"/>
                <a:gd name="connsiteX5" fmla="*/ 37436 w 37436"/>
                <a:gd name="connsiteY5" fmla="*/ 19634 h 19634"/>
                <a:gd name="connsiteX6" fmla="*/ 30892 w 37436"/>
                <a:gd name="connsiteY6" fmla="*/ 0 h 1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36" h="19634">
                  <a:moveTo>
                    <a:pt x="30892" y="0"/>
                  </a:moveTo>
                  <a:lnTo>
                    <a:pt x="0" y="0"/>
                  </a:lnTo>
                  <a:lnTo>
                    <a:pt x="0" y="13090"/>
                  </a:lnTo>
                  <a:lnTo>
                    <a:pt x="21467" y="13090"/>
                  </a:lnTo>
                  <a:lnTo>
                    <a:pt x="23626" y="19634"/>
                  </a:lnTo>
                  <a:lnTo>
                    <a:pt x="37436" y="19634"/>
                  </a:lnTo>
                  <a:lnTo>
                    <a:pt x="3089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44" name="Dowolny kształt: kształt 843">
              <a:extLst>
                <a:ext uri="{FF2B5EF4-FFF2-40B4-BE49-F238E27FC236}">
                  <a16:creationId xmlns:a16="http://schemas.microsoft.com/office/drawing/2014/main" id="{3F19C242-31DB-37E3-E5D4-4B05005A75D7}"/>
                </a:ext>
              </a:extLst>
            </p:cNvPr>
            <p:cNvSpPr/>
            <p:nvPr/>
          </p:nvSpPr>
          <p:spPr>
            <a:xfrm>
              <a:off x="9588572" y="7773568"/>
              <a:ext cx="39268" cy="67084"/>
            </a:xfrm>
            <a:custGeom>
              <a:avLst/>
              <a:gdLst>
                <a:gd name="connsiteX0" fmla="*/ 0 w 39268"/>
                <a:gd name="connsiteY0" fmla="*/ 40905 h 67084"/>
                <a:gd name="connsiteX1" fmla="*/ 11650 w 39268"/>
                <a:gd name="connsiteY1" fmla="*/ 67084 h 67084"/>
                <a:gd name="connsiteX2" fmla="*/ 39269 w 39268"/>
                <a:gd name="connsiteY2" fmla="*/ 67084 h 67084"/>
                <a:gd name="connsiteX3" fmla="*/ 27553 w 39268"/>
                <a:gd name="connsiteY3" fmla="*/ 40905 h 67084"/>
                <a:gd name="connsiteX4" fmla="*/ 35996 w 39268"/>
                <a:gd name="connsiteY4" fmla="*/ 15707 h 67084"/>
                <a:gd name="connsiteX5" fmla="*/ 13613 w 39268"/>
                <a:gd name="connsiteY5" fmla="*/ 0 h 67084"/>
                <a:gd name="connsiteX6" fmla="*/ 0 w 39268"/>
                <a:gd name="connsiteY6" fmla="*/ 40905 h 6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268" h="67084">
                  <a:moveTo>
                    <a:pt x="0" y="40905"/>
                  </a:moveTo>
                  <a:lnTo>
                    <a:pt x="11650" y="67084"/>
                  </a:lnTo>
                  <a:lnTo>
                    <a:pt x="39269" y="67084"/>
                  </a:lnTo>
                  <a:lnTo>
                    <a:pt x="27553" y="40905"/>
                  </a:lnTo>
                  <a:lnTo>
                    <a:pt x="35996" y="15707"/>
                  </a:lnTo>
                  <a:lnTo>
                    <a:pt x="13613" y="0"/>
                  </a:lnTo>
                  <a:lnTo>
                    <a:pt x="0" y="4090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45" name="Dowolny kształt: kształt 844">
              <a:extLst>
                <a:ext uri="{FF2B5EF4-FFF2-40B4-BE49-F238E27FC236}">
                  <a16:creationId xmlns:a16="http://schemas.microsoft.com/office/drawing/2014/main" id="{ADD98D03-1988-45DD-50A5-569CBC97E954}"/>
                </a:ext>
              </a:extLst>
            </p:cNvPr>
            <p:cNvSpPr/>
            <p:nvPr/>
          </p:nvSpPr>
          <p:spPr>
            <a:xfrm>
              <a:off x="9706378" y="7773633"/>
              <a:ext cx="39268" cy="67018"/>
            </a:xfrm>
            <a:custGeom>
              <a:avLst/>
              <a:gdLst>
                <a:gd name="connsiteX0" fmla="*/ 11650 w 39268"/>
                <a:gd name="connsiteY0" fmla="*/ 40840 h 67018"/>
                <a:gd name="connsiteX1" fmla="*/ 0 w 39268"/>
                <a:gd name="connsiteY1" fmla="*/ 67019 h 67018"/>
                <a:gd name="connsiteX2" fmla="*/ 27619 w 39268"/>
                <a:gd name="connsiteY2" fmla="*/ 67019 h 67018"/>
                <a:gd name="connsiteX3" fmla="*/ 39269 w 39268"/>
                <a:gd name="connsiteY3" fmla="*/ 40840 h 67018"/>
                <a:gd name="connsiteX4" fmla="*/ 25656 w 39268"/>
                <a:gd name="connsiteY4" fmla="*/ 0 h 67018"/>
                <a:gd name="connsiteX5" fmla="*/ 3272 w 39268"/>
                <a:gd name="connsiteY5" fmla="*/ 15642 h 67018"/>
                <a:gd name="connsiteX6" fmla="*/ 11650 w 39268"/>
                <a:gd name="connsiteY6" fmla="*/ 40840 h 6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268" h="67018">
                  <a:moveTo>
                    <a:pt x="11650" y="40840"/>
                  </a:moveTo>
                  <a:lnTo>
                    <a:pt x="0" y="67019"/>
                  </a:lnTo>
                  <a:lnTo>
                    <a:pt x="27619" y="67019"/>
                  </a:lnTo>
                  <a:lnTo>
                    <a:pt x="39269" y="40840"/>
                  </a:lnTo>
                  <a:lnTo>
                    <a:pt x="25656" y="0"/>
                  </a:lnTo>
                  <a:lnTo>
                    <a:pt x="3272" y="15642"/>
                  </a:lnTo>
                  <a:lnTo>
                    <a:pt x="11650" y="4084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46" name="Dowolny kształt: kształt 845">
              <a:extLst>
                <a:ext uri="{FF2B5EF4-FFF2-40B4-BE49-F238E27FC236}">
                  <a16:creationId xmlns:a16="http://schemas.microsoft.com/office/drawing/2014/main" id="{6C9EA494-BB3E-41C5-1951-94CB48468D7E}"/>
                </a:ext>
              </a:extLst>
            </p:cNvPr>
            <p:cNvSpPr/>
            <p:nvPr/>
          </p:nvSpPr>
          <p:spPr>
            <a:xfrm>
              <a:off x="9747480" y="7720424"/>
              <a:ext cx="50525" cy="54779"/>
            </a:xfrm>
            <a:custGeom>
              <a:avLst/>
              <a:gdLst>
                <a:gd name="connsiteX0" fmla="*/ 39007 w 50525"/>
                <a:gd name="connsiteY0" fmla="*/ 20224 h 54779"/>
                <a:gd name="connsiteX1" fmla="*/ 8704 w 50525"/>
                <a:gd name="connsiteY1" fmla="*/ 0 h 54779"/>
                <a:gd name="connsiteX2" fmla="*/ 0 w 50525"/>
                <a:gd name="connsiteY2" fmla="*/ 25656 h 54779"/>
                <a:gd name="connsiteX3" fmla="*/ 17016 w 50525"/>
                <a:gd name="connsiteY3" fmla="*/ 36978 h 54779"/>
                <a:gd name="connsiteX4" fmla="*/ 22907 w 50525"/>
                <a:gd name="connsiteY4" fmla="*/ 54780 h 54779"/>
                <a:gd name="connsiteX5" fmla="*/ 50526 w 50525"/>
                <a:gd name="connsiteY5" fmla="*/ 54780 h 54779"/>
                <a:gd name="connsiteX6" fmla="*/ 39007 w 50525"/>
                <a:gd name="connsiteY6" fmla="*/ 20224 h 54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525" h="54779">
                  <a:moveTo>
                    <a:pt x="39007" y="20224"/>
                  </a:moveTo>
                  <a:lnTo>
                    <a:pt x="8704" y="0"/>
                  </a:lnTo>
                  <a:lnTo>
                    <a:pt x="0" y="25656"/>
                  </a:lnTo>
                  <a:lnTo>
                    <a:pt x="17016" y="36978"/>
                  </a:lnTo>
                  <a:lnTo>
                    <a:pt x="22907" y="54780"/>
                  </a:lnTo>
                  <a:lnTo>
                    <a:pt x="50526" y="54780"/>
                  </a:lnTo>
                  <a:lnTo>
                    <a:pt x="39007" y="2022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47" name="Dowolny kształt: kształt 846">
              <a:extLst>
                <a:ext uri="{FF2B5EF4-FFF2-40B4-BE49-F238E27FC236}">
                  <a16:creationId xmlns:a16="http://schemas.microsoft.com/office/drawing/2014/main" id="{57FF1EDE-4AB7-B7B9-8554-40A1AF6D955E}"/>
                </a:ext>
              </a:extLst>
            </p:cNvPr>
            <p:cNvSpPr/>
            <p:nvPr/>
          </p:nvSpPr>
          <p:spPr>
            <a:xfrm>
              <a:off x="9536214" y="7720424"/>
              <a:ext cx="50525" cy="54779"/>
            </a:xfrm>
            <a:custGeom>
              <a:avLst/>
              <a:gdLst>
                <a:gd name="connsiteX0" fmla="*/ 11519 w 50525"/>
                <a:gd name="connsiteY0" fmla="*/ 20224 h 54779"/>
                <a:gd name="connsiteX1" fmla="*/ 0 w 50525"/>
                <a:gd name="connsiteY1" fmla="*/ 54780 h 54779"/>
                <a:gd name="connsiteX2" fmla="*/ 27619 w 50525"/>
                <a:gd name="connsiteY2" fmla="*/ 54780 h 54779"/>
                <a:gd name="connsiteX3" fmla="*/ 33509 w 50525"/>
                <a:gd name="connsiteY3" fmla="*/ 36978 h 54779"/>
                <a:gd name="connsiteX4" fmla="*/ 50526 w 50525"/>
                <a:gd name="connsiteY4" fmla="*/ 25656 h 54779"/>
                <a:gd name="connsiteX5" fmla="*/ 41821 w 50525"/>
                <a:gd name="connsiteY5" fmla="*/ 0 h 54779"/>
                <a:gd name="connsiteX6" fmla="*/ 11519 w 50525"/>
                <a:gd name="connsiteY6" fmla="*/ 20224 h 54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525" h="54779">
                  <a:moveTo>
                    <a:pt x="11519" y="20224"/>
                  </a:moveTo>
                  <a:lnTo>
                    <a:pt x="0" y="54780"/>
                  </a:lnTo>
                  <a:lnTo>
                    <a:pt x="27619" y="54780"/>
                  </a:lnTo>
                  <a:lnTo>
                    <a:pt x="33509" y="36978"/>
                  </a:lnTo>
                  <a:lnTo>
                    <a:pt x="50526" y="25656"/>
                  </a:lnTo>
                  <a:lnTo>
                    <a:pt x="41821" y="0"/>
                  </a:lnTo>
                  <a:lnTo>
                    <a:pt x="11519" y="2022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48" name="Dowolny kształt: kształt 847">
              <a:extLst>
                <a:ext uri="{FF2B5EF4-FFF2-40B4-BE49-F238E27FC236}">
                  <a16:creationId xmlns:a16="http://schemas.microsoft.com/office/drawing/2014/main" id="{9C287244-8D26-84EA-1C8F-B1E10308DFAE}"/>
                </a:ext>
              </a:extLst>
            </p:cNvPr>
            <p:cNvSpPr/>
            <p:nvPr/>
          </p:nvSpPr>
          <p:spPr>
            <a:xfrm>
              <a:off x="9710174" y="7605040"/>
              <a:ext cx="73890" cy="57397"/>
            </a:xfrm>
            <a:custGeom>
              <a:avLst/>
              <a:gdLst>
                <a:gd name="connsiteX0" fmla="*/ 48890 w 73890"/>
                <a:gd name="connsiteY0" fmla="*/ 49937 h 57397"/>
                <a:gd name="connsiteX1" fmla="*/ 73891 w 73890"/>
                <a:gd name="connsiteY1" fmla="*/ 0 h 57397"/>
                <a:gd name="connsiteX2" fmla="*/ 44636 w 73890"/>
                <a:gd name="connsiteY2" fmla="*/ 0 h 57397"/>
                <a:gd name="connsiteX3" fmla="*/ 30302 w 73890"/>
                <a:gd name="connsiteY3" fmla="*/ 28601 h 57397"/>
                <a:gd name="connsiteX4" fmla="*/ 0 w 73890"/>
                <a:gd name="connsiteY4" fmla="*/ 38679 h 57397"/>
                <a:gd name="connsiteX5" fmla="*/ 26703 w 73890"/>
                <a:gd name="connsiteY5" fmla="*/ 57398 h 57397"/>
                <a:gd name="connsiteX6" fmla="*/ 48890 w 73890"/>
                <a:gd name="connsiteY6" fmla="*/ 49937 h 5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890" h="57397">
                  <a:moveTo>
                    <a:pt x="48890" y="49937"/>
                  </a:moveTo>
                  <a:lnTo>
                    <a:pt x="73891" y="0"/>
                  </a:lnTo>
                  <a:lnTo>
                    <a:pt x="44636" y="0"/>
                  </a:lnTo>
                  <a:lnTo>
                    <a:pt x="30302" y="28601"/>
                  </a:lnTo>
                  <a:lnTo>
                    <a:pt x="0" y="38679"/>
                  </a:lnTo>
                  <a:lnTo>
                    <a:pt x="26703" y="57398"/>
                  </a:lnTo>
                  <a:lnTo>
                    <a:pt x="48890" y="499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49" name="Dowolny kształt: kształt 848">
              <a:extLst>
                <a:ext uri="{FF2B5EF4-FFF2-40B4-BE49-F238E27FC236}">
                  <a16:creationId xmlns:a16="http://schemas.microsoft.com/office/drawing/2014/main" id="{AD5DACF0-9351-7E64-8131-336176CC0609}"/>
                </a:ext>
              </a:extLst>
            </p:cNvPr>
            <p:cNvSpPr/>
            <p:nvPr/>
          </p:nvSpPr>
          <p:spPr>
            <a:xfrm>
              <a:off x="9549304" y="7605040"/>
              <a:ext cx="74479" cy="57594"/>
            </a:xfrm>
            <a:custGeom>
              <a:avLst/>
              <a:gdLst>
                <a:gd name="connsiteX0" fmla="*/ 74480 w 74479"/>
                <a:gd name="connsiteY0" fmla="*/ 38876 h 57594"/>
                <a:gd name="connsiteX1" fmla="*/ 43523 w 74479"/>
                <a:gd name="connsiteY1" fmla="*/ 28601 h 57594"/>
                <a:gd name="connsiteX2" fmla="*/ 29255 w 74479"/>
                <a:gd name="connsiteY2" fmla="*/ 0 h 57594"/>
                <a:gd name="connsiteX3" fmla="*/ 0 w 74479"/>
                <a:gd name="connsiteY3" fmla="*/ 0 h 57594"/>
                <a:gd name="connsiteX4" fmla="*/ 25001 w 74479"/>
                <a:gd name="connsiteY4" fmla="*/ 49937 h 57594"/>
                <a:gd name="connsiteX5" fmla="*/ 47777 w 74479"/>
                <a:gd name="connsiteY5" fmla="*/ 57594 h 57594"/>
                <a:gd name="connsiteX6" fmla="*/ 47777 w 74479"/>
                <a:gd name="connsiteY6" fmla="*/ 57529 h 57594"/>
                <a:gd name="connsiteX7" fmla="*/ 74480 w 74479"/>
                <a:gd name="connsiteY7" fmla="*/ 38876 h 5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479" h="57594">
                  <a:moveTo>
                    <a:pt x="74480" y="38876"/>
                  </a:moveTo>
                  <a:lnTo>
                    <a:pt x="43523" y="28601"/>
                  </a:lnTo>
                  <a:lnTo>
                    <a:pt x="29255" y="0"/>
                  </a:lnTo>
                  <a:lnTo>
                    <a:pt x="0" y="0"/>
                  </a:lnTo>
                  <a:lnTo>
                    <a:pt x="25001" y="49937"/>
                  </a:lnTo>
                  <a:lnTo>
                    <a:pt x="47777" y="57594"/>
                  </a:lnTo>
                  <a:lnTo>
                    <a:pt x="47777" y="57529"/>
                  </a:lnTo>
                  <a:lnTo>
                    <a:pt x="74480" y="3887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50" name="Dowolny kształt: kształt 849">
              <a:extLst>
                <a:ext uri="{FF2B5EF4-FFF2-40B4-BE49-F238E27FC236}">
                  <a16:creationId xmlns:a16="http://schemas.microsoft.com/office/drawing/2014/main" id="{D04EA2FC-951D-D1C2-31E5-F13866D172ED}"/>
                </a:ext>
              </a:extLst>
            </p:cNvPr>
            <p:cNvSpPr/>
            <p:nvPr/>
          </p:nvSpPr>
          <p:spPr>
            <a:xfrm>
              <a:off x="9588572" y="7644309"/>
              <a:ext cx="157074" cy="143985"/>
            </a:xfrm>
            <a:custGeom>
              <a:avLst/>
              <a:gdLst>
                <a:gd name="connsiteX0" fmla="*/ 142087 w 157074"/>
                <a:gd name="connsiteY0" fmla="*/ 27488 h 143985"/>
                <a:gd name="connsiteX1" fmla="*/ 102818 w 157074"/>
                <a:gd name="connsiteY1" fmla="*/ 0 h 143985"/>
                <a:gd name="connsiteX2" fmla="*/ 54257 w 157074"/>
                <a:gd name="connsiteY2" fmla="*/ 0 h 143985"/>
                <a:gd name="connsiteX3" fmla="*/ 14988 w 157074"/>
                <a:gd name="connsiteY3" fmla="*/ 27488 h 143985"/>
                <a:gd name="connsiteX4" fmla="*/ 0 w 157074"/>
                <a:gd name="connsiteY4" fmla="*/ 71993 h 143985"/>
                <a:gd name="connsiteX5" fmla="*/ 14988 w 157074"/>
                <a:gd name="connsiteY5" fmla="*/ 116497 h 143985"/>
                <a:gd name="connsiteX6" fmla="*/ 54257 w 157074"/>
                <a:gd name="connsiteY6" fmla="*/ 143985 h 143985"/>
                <a:gd name="connsiteX7" fmla="*/ 102818 w 157074"/>
                <a:gd name="connsiteY7" fmla="*/ 143985 h 143985"/>
                <a:gd name="connsiteX8" fmla="*/ 142087 w 157074"/>
                <a:gd name="connsiteY8" fmla="*/ 116497 h 143985"/>
                <a:gd name="connsiteX9" fmla="*/ 157075 w 157074"/>
                <a:gd name="connsiteY9" fmla="*/ 71993 h 143985"/>
                <a:gd name="connsiteX10" fmla="*/ 142087 w 157074"/>
                <a:gd name="connsiteY10" fmla="*/ 27488 h 143985"/>
                <a:gd name="connsiteX11" fmla="*/ 52358 w 157074"/>
                <a:gd name="connsiteY11" fmla="*/ 117806 h 143985"/>
                <a:gd name="connsiteX12" fmla="*/ 78537 w 157074"/>
                <a:gd name="connsiteY12" fmla="*/ 26179 h 143985"/>
                <a:gd name="connsiteX13" fmla="*/ 104717 w 157074"/>
                <a:gd name="connsiteY13" fmla="*/ 117806 h 143985"/>
                <a:gd name="connsiteX14" fmla="*/ 52358 w 157074"/>
                <a:gd name="connsiteY14" fmla="*/ 117806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7074" h="143985">
                  <a:moveTo>
                    <a:pt x="142087" y="27488"/>
                  </a:moveTo>
                  <a:lnTo>
                    <a:pt x="102818" y="0"/>
                  </a:lnTo>
                  <a:lnTo>
                    <a:pt x="54257" y="0"/>
                  </a:lnTo>
                  <a:lnTo>
                    <a:pt x="14988" y="27488"/>
                  </a:lnTo>
                  <a:lnTo>
                    <a:pt x="0" y="71993"/>
                  </a:lnTo>
                  <a:lnTo>
                    <a:pt x="14988" y="116497"/>
                  </a:lnTo>
                  <a:lnTo>
                    <a:pt x="54257" y="143985"/>
                  </a:lnTo>
                  <a:lnTo>
                    <a:pt x="102818" y="143985"/>
                  </a:lnTo>
                  <a:lnTo>
                    <a:pt x="142087" y="116497"/>
                  </a:lnTo>
                  <a:lnTo>
                    <a:pt x="157075" y="71993"/>
                  </a:lnTo>
                  <a:lnTo>
                    <a:pt x="142087" y="27488"/>
                  </a:lnTo>
                  <a:close/>
                  <a:moveTo>
                    <a:pt x="52358" y="117806"/>
                  </a:moveTo>
                  <a:lnTo>
                    <a:pt x="78537" y="26179"/>
                  </a:lnTo>
                  <a:lnTo>
                    <a:pt x="104717" y="117806"/>
                  </a:lnTo>
                  <a:lnTo>
                    <a:pt x="52358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851" name="Dowolny kształt: kształt 850">
            <a:extLst>
              <a:ext uri="{FF2B5EF4-FFF2-40B4-BE49-F238E27FC236}">
                <a16:creationId xmlns:a16="http://schemas.microsoft.com/office/drawing/2014/main" id="{EE1C283A-8EDB-C1C2-9378-F041C03FD046}"/>
              </a:ext>
            </a:extLst>
          </p:cNvPr>
          <p:cNvSpPr/>
          <p:nvPr userDrawn="1"/>
        </p:nvSpPr>
        <p:spPr>
          <a:xfrm>
            <a:off x="20697241" y="261225"/>
            <a:ext cx="616302" cy="513586"/>
          </a:xfrm>
          <a:custGeom>
            <a:avLst/>
            <a:gdLst>
              <a:gd name="connsiteX0" fmla="*/ 0 w 314149"/>
              <a:gd name="connsiteY0" fmla="*/ 0 h 261791"/>
              <a:gd name="connsiteX1" fmla="*/ 0 w 314149"/>
              <a:gd name="connsiteY1" fmla="*/ 261791 h 261791"/>
              <a:gd name="connsiteX2" fmla="*/ 314150 w 314149"/>
              <a:gd name="connsiteY2" fmla="*/ 261791 h 261791"/>
              <a:gd name="connsiteX3" fmla="*/ 314150 w 314149"/>
              <a:gd name="connsiteY3" fmla="*/ 0 h 261791"/>
              <a:gd name="connsiteX4" fmla="*/ 0 w 314149"/>
              <a:gd name="connsiteY4" fmla="*/ 0 h 261791"/>
              <a:gd name="connsiteX5" fmla="*/ 261791 w 314149"/>
              <a:gd name="connsiteY5" fmla="*/ 26179 h 261791"/>
              <a:gd name="connsiteX6" fmla="*/ 274881 w 314149"/>
              <a:gd name="connsiteY6" fmla="*/ 39269 h 261791"/>
              <a:gd name="connsiteX7" fmla="*/ 261791 w 314149"/>
              <a:gd name="connsiteY7" fmla="*/ 52358 h 261791"/>
              <a:gd name="connsiteX8" fmla="*/ 248702 w 314149"/>
              <a:gd name="connsiteY8" fmla="*/ 39269 h 261791"/>
              <a:gd name="connsiteX9" fmla="*/ 261791 w 314149"/>
              <a:gd name="connsiteY9" fmla="*/ 26179 h 261791"/>
              <a:gd name="connsiteX10" fmla="*/ 222523 w 314149"/>
              <a:gd name="connsiteY10" fmla="*/ 26179 h 261791"/>
              <a:gd name="connsiteX11" fmla="*/ 235612 w 314149"/>
              <a:gd name="connsiteY11" fmla="*/ 39269 h 261791"/>
              <a:gd name="connsiteX12" fmla="*/ 222523 w 314149"/>
              <a:gd name="connsiteY12" fmla="*/ 52358 h 261791"/>
              <a:gd name="connsiteX13" fmla="*/ 209433 w 314149"/>
              <a:gd name="connsiteY13" fmla="*/ 39269 h 261791"/>
              <a:gd name="connsiteX14" fmla="*/ 222523 w 314149"/>
              <a:gd name="connsiteY14" fmla="*/ 26179 h 261791"/>
              <a:gd name="connsiteX15" fmla="*/ 183254 w 314149"/>
              <a:gd name="connsiteY15" fmla="*/ 26179 h 261791"/>
              <a:gd name="connsiteX16" fmla="*/ 196344 w 314149"/>
              <a:gd name="connsiteY16" fmla="*/ 39269 h 261791"/>
              <a:gd name="connsiteX17" fmla="*/ 183254 w 314149"/>
              <a:gd name="connsiteY17" fmla="*/ 52358 h 261791"/>
              <a:gd name="connsiteX18" fmla="*/ 170164 w 314149"/>
              <a:gd name="connsiteY18" fmla="*/ 39269 h 261791"/>
              <a:gd name="connsiteX19" fmla="*/ 183254 w 314149"/>
              <a:gd name="connsiteY19" fmla="*/ 26179 h 261791"/>
              <a:gd name="connsiteX20" fmla="*/ 287971 w 314149"/>
              <a:gd name="connsiteY20" fmla="*/ 235612 h 261791"/>
              <a:gd name="connsiteX21" fmla="*/ 26179 w 314149"/>
              <a:gd name="connsiteY21" fmla="*/ 235612 h 261791"/>
              <a:gd name="connsiteX22" fmla="*/ 26179 w 314149"/>
              <a:gd name="connsiteY22" fmla="*/ 78537 h 261791"/>
              <a:gd name="connsiteX23" fmla="*/ 287971 w 314149"/>
              <a:gd name="connsiteY23" fmla="*/ 78537 h 261791"/>
              <a:gd name="connsiteX24" fmla="*/ 287971 w 314149"/>
              <a:gd name="connsiteY24" fmla="*/ 235612 h 2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4149" h="261791">
                <a:moveTo>
                  <a:pt x="0" y="0"/>
                </a:moveTo>
                <a:lnTo>
                  <a:pt x="0" y="261791"/>
                </a:lnTo>
                <a:lnTo>
                  <a:pt x="314150" y="261791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261791" y="26179"/>
                </a:moveTo>
                <a:cubicBezTo>
                  <a:pt x="269023" y="26179"/>
                  <a:pt x="274881" y="32037"/>
                  <a:pt x="274881" y="39269"/>
                </a:cubicBezTo>
                <a:cubicBezTo>
                  <a:pt x="274881" y="46501"/>
                  <a:pt x="269023" y="52358"/>
                  <a:pt x="261791" y="52358"/>
                </a:cubicBezTo>
                <a:cubicBezTo>
                  <a:pt x="254559" y="52358"/>
                  <a:pt x="248702" y="46501"/>
                  <a:pt x="248702" y="39269"/>
                </a:cubicBezTo>
                <a:cubicBezTo>
                  <a:pt x="248702" y="32037"/>
                  <a:pt x="254559" y="26179"/>
                  <a:pt x="261791" y="26179"/>
                </a:cubicBezTo>
                <a:close/>
                <a:moveTo>
                  <a:pt x="222523" y="26179"/>
                </a:moveTo>
                <a:cubicBezTo>
                  <a:pt x="229755" y="26179"/>
                  <a:pt x="235612" y="32037"/>
                  <a:pt x="235612" y="39269"/>
                </a:cubicBezTo>
                <a:cubicBezTo>
                  <a:pt x="235612" y="46501"/>
                  <a:pt x="229755" y="52358"/>
                  <a:pt x="222523" y="52358"/>
                </a:cubicBezTo>
                <a:cubicBezTo>
                  <a:pt x="215291" y="52358"/>
                  <a:pt x="209433" y="46501"/>
                  <a:pt x="209433" y="39269"/>
                </a:cubicBezTo>
                <a:cubicBezTo>
                  <a:pt x="209433" y="32037"/>
                  <a:pt x="215291" y="26179"/>
                  <a:pt x="222523" y="26179"/>
                </a:cubicBezTo>
                <a:close/>
                <a:moveTo>
                  <a:pt x="183254" y="26179"/>
                </a:moveTo>
                <a:cubicBezTo>
                  <a:pt x="190486" y="26179"/>
                  <a:pt x="196344" y="32037"/>
                  <a:pt x="196344" y="39269"/>
                </a:cubicBezTo>
                <a:cubicBezTo>
                  <a:pt x="196344" y="46501"/>
                  <a:pt x="190486" y="52358"/>
                  <a:pt x="183254" y="52358"/>
                </a:cubicBezTo>
                <a:cubicBezTo>
                  <a:pt x="176022" y="52358"/>
                  <a:pt x="170164" y="46501"/>
                  <a:pt x="170164" y="39269"/>
                </a:cubicBezTo>
                <a:cubicBezTo>
                  <a:pt x="170164" y="32037"/>
                  <a:pt x="176022" y="26179"/>
                  <a:pt x="183254" y="26179"/>
                </a:cubicBezTo>
                <a:close/>
                <a:moveTo>
                  <a:pt x="287971" y="235612"/>
                </a:moveTo>
                <a:lnTo>
                  <a:pt x="26179" y="235612"/>
                </a:lnTo>
                <a:lnTo>
                  <a:pt x="26179" y="78537"/>
                </a:lnTo>
                <a:lnTo>
                  <a:pt x="287971" y="78537"/>
                </a:lnTo>
                <a:lnTo>
                  <a:pt x="287971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852" name="Dowolny kształt: kształt 851">
            <a:extLst>
              <a:ext uri="{FF2B5EF4-FFF2-40B4-BE49-F238E27FC236}">
                <a16:creationId xmlns:a16="http://schemas.microsoft.com/office/drawing/2014/main" id="{125E749B-0038-CA38-0D43-FF66F42F37CF}"/>
              </a:ext>
            </a:extLst>
          </p:cNvPr>
          <p:cNvSpPr/>
          <p:nvPr userDrawn="1"/>
        </p:nvSpPr>
        <p:spPr>
          <a:xfrm>
            <a:off x="21364903" y="261225"/>
            <a:ext cx="616302" cy="513586"/>
          </a:xfrm>
          <a:custGeom>
            <a:avLst/>
            <a:gdLst>
              <a:gd name="connsiteX0" fmla="*/ 0 w 314149"/>
              <a:gd name="connsiteY0" fmla="*/ 0 h 261791"/>
              <a:gd name="connsiteX1" fmla="*/ 0 w 314149"/>
              <a:gd name="connsiteY1" fmla="*/ 261791 h 261791"/>
              <a:gd name="connsiteX2" fmla="*/ 314150 w 314149"/>
              <a:gd name="connsiteY2" fmla="*/ 261791 h 261791"/>
              <a:gd name="connsiteX3" fmla="*/ 314150 w 314149"/>
              <a:gd name="connsiteY3" fmla="*/ 0 h 261791"/>
              <a:gd name="connsiteX4" fmla="*/ 0 w 314149"/>
              <a:gd name="connsiteY4" fmla="*/ 0 h 261791"/>
              <a:gd name="connsiteX5" fmla="*/ 261791 w 314149"/>
              <a:gd name="connsiteY5" fmla="*/ 26179 h 261791"/>
              <a:gd name="connsiteX6" fmla="*/ 274881 w 314149"/>
              <a:gd name="connsiteY6" fmla="*/ 39269 h 261791"/>
              <a:gd name="connsiteX7" fmla="*/ 261791 w 314149"/>
              <a:gd name="connsiteY7" fmla="*/ 52358 h 261791"/>
              <a:gd name="connsiteX8" fmla="*/ 248702 w 314149"/>
              <a:gd name="connsiteY8" fmla="*/ 39269 h 261791"/>
              <a:gd name="connsiteX9" fmla="*/ 261791 w 314149"/>
              <a:gd name="connsiteY9" fmla="*/ 26179 h 261791"/>
              <a:gd name="connsiteX10" fmla="*/ 222523 w 314149"/>
              <a:gd name="connsiteY10" fmla="*/ 26179 h 261791"/>
              <a:gd name="connsiteX11" fmla="*/ 235612 w 314149"/>
              <a:gd name="connsiteY11" fmla="*/ 39269 h 261791"/>
              <a:gd name="connsiteX12" fmla="*/ 222523 w 314149"/>
              <a:gd name="connsiteY12" fmla="*/ 52358 h 261791"/>
              <a:gd name="connsiteX13" fmla="*/ 209433 w 314149"/>
              <a:gd name="connsiteY13" fmla="*/ 39269 h 261791"/>
              <a:gd name="connsiteX14" fmla="*/ 222523 w 314149"/>
              <a:gd name="connsiteY14" fmla="*/ 26179 h 261791"/>
              <a:gd name="connsiteX15" fmla="*/ 183254 w 314149"/>
              <a:gd name="connsiteY15" fmla="*/ 26179 h 261791"/>
              <a:gd name="connsiteX16" fmla="*/ 196344 w 314149"/>
              <a:gd name="connsiteY16" fmla="*/ 39269 h 261791"/>
              <a:gd name="connsiteX17" fmla="*/ 183254 w 314149"/>
              <a:gd name="connsiteY17" fmla="*/ 52358 h 261791"/>
              <a:gd name="connsiteX18" fmla="*/ 170164 w 314149"/>
              <a:gd name="connsiteY18" fmla="*/ 39269 h 261791"/>
              <a:gd name="connsiteX19" fmla="*/ 183254 w 314149"/>
              <a:gd name="connsiteY19" fmla="*/ 26179 h 261791"/>
              <a:gd name="connsiteX20" fmla="*/ 130896 w 314149"/>
              <a:gd name="connsiteY20" fmla="*/ 235612 h 261791"/>
              <a:gd name="connsiteX21" fmla="*/ 26179 w 314149"/>
              <a:gd name="connsiteY21" fmla="*/ 235612 h 261791"/>
              <a:gd name="connsiteX22" fmla="*/ 26179 w 314149"/>
              <a:gd name="connsiteY22" fmla="*/ 78537 h 261791"/>
              <a:gd name="connsiteX23" fmla="*/ 287971 w 314149"/>
              <a:gd name="connsiteY23" fmla="*/ 78537 h 261791"/>
              <a:gd name="connsiteX24" fmla="*/ 130896 w 314149"/>
              <a:gd name="connsiteY24" fmla="*/ 235612 h 2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4149" h="261791">
                <a:moveTo>
                  <a:pt x="0" y="0"/>
                </a:moveTo>
                <a:lnTo>
                  <a:pt x="0" y="261791"/>
                </a:lnTo>
                <a:lnTo>
                  <a:pt x="314150" y="261791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261791" y="26179"/>
                </a:moveTo>
                <a:cubicBezTo>
                  <a:pt x="269023" y="26179"/>
                  <a:pt x="274881" y="32037"/>
                  <a:pt x="274881" y="39269"/>
                </a:cubicBezTo>
                <a:cubicBezTo>
                  <a:pt x="274881" y="46501"/>
                  <a:pt x="269023" y="52358"/>
                  <a:pt x="261791" y="52358"/>
                </a:cubicBezTo>
                <a:cubicBezTo>
                  <a:pt x="254560" y="52358"/>
                  <a:pt x="248702" y="46501"/>
                  <a:pt x="248702" y="39269"/>
                </a:cubicBezTo>
                <a:cubicBezTo>
                  <a:pt x="248702" y="32037"/>
                  <a:pt x="254560" y="26179"/>
                  <a:pt x="261791" y="26179"/>
                </a:cubicBezTo>
                <a:close/>
                <a:moveTo>
                  <a:pt x="222523" y="26179"/>
                </a:moveTo>
                <a:cubicBezTo>
                  <a:pt x="229755" y="26179"/>
                  <a:pt x="235612" y="32037"/>
                  <a:pt x="235612" y="39269"/>
                </a:cubicBezTo>
                <a:cubicBezTo>
                  <a:pt x="235612" y="46501"/>
                  <a:pt x="229755" y="52358"/>
                  <a:pt x="222523" y="52358"/>
                </a:cubicBezTo>
                <a:cubicBezTo>
                  <a:pt x="215291" y="52358"/>
                  <a:pt x="209433" y="46501"/>
                  <a:pt x="209433" y="39269"/>
                </a:cubicBezTo>
                <a:cubicBezTo>
                  <a:pt x="209433" y="32037"/>
                  <a:pt x="215291" y="26179"/>
                  <a:pt x="222523" y="26179"/>
                </a:cubicBezTo>
                <a:close/>
                <a:moveTo>
                  <a:pt x="183254" y="26179"/>
                </a:moveTo>
                <a:cubicBezTo>
                  <a:pt x="190486" y="26179"/>
                  <a:pt x="196344" y="32037"/>
                  <a:pt x="196344" y="39269"/>
                </a:cubicBezTo>
                <a:cubicBezTo>
                  <a:pt x="196344" y="46501"/>
                  <a:pt x="190486" y="52358"/>
                  <a:pt x="183254" y="52358"/>
                </a:cubicBezTo>
                <a:cubicBezTo>
                  <a:pt x="176022" y="52358"/>
                  <a:pt x="170164" y="46501"/>
                  <a:pt x="170164" y="39269"/>
                </a:cubicBezTo>
                <a:cubicBezTo>
                  <a:pt x="170164" y="32037"/>
                  <a:pt x="176022" y="26179"/>
                  <a:pt x="183254" y="26179"/>
                </a:cubicBezTo>
                <a:close/>
                <a:moveTo>
                  <a:pt x="130896" y="235612"/>
                </a:moveTo>
                <a:lnTo>
                  <a:pt x="26179" y="235612"/>
                </a:lnTo>
                <a:lnTo>
                  <a:pt x="26179" y="78537"/>
                </a:lnTo>
                <a:lnTo>
                  <a:pt x="287971" y="78537"/>
                </a:lnTo>
                <a:lnTo>
                  <a:pt x="130896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853" name="Dowolny kształt: kształt 852">
            <a:extLst>
              <a:ext uri="{FF2B5EF4-FFF2-40B4-BE49-F238E27FC236}">
                <a16:creationId xmlns:a16="http://schemas.microsoft.com/office/drawing/2014/main" id="{5D3C98A8-0F21-B546-C17C-BE7FC618AD42}"/>
              </a:ext>
            </a:extLst>
          </p:cNvPr>
          <p:cNvSpPr/>
          <p:nvPr userDrawn="1"/>
        </p:nvSpPr>
        <p:spPr>
          <a:xfrm>
            <a:off x="22417757" y="492341"/>
            <a:ext cx="128395" cy="154075"/>
          </a:xfrm>
          <a:custGeom>
            <a:avLst/>
            <a:gdLst>
              <a:gd name="connsiteX0" fmla="*/ 26179 w 65447"/>
              <a:gd name="connsiteY0" fmla="*/ 78537 h 78537"/>
              <a:gd name="connsiteX1" fmla="*/ 0 w 65447"/>
              <a:gd name="connsiteY1" fmla="*/ 65448 h 78537"/>
              <a:gd name="connsiteX2" fmla="*/ 26179 w 65447"/>
              <a:gd name="connsiteY2" fmla="*/ 39269 h 78537"/>
              <a:gd name="connsiteX3" fmla="*/ 0 w 65447"/>
              <a:gd name="connsiteY3" fmla="*/ 13090 h 78537"/>
              <a:gd name="connsiteX4" fmla="*/ 26179 w 65447"/>
              <a:gd name="connsiteY4" fmla="*/ 0 h 78537"/>
              <a:gd name="connsiteX5" fmla="*/ 65448 w 65447"/>
              <a:gd name="connsiteY5" fmla="*/ 39269 h 78537"/>
              <a:gd name="connsiteX6" fmla="*/ 26179 w 65447"/>
              <a:gd name="connsiteY6" fmla="*/ 78537 h 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7" h="78537">
                <a:moveTo>
                  <a:pt x="26179" y="78537"/>
                </a:moveTo>
                <a:lnTo>
                  <a:pt x="0" y="65448"/>
                </a:lnTo>
                <a:lnTo>
                  <a:pt x="26179" y="39269"/>
                </a:lnTo>
                <a:lnTo>
                  <a:pt x="0" y="13090"/>
                </a:lnTo>
                <a:lnTo>
                  <a:pt x="26179" y="0"/>
                </a:lnTo>
                <a:lnTo>
                  <a:pt x="65448" y="39269"/>
                </a:lnTo>
                <a:lnTo>
                  <a:pt x="26179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854" name="Dowolny kształt: kształt 853">
            <a:extLst>
              <a:ext uri="{FF2B5EF4-FFF2-40B4-BE49-F238E27FC236}">
                <a16:creationId xmlns:a16="http://schemas.microsoft.com/office/drawing/2014/main" id="{2709C2AA-261F-9128-57D9-0C626AAC8CC5}"/>
              </a:ext>
            </a:extLst>
          </p:cNvPr>
          <p:cNvSpPr/>
          <p:nvPr userDrawn="1"/>
        </p:nvSpPr>
        <p:spPr>
          <a:xfrm>
            <a:off x="22135283" y="492341"/>
            <a:ext cx="128395" cy="154075"/>
          </a:xfrm>
          <a:custGeom>
            <a:avLst/>
            <a:gdLst>
              <a:gd name="connsiteX0" fmla="*/ 39269 w 65447"/>
              <a:gd name="connsiteY0" fmla="*/ 78537 h 78537"/>
              <a:gd name="connsiteX1" fmla="*/ 65448 w 65447"/>
              <a:gd name="connsiteY1" fmla="*/ 65448 h 78537"/>
              <a:gd name="connsiteX2" fmla="*/ 39269 w 65447"/>
              <a:gd name="connsiteY2" fmla="*/ 39269 h 78537"/>
              <a:gd name="connsiteX3" fmla="*/ 65448 w 65447"/>
              <a:gd name="connsiteY3" fmla="*/ 13090 h 78537"/>
              <a:gd name="connsiteX4" fmla="*/ 39269 w 65447"/>
              <a:gd name="connsiteY4" fmla="*/ 0 h 78537"/>
              <a:gd name="connsiteX5" fmla="*/ 0 w 65447"/>
              <a:gd name="connsiteY5" fmla="*/ 39269 h 78537"/>
              <a:gd name="connsiteX6" fmla="*/ 39269 w 65447"/>
              <a:gd name="connsiteY6" fmla="*/ 78537 h 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7" h="78537">
                <a:moveTo>
                  <a:pt x="39269" y="78537"/>
                </a:moveTo>
                <a:lnTo>
                  <a:pt x="65448" y="65448"/>
                </a:lnTo>
                <a:lnTo>
                  <a:pt x="39269" y="39269"/>
                </a:lnTo>
                <a:lnTo>
                  <a:pt x="65448" y="13090"/>
                </a:lnTo>
                <a:lnTo>
                  <a:pt x="39269" y="0"/>
                </a:lnTo>
                <a:lnTo>
                  <a:pt x="0" y="39269"/>
                </a:lnTo>
                <a:lnTo>
                  <a:pt x="39269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855" name="Dowolny kształt: kształt 854">
            <a:extLst>
              <a:ext uri="{FF2B5EF4-FFF2-40B4-BE49-F238E27FC236}">
                <a16:creationId xmlns:a16="http://schemas.microsoft.com/office/drawing/2014/main" id="{32FA9C60-A8DB-6C77-3948-8EF26ED2B234}"/>
              </a:ext>
            </a:extLst>
          </p:cNvPr>
          <p:cNvSpPr/>
          <p:nvPr userDrawn="1"/>
        </p:nvSpPr>
        <p:spPr>
          <a:xfrm>
            <a:off x="22289360" y="466661"/>
            <a:ext cx="102717" cy="205433"/>
          </a:xfrm>
          <a:custGeom>
            <a:avLst/>
            <a:gdLst>
              <a:gd name="connsiteX0" fmla="*/ 26179 w 52358"/>
              <a:gd name="connsiteY0" fmla="*/ 104717 h 104716"/>
              <a:gd name="connsiteX1" fmla="*/ 0 w 52358"/>
              <a:gd name="connsiteY1" fmla="*/ 91627 h 104716"/>
              <a:gd name="connsiteX2" fmla="*/ 26179 w 52358"/>
              <a:gd name="connsiteY2" fmla="*/ 0 h 104716"/>
              <a:gd name="connsiteX3" fmla="*/ 52358 w 52358"/>
              <a:gd name="connsiteY3" fmla="*/ 13090 h 104716"/>
              <a:gd name="connsiteX4" fmla="*/ 26179 w 52358"/>
              <a:gd name="connsiteY4" fmla="*/ 104717 h 10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58" h="104716">
                <a:moveTo>
                  <a:pt x="26179" y="104717"/>
                </a:moveTo>
                <a:lnTo>
                  <a:pt x="0" y="91627"/>
                </a:lnTo>
                <a:lnTo>
                  <a:pt x="26179" y="0"/>
                </a:lnTo>
                <a:lnTo>
                  <a:pt x="52358" y="13090"/>
                </a:lnTo>
                <a:lnTo>
                  <a:pt x="26179" y="10471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856" name="Dowolny kształt: kształt 855">
            <a:extLst>
              <a:ext uri="{FF2B5EF4-FFF2-40B4-BE49-F238E27FC236}">
                <a16:creationId xmlns:a16="http://schemas.microsoft.com/office/drawing/2014/main" id="{D36E806D-CADC-363D-2F6C-B229C9B90B61}"/>
              </a:ext>
            </a:extLst>
          </p:cNvPr>
          <p:cNvSpPr/>
          <p:nvPr userDrawn="1"/>
        </p:nvSpPr>
        <p:spPr>
          <a:xfrm>
            <a:off x="22032566" y="261225"/>
            <a:ext cx="616302" cy="513586"/>
          </a:xfrm>
          <a:custGeom>
            <a:avLst/>
            <a:gdLst>
              <a:gd name="connsiteX0" fmla="*/ 0 w 314149"/>
              <a:gd name="connsiteY0" fmla="*/ 0 h 261791"/>
              <a:gd name="connsiteX1" fmla="*/ 0 w 314149"/>
              <a:gd name="connsiteY1" fmla="*/ 261791 h 261791"/>
              <a:gd name="connsiteX2" fmla="*/ 314150 w 314149"/>
              <a:gd name="connsiteY2" fmla="*/ 261791 h 261791"/>
              <a:gd name="connsiteX3" fmla="*/ 314150 w 314149"/>
              <a:gd name="connsiteY3" fmla="*/ 0 h 261791"/>
              <a:gd name="connsiteX4" fmla="*/ 0 w 314149"/>
              <a:gd name="connsiteY4" fmla="*/ 0 h 261791"/>
              <a:gd name="connsiteX5" fmla="*/ 261791 w 314149"/>
              <a:gd name="connsiteY5" fmla="*/ 26179 h 261791"/>
              <a:gd name="connsiteX6" fmla="*/ 274881 w 314149"/>
              <a:gd name="connsiteY6" fmla="*/ 39269 h 261791"/>
              <a:gd name="connsiteX7" fmla="*/ 261791 w 314149"/>
              <a:gd name="connsiteY7" fmla="*/ 52358 h 261791"/>
              <a:gd name="connsiteX8" fmla="*/ 248702 w 314149"/>
              <a:gd name="connsiteY8" fmla="*/ 39269 h 261791"/>
              <a:gd name="connsiteX9" fmla="*/ 261791 w 314149"/>
              <a:gd name="connsiteY9" fmla="*/ 26179 h 261791"/>
              <a:gd name="connsiteX10" fmla="*/ 222523 w 314149"/>
              <a:gd name="connsiteY10" fmla="*/ 26179 h 261791"/>
              <a:gd name="connsiteX11" fmla="*/ 235612 w 314149"/>
              <a:gd name="connsiteY11" fmla="*/ 39269 h 261791"/>
              <a:gd name="connsiteX12" fmla="*/ 222523 w 314149"/>
              <a:gd name="connsiteY12" fmla="*/ 52358 h 261791"/>
              <a:gd name="connsiteX13" fmla="*/ 209433 w 314149"/>
              <a:gd name="connsiteY13" fmla="*/ 39269 h 261791"/>
              <a:gd name="connsiteX14" fmla="*/ 222523 w 314149"/>
              <a:gd name="connsiteY14" fmla="*/ 26179 h 261791"/>
              <a:gd name="connsiteX15" fmla="*/ 183254 w 314149"/>
              <a:gd name="connsiteY15" fmla="*/ 26179 h 261791"/>
              <a:gd name="connsiteX16" fmla="*/ 196344 w 314149"/>
              <a:gd name="connsiteY16" fmla="*/ 39269 h 261791"/>
              <a:gd name="connsiteX17" fmla="*/ 183254 w 314149"/>
              <a:gd name="connsiteY17" fmla="*/ 52358 h 261791"/>
              <a:gd name="connsiteX18" fmla="*/ 170164 w 314149"/>
              <a:gd name="connsiteY18" fmla="*/ 39269 h 261791"/>
              <a:gd name="connsiteX19" fmla="*/ 183254 w 314149"/>
              <a:gd name="connsiteY19" fmla="*/ 26179 h 261791"/>
              <a:gd name="connsiteX20" fmla="*/ 287971 w 314149"/>
              <a:gd name="connsiteY20" fmla="*/ 235612 h 261791"/>
              <a:gd name="connsiteX21" fmla="*/ 26179 w 314149"/>
              <a:gd name="connsiteY21" fmla="*/ 235612 h 261791"/>
              <a:gd name="connsiteX22" fmla="*/ 26179 w 314149"/>
              <a:gd name="connsiteY22" fmla="*/ 78537 h 261791"/>
              <a:gd name="connsiteX23" fmla="*/ 287971 w 314149"/>
              <a:gd name="connsiteY23" fmla="*/ 78537 h 261791"/>
              <a:gd name="connsiteX24" fmla="*/ 287971 w 314149"/>
              <a:gd name="connsiteY24" fmla="*/ 235612 h 2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4149" h="261791">
                <a:moveTo>
                  <a:pt x="0" y="0"/>
                </a:moveTo>
                <a:lnTo>
                  <a:pt x="0" y="261791"/>
                </a:lnTo>
                <a:lnTo>
                  <a:pt x="314150" y="261791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261791" y="26179"/>
                </a:moveTo>
                <a:cubicBezTo>
                  <a:pt x="269023" y="26179"/>
                  <a:pt x="274881" y="32037"/>
                  <a:pt x="274881" y="39269"/>
                </a:cubicBezTo>
                <a:cubicBezTo>
                  <a:pt x="274881" y="46501"/>
                  <a:pt x="269023" y="52358"/>
                  <a:pt x="261791" y="52358"/>
                </a:cubicBezTo>
                <a:cubicBezTo>
                  <a:pt x="254560" y="52358"/>
                  <a:pt x="248702" y="46501"/>
                  <a:pt x="248702" y="39269"/>
                </a:cubicBezTo>
                <a:cubicBezTo>
                  <a:pt x="248702" y="32037"/>
                  <a:pt x="254560" y="26179"/>
                  <a:pt x="261791" y="26179"/>
                </a:cubicBezTo>
                <a:close/>
                <a:moveTo>
                  <a:pt x="222523" y="26179"/>
                </a:moveTo>
                <a:cubicBezTo>
                  <a:pt x="229755" y="26179"/>
                  <a:pt x="235612" y="32037"/>
                  <a:pt x="235612" y="39269"/>
                </a:cubicBezTo>
                <a:cubicBezTo>
                  <a:pt x="235612" y="46501"/>
                  <a:pt x="229755" y="52358"/>
                  <a:pt x="222523" y="52358"/>
                </a:cubicBezTo>
                <a:cubicBezTo>
                  <a:pt x="215291" y="52358"/>
                  <a:pt x="209433" y="46501"/>
                  <a:pt x="209433" y="39269"/>
                </a:cubicBezTo>
                <a:cubicBezTo>
                  <a:pt x="209433" y="32037"/>
                  <a:pt x="215291" y="26179"/>
                  <a:pt x="222523" y="26179"/>
                </a:cubicBezTo>
                <a:close/>
                <a:moveTo>
                  <a:pt x="183254" y="26179"/>
                </a:moveTo>
                <a:cubicBezTo>
                  <a:pt x="190486" y="26179"/>
                  <a:pt x="196344" y="32037"/>
                  <a:pt x="196344" y="39269"/>
                </a:cubicBezTo>
                <a:cubicBezTo>
                  <a:pt x="196344" y="46501"/>
                  <a:pt x="190486" y="52358"/>
                  <a:pt x="183254" y="52358"/>
                </a:cubicBezTo>
                <a:cubicBezTo>
                  <a:pt x="176022" y="52358"/>
                  <a:pt x="170164" y="46501"/>
                  <a:pt x="170164" y="39269"/>
                </a:cubicBezTo>
                <a:cubicBezTo>
                  <a:pt x="170164" y="32037"/>
                  <a:pt x="176022" y="26179"/>
                  <a:pt x="183254" y="26179"/>
                </a:cubicBezTo>
                <a:close/>
                <a:moveTo>
                  <a:pt x="287971" y="235612"/>
                </a:moveTo>
                <a:lnTo>
                  <a:pt x="26179" y="235612"/>
                </a:lnTo>
                <a:lnTo>
                  <a:pt x="26179" y="78537"/>
                </a:lnTo>
                <a:lnTo>
                  <a:pt x="287971" y="78537"/>
                </a:lnTo>
                <a:lnTo>
                  <a:pt x="287971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857" name="Grupa 856">
            <a:extLst>
              <a:ext uri="{FF2B5EF4-FFF2-40B4-BE49-F238E27FC236}">
                <a16:creationId xmlns:a16="http://schemas.microsoft.com/office/drawing/2014/main" id="{56F6F5E2-33CB-34D1-6AB1-CF6E27B674A1}"/>
              </a:ext>
            </a:extLst>
          </p:cNvPr>
          <p:cNvGrpSpPr/>
          <p:nvPr userDrawn="1"/>
        </p:nvGrpSpPr>
        <p:grpSpPr>
          <a:xfrm>
            <a:off x="22700229" y="209867"/>
            <a:ext cx="616302" cy="616302"/>
            <a:chOff x="5700970" y="2199047"/>
            <a:chExt cx="314149" cy="314149"/>
          </a:xfrm>
        </p:grpSpPr>
        <p:sp>
          <p:nvSpPr>
            <p:cNvPr id="858" name="Dowolny kształt: kształt 857">
              <a:extLst>
                <a:ext uri="{FF2B5EF4-FFF2-40B4-BE49-F238E27FC236}">
                  <a16:creationId xmlns:a16="http://schemas.microsoft.com/office/drawing/2014/main" id="{B8B57A68-4A9F-9EE9-6A03-A4E9A4257743}"/>
                </a:ext>
              </a:extLst>
            </p:cNvPr>
            <p:cNvSpPr/>
            <p:nvPr/>
          </p:nvSpPr>
          <p:spPr>
            <a:xfrm>
              <a:off x="5700970" y="2199047"/>
              <a:ext cx="261909" cy="183253"/>
            </a:xfrm>
            <a:custGeom>
              <a:avLst/>
              <a:gdLst>
                <a:gd name="connsiteX0" fmla="*/ 0 w 261909"/>
                <a:gd name="connsiteY0" fmla="*/ 0 h 183253"/>
                <a:gd name="connsiteX1" fmla="*/ 0 w 261909"/>
                <a:gd name="connsiteY1" fmla="*/ 183254 h 183253"/>
                <a:gd name="connsiteX2" fmla="*/ 26179 w 261909"/>
                <a:gd name="connsiteY2" fmla="*/ 183254 h 183253"/>
                <a:gd name="connsiteX3" fmla="*/ 26179 w 261909"/>
                <a:gd name="connsiteY3" fmla="*/ 52358 h 183253"/>
                <a:gd name="connsiteX4" fmla="*/ 235612 w 261909"/>
                <a:gd name="connsiteY4" fmla="*/ 52358 h 183253"/>
                <a:gd name="connsiteX5" fmla="*/ 235612 w 261909"/>
                <a:gd name="connsiteY5" fmla="*/ 104717 h 183253"/>
                <a:gd name="connsiteX6" fmla="*/ 261791 w 261909"/>
                <a:gd name="connsiteY6" fmla="*/ 104717 h 183253"/>
                <a:gd name="connsiteX7" fmla="*/ 261909 w 261909"/>
                <a:gd name="connsiteY7" fmla="*/ 157 h 183253"/>
                <a:gd name="connsiteX8" fmla="*/ 0 w 261909"/>
                <a:gd name="connsiteY8" fmla="*/ 0 h 183253"/>
                <a:gd name="connsiteX9" fmla="*/ 143985 w 261909"/>
                <a:gd name="connsiteY9" fmla="*/ 39269 h 183253"/>
                <a:gd name="connsiteX10" fmla="*/ 130896 w 261909"/>
                <a:gd name="connsiteY10" fmla="*/ 26179 h 183253"/>
                <a:gd name="connsiteX11" fmla="*/ 143985 w 261909"/>
                <a:gd name="connsiteY11" fmla="*/ 13090 h 183253"/>
                <a:gd name="connsiteX12" fmla="*/ 157075 w 261909"/>
                <a:gd name="connsiteY12" fmla="*/ 26179 h 183253"/>
                <a:gd name="connsiteX13" fmla="*/ 143985 w 261909"/>
                <a:gd name="connsiteY13" fmla="*/ 39269 h 183253"/>
                <a:gd name="connsiteX14" fmla="*/ 183254 w 261909"/>
                <a:gd name="connsiteY14" fmla="*/ 39269 h 183253"/>
                <a:gd name="connsiteX15" fmla="*/ 170164 w 261909"/>
                <a:gd name="connsiteY15" fmla="*/ 26179 h 183253"/>
                <a:gd name="connsiteX16" fmla="*/ 183254 w 261909"/>
                <a:gd name="connsiteY16" fmla="*/ 13090 h 183253"/>
                <a:gd name="connsiteX17" fmla="*/ 196344 w 261909"/>
                <a:gd name="connsiteY17" fmla="*/ 26179 h 183253"/>
                <a:gd name="connsiteX18" fmla="*/ 183254 w 261909"/>
                <a:gd name="connsiteY18" fmla="*/ 39269 h 183253"/>
                <a:gd name="connsiteX19" fmla="*/ 222523 w 261909"/>
                <a:gd name="connsiteY19" fmla="*/ 39269 h 183253"/>
                <a:gd name="connsiteX20" fmla="*/ 209433 w 261909"/>
                <a:gd name="connsiteY20" fmla="*/ 26179 h 183253"/>
                <a:gd name="connsiteX21" fmla="*/ 222523 w 261909"/>
                <a:gd name="connsiteY21" fmla="*/ 13090 h 183253"/>
                <a:gd name="connsiteX22" fmla="*/ 235612 w 261909"/>
                <a:gd name="connsiteY22" fmla="*/ 26179 h 183253"/>
                <a:gd name="connsiteX23" fmla="*/ 222523 w 261909"/>
                <a:gd name="connsiteY23" fmla="*/ 39269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909" h="183253">
                  <a:moveTo>
                    <a:pt x="0" y="0"/>
                  </a:moveTo>
                  <a:lnTo>
                    <a:pt x="0" y="183254"/>
                  </a:lnTo>
                  <a:lnTo>
                    <a:pt x="26179" y="183254"/>
                  </a:lnTo>
                  <a:lnTo>
                    <a:pt x="26179" y="52358"/>
                  </a:lnTo>
                  <a:lnTo>
                    <a:pt x="235612" y="52358"/>
                  </a:lnTo>
                  <a:lnTo>
                    <a:pt x="235612" y="104717"/>
                  </a:lnTo>
                  <a:lnTo>
                    <a:pt x="261791" y="104717"/>
                  </a:lnTo>
                  <a:lnTo>
                    <a:pt x="261909" y="157"/>
                  </a:lnTo>
                  <a:lnTo>
                    <a:pt x="0" y="0"/>
                  </a:lnTo>
                  <a:close/>
                  <a:moveTo>
                    <a:pt x="143985" y="39269"/>
                  </a:moveTo>
                  <a:cubicBezTo>
                    <a:pt x="136753" y="39269"/>
                    <a:pt x="130896" y="33411"/>
                    <a:pt x="130896" y="26179"/>
                  </a:cubicBezTo>
                  <a:cubicBezTo>
                    <a:pt x="130896" y="18947"/>
                    <a:pt x="136753" y="13090"/>
                    <a:pt x="143985" y="13090"/>
                  </a:cubicBezTo>
                  <a:cubicBezTo>
                    <a:pt x="151217" y="13090"/>
                    <a:pt x="157075" y="18947"/>
                    <a:pt x="157075" y="26179"/>
                  </a:cubicBezTo>
                  <a:cubicBezTo>
                    <a:pt x="157075" y="33411"/>
                    <a:pt x="151217" y="39269"/>
                    <a:pt x="143985" y="39269"/>
                  </a:cubicBezTo>
                  <a:close/>
                  <a:moveTo>
                    <a:pt x="183254" y="39269"/>
                  </a:moveTo>
                  <a:cubicBezTo>
                    <a:pt x="176022" y="39269"/>
                    <a:pt x="170164" y="33411"/>
                    <a:pt x="170164" y="26179"/>
                  </a:cubicBezTo>
                  <a:cubicBezTo>
                    <a:pt x="170164" y="18947"/>
                    <a:pt x="176022" y="13090"/>
                    <a:pt x="183254" y="13090"/>
                  </a:cubicBezTo>
                  <a:cubicBezTo>
                    <a:pt x="190486" y="13090"/>
                    <a:pt x="196344" y="18947"/>
                    <a:pt x="196344" y="26179"/>
                  </a:cubicBezTo>
                  <a:cubicBezTo>
                    <a:pt x="196344" y="33411"/>
                    <a:pt x="190486" y="39269"/>
                    <a:pt x="183254" y="39269"/>
                  </a:cubicBezTo>
                  <a:close/>
                  <a:moveTo>
                    <a:pt x="222523" y="39269"/>
                  </a:moveTo>
                  <a:cubicBezTo>
                    <a:pt x="215291" y="39269"/>
                    <a:pt x="209433" y="33411"/>
                    <a:pt x="209433" y="26179"/>
                  </a:cubicBezTo>
                  <a:cubicBezTo>
                    <a:pt x="209433" y="18947"/>
                    <a:pt x="215291" y="13090"/>
                    <a:pt x="222523" y="13090"/>
                  </a:cubicBezTo>
                  <a:cubicBezTo>
                    <a:pt x="229755" y="13090"/>
                    <a:pt x="235612" y="18947"/>
                    <a:pt x="235612" y="26179"/>
                  </a:cubicBezTo>
                  <a:cubicBezTo>
                    <a:pt x="235612" y="33411"/>
                    <a:pt x="229755" y="39269"/>
                    <a:pt x="222523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59" name="Dowolny kształt: kształt 858">
              <a:extLst>
                <a:ext uri="{FF2B5EF4-FFF2-40B4-BE49-F238E27FC236}">
                  <a16:creationId xmlns:a16="http://schemas.microsoft.com/office/drawing/2014/main" id="{75036724-4791-9BCD-D045-196847B472D2}"/>
                </a:ext>
              </a:extLst>
            </p:cNvPr>
            <p:cNvSpPr/>
            <p:nvPr/>
          </p:nvSpPr>
          <p:spPr>
            <a:xfrm>
              <a:off x="5753328" y="2329943"/>
              <a:ext cx="261791" cy="183253"/>
            </a:xfrm>
            <a:custGeom>
              <a:avLst/>
              <a:gdLst>
                <a:gd name="connsiteX0" fmla="*/ 0 w 261791"/>
                <a:gd name="connsiteY0" fmla="*/ 0 h 183253"/>
                <a:gd name="connsiteX1" fmla="*/ 0 w 261791"/>
                <a:gd name="connsiteY1" fmla="*/ 183254 h 183253"/>
                <a:gd name="connsiteX2" fmla="*/ 261791 w 261791"/>
                <a:gd name="connsiteY2" fmla="*/ 183254 h 183253"/>
                <a:gd name="connsiteX3" fmla="*/ 261791 w 261791"/>
                <a:gd name="connsiteY3" fmla="*/ 0 h 183253"/>
                <a:gd name="connsiteX4" fmla="*/ 0 w 261791"/>
                <a:gd name="connsiteY4" fmla="*/ 0 h 183253"/>
                <a:gd name="connsiteX5" fmla="*/ 183254 w 261791"/>
                <a:gd name="connsiteY5" fmla="*/ 13090 h 183253"/>
                <a:gd name="connsiteX6" fmla="*/ 196344 w 261791"/>
                <a:gd name="connsiteY6" fmla="*/ 26179 h 183253"/>
                <a:gd name="connsiteX7" fmla="*/ 183254 w 261791"/>
                <a:gd name="connsiteY7" fmla="*/ 39269 h 183253"/>
                <a:gd name="connsiteX8" fmla="*/ 170164 w 261791"/>
                <a:gd name="connsiteY8" fmla="*/ 26179 h 183253"/>
                <a:gd name="connsiteX9" fmla="*/ 183254 w 261791"/>
                <a:gd name="connsiteY9" fmla="*/ 13090 h 183253"/>
                <a:gd name="connsiteX10" fmla="*/ 143985 w 261791"/>
                <a:gd name="connsiteY10" fmla="*/ 13090 h 183253"/>
                <a:gd name="connsiteX11" fmla="*/ 157075 w 261791"/>
                <a:gd name="connsiteY11" fmla="*/ 26179 h 183253"/>
                <a:gd name="connsiteX12" fmla="*/ 143985 w 261791"/>
                <a:gd name="connsiteY12" fmla="*/ 39269 h 183253"/>
                <a:gd name="connsiteX13" fmla="*/ 130896 w 261791"/>
                <a:gd name="connsiteY13" fmla="*/ 26179 h 183253"/>
                <a:gd name="connsiteX14" fmla="*/ 143985 w 261791"/>
                <a:gd name="connsiteY14" fmla="*/ 13090 h 183253"/>
                <a:gd name="connsiteX15" fmla="*/ 117806 w 261791"/>
                <a:gd name="connsiteY15" fmla="*/ 157075 h 183253"/>
                <a:gd name="connsiteX16" fmla="*/ 26179 w 261791"/>
                <a:gd name="connsiteY16" fmla="*/ 157075 h 183253"/>
                <a:gd name="connsiteX17" fmla="*/ 25413 w 261791"/>
                <a:gd name="connsiteY17" fmla="*/ 53445 h 183253"/>
                <a:gd name="connsiteX18" fmla="*/ 235612 w 261791"/>
                <a:gd name="connsiteY18" fmla="*/ 52358 h 183253"/>
                <a:gd name="connsiteX19" fmla="*/ 117806 w 261791"/>
                <a:gd name="connsiteY19" fmla="*/ 157075 h 183253"/>
                <a:gd name="connsiteX20" fmla="*/ 222523 w 261791"/>
                <a:gd name="connsiteY20" fmla="*/ 39269 h 183253"/>
                <a:gd name="connsiteX21" fmla="*/ 209433 w 261791"/>
                <a:gd name="connsiteY21" fmla="*/ 26179 h 183253"/>
                <a:gd name="connsiteX22" fmla="*/ 222523 w 261791"/>
                <a:gd name="connsiteY22" fmla="*/ 13090 h 183253"/>
                <a:gd name="connsiteX23" fmla="*/ 235612 w 261791"/>
                <a:gd name="connsiteY23" fmla="*/ 26179 h 183253"/>
                <a:gd name="connsiteX24" fmla="*/ 222523 w 261791"/>
                <a:gd name="connsiteY24" fmla="*/ 39269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1791" h="183253">
                  <a:moveTo>
                    <a:pt x="0" y="0"/>
                  </a:moveTo>
                  <a:lnTo>
                    <a:pt x="0" y="183254"/>
                  </a:lnTo>
                  <a:lnTo>
                    <a:pt x="261791" y="183254"/>
                  </a:lnTo>
                  <a:lnTo>
                    <a:pt x="261791" y="0"/>
                  </a:lnTo>
                  <a:lnTo>
                    <a:pt x="0" y="0"/>
                  </a:lnTo>
                  <a:close/>
                  <a:moveTo>
                    <a:pt x="183254" y="13090"/>
                  </a:moveTo>
                  <a:cubicBezTo>
                    <a:pt x="190486" y="13090"/>
                    <a:pt x="196344" y="18947"/>
                    <a:pt x="196344" y="26179"/>
                  </a:cubicBezTo>
                  <a:cubicBezTo>
                    <a:pt x="196344" y="33411"/>
                    <a:pt x="190486" y="39269"/>
                    <a:pt x="183254" y="39269"/>
                  </a:cubicBezTo>
                  <a:cubicBezTo>
                    <a:pt x="176022" y="39269"/>
                    <a:pt x="170164" y="33411"/>
                    <a:pt x="170164" y="26179"/>
                  </a:cubicBezTo>
                  <a:cubicBezTo>
                    <a:pt x="170164" y="18947"/>
                    <a:pt x="176022" y="13090"/>
                    <a:pt x="183254" y="13090"/>
                  </a:cubicBezTo>
                  <a:close/>
                  <a:moveTo>
                    <a:pt x="143985" y="13090"/>
                  </a:moveTo>
                  <a:cubicBezTo>
                    <a:pt x="151217" y="13090"/>
                    <a:pt x="157075" y="18947"/>
                    <a:pt x="157075" y="26179"/>
                  </a:cubicBezTo>
                  <a:cubicBezTo>
                    <a:pt x="157075" y="33411"/>
                    <a:pt x="151217" y="39269"/>
                    <a:pt x="143985" y="39269"/>
                  </a:cubicBezTo>
                  <a:cubicBezTo>
                    <a:pt x="136753" y="39269"/>
                    <a:pt x="130896" y="33411"/>
                    <a:pt x="130896" y="26179"/>
                  </a:cubicBezTo>
                  <a:cubicBezTo>
                    <a:pt x="130896" y="18947"/>
                    <a:pt x="136753" y="13090"/>
                    <a:pt x="143985" y="13090"/>
                  </a:cubicBezTo>
                  <a:close/>
                  <a:moveTo>
                    <a:pt x="117806" y="157075"/>
                  </a:moveTo>
                  <a:lnTo>
                    <a:pt x="26179" y="157075"/>
                  </a:lnTo>
                  <a:lnTo>
                    <a:pt x="25413" y="53445"/>
                  </a:lnTo>
                  <a:lnTo>
                    <a:pt x="235612" y="52358"/>
                  </a:lnTo>
                  <a:lnTo>
                    <a:pt x="117806" y="157075"/>
                  </a:lnTo>
                  <a:close/>
                  <a:moveTo>
                    <a:pt x="222523" y="39269"/>
                  </a:moveTo>
                  <a:cubicBezTo>
                    <a:pt x="215291" y="39269"/>
                    <a:pt x="209433" y="33411"/>
                    <a:pt x="209433" y="26179"/>
                  </a:cubicBezTo>
                  <a:cubicBezTo>
                    <a:pt x="209433" y="18947"/>
                    <a:pt x="215291" y="13090"/>
                    <a:pt x="222523" y="13090"/>
                  </a:cubicBezTo>
                  <a:cubicBezTo>
                    <a:pt x="229755" y="13090"/>
                    <a:pt x="235612" y="18947"/>
                    <a:pt x="235612" y="26179"/>
                  </a:cubicBezTo>
                  <a:cubicBezTo>
                    <a:pt x="235612" y="33411"/>
                    <a:pt x="229755" y="39269"/>
                    <a:pt x="222523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860" name="Grupa 859">
            <a:extLst>
              <a:ext uri="{FF2B5EF4-FFF2-40B4-BE49-F238E27FC236}">
                <a16:creationId xmlns:a16="http://schemas.microsoft.com/office/drawing/2014/main" id="{D93BE986-140A-9033-7FF0-9B755AFCF02E}"/>
              </a:ext>
            </a:extLst>
          </p:cNvPr>
          <p:cNvGrpSpPr/>
          <p:nvPr userDrawn="1"/>
        </p:nvGrpSpPr>
        <p:grpSpPr>
          <a:xfrm>
            <a:off x="20825637" y="-3359558"/>
            <a:ext cx="359509" cy="487905"/>
            <a:chOff x="4745431" y="379597"/>
            <a:chExt cx="183253" cy="248701"/>
          </a:xfrm>
        </p:grpSpPr>
        <p:sp>
          <p:nvSpPr>
            <p:cNvPr id="861" name="Dowolny kształt: kształt 860">
              <a:extLst>
                <a:ext uri="{FF2B5EF4-FFF2-40B4-BE49-F238E27FC236}">
                  <a16:creationId xmlns:a16="http://schemas.microsoft.com/office/drawing/2014/main" id="{B58F4212-DC02-AB2C-EFBA-A2097916E631}"/>
                </a:ext>
              </a:extLst>
            </p:cNvPr>
            <p:cNvSpPr/>
            <p:nvPr/>
          </p:nvSpPr>
          <p:spPr>
            <a:xfrm>
              <a:off x="4784699" y="379597"/>
              <a:ext cx="104716" cy="104716"/>
            </a:xfrm>
            <a:custGeom>
              <a:avLst/>
              <a:gdLst>
                <a:gd name="connsiteX0" fmla="*/ 52359 w 104716"/>
                <a:gd name="connsiteY0" fmla="*/ 104717 h 104716"/>
                <a:gd name="connsiteX1" fmla="*/ 104717 w 104716"/>
                <a:gd name="connsiteY1" fmla="*/ 52358 h 104716"/>
                <a:gd name="connsiteX2" fmla="*/ 52359 w 104716"/>
                <a:gd name="connsiteY2" fmla="*/ 0 h 104716"/>
                <a:gd name="connsiteX3" fmla="*/ 0 w 104716"/>
                <a:gd name="connsiteY3" fmla="*/ 52358 h 104716"/>
                <a:gd name="connsiteX4" fmla="*/ 0 w 104716"/>
                <a:gd name="connsiteY4" fmla="*/ 52384 h 104716"/>
                <a:gd name="connsiteX5" fmla="*/ 51953 w 104716"/>
                <a:gd name="connsiteY5" fmla="*/ 104717 h 104716"/>
                <a:gd name="connsiteX6" fmla="*/ 52359 w 104716"/>
                <a:gd name="connsiteY6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104716">
                  <a:moveTo>
                    <a:pt x="52359" y="104717"/>
                  </a:moveTo>
                  <a:cubicBezTo>
                    <a:pt x="81273" y="104717"/>
                    <a:pt x="104717" y="81273"/>
                    <a:pt x="104717" y="52358"/>
                  </a:cubicBezTo>
                  <a:cubicBezTo>
                    <a:pt x="104717" y="23443"/>
                    <a:pt x="81273" y="0"/>
                    <a:pt x="52359" y="0"/>
                  </a:cubicBezTo>
                  <a:cubicBezTo>
                    <a:pt x="23444" y="0"/>
                    <a:pt x="0" y="23443"/>
                    <a:pt x="0" y="52358"/>
                  </a:cubicBezTo>
                  <a:lnTo>
                    <a:pt x="0" y="52384"/>
                  </a:lnTo>
                  <a:cubicBezTo>
                    <a:pt x="-104" y="81182"/>
                    <a:pt x="23156" y="104612"/>
                    <a:pt x="51953" y="104717"/>
                  </a:cubicBezTo>
                  <a:lnTo>
                    <a:pt x="52359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62" name="Dowolny kształt: kształt 861">
              <a:extLst>
                <a:ext uri="{FF2B5EF4-FFF2-40B4-BE49-F238E27FC236}">
                  <a16:creationId xmlns:a16="http://schemas.microsoft.com/office/drawing/2014/main" id="{AA8620E6-6FEF-86E7-2187-B73D0F16EB33}"/>
                </a:ext>
              </a:extLst>
            </p:cNvPr>
            <p:cNvSpPr/>
            <p:nvPr/>
          </p:nvSpPr>
          <p:spPr>
            <a:xfrm>
              <a:off x="4745431" y="497403"/>
              <a:ext cx="183253" cy="130895"/>
            </a:xfrm>
            <a:custGeom>
              <a:avLst/>
              <a:gdLst>
                <a:gd name="connsiteX0" fmla="*/ 130896 w 183253"/>
                <a:gd name="connsiteY0" fmla="*/ 0 h 130895"/>
                <a:gd name="connsiteX1" fmla="*/ 52358 w 183253"/>
                <a:gd name="connsiteY1" fmla="*/ 0 h 130895"/>
                <a:gd name="connsiteX2" fmla="*/ 0 w 183253"/>
                <a:gd name="connsiteY2" fmla="*/ 52358 h 130895"/>
                <a:gd name="connsiteX3" fmla="*/ 0 w 183253"/>
                <a:gd name="connsiteY3" fmla="*/ 130896 h 130895"/>
                <a:gd name="connsiteX4" fmla="*/ 183254 w 183253"/>
                <a:gd name="connsiteY4" fmla="*/ 130896 h 130895"/>
                <a:gd name="connsiteX5" fmla="*/ 183254 w 183253"/>
                <a:gd name="connsiteY5" fmla="*/ 52358 h 130895"/>
                <a:gd name="connsiteX6" fmla="*/ 130896 w 183253"/>
                <a:gd name="connsiteY6" fmla="*/ 0 h 130895"/>
                <a:gd name="connsiteX7" fmla="*/ 157075 w 183253"/>
                <a:gd name="connsiteY7" fmla="*/ 104717 h 130895"/>
                <a:gd name="connsiteX8" fmla="*/ 26179 w 183253"/>
                <a:gd name="connsiteY8" fmla="*/ 104717 h 130895"/>
                <a:gd name="connsiteX9" fmla="*/ 26179 w 183253"/>
                <a:gd name="connsiteY9" fmla="*/ 65448 h 130895"/>
                <a:gd name="connsiteX10" fmla="*/ 65448 w 183253"/>
                <a:gd name="connsiteY10" fmla="*/ 26179 h 130895"/>
                <a:gd name="connsiteX11" fmla="*/ 117806 w 183253"/>
                <a:gd name="connsiteY11" fmla="*/ 26179 h 130895"/>
                <a:gd name="connsiteX12" fmla="*/ 157075 w 183253"/>
                <a:gd name="connsiteY12" fmla="*/ 65448 h 130895"/>
                <a:gd name="connsiteX13" fmla="*/ 157075 w 183253"/>
                <a:gd name="connsiteY13" fmla="*/ 104717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3253" h="130895">
                  <a:moveTo>
                    <a:pt x="130896" y="0"/>
                  </a:moveTo>
                  <a:lnTo>
                    <a:pt x="52358" y="0"/>
                  </a:lnTo>
                  <a:lnTo>
                    <a:pt x="0" y="52358"/>
                  </a:lnTo>
                  <a:lnTo>
                    <a:pt x="0" y="130896"/>
                  </a:lnTo>
                  <a:lnTo>
                    <a:pt x="183254" y="130896"/>
                  </a:lnTo>
                  <a:lnTo>
                    <a:pt x="183254" y="52358"/>
                  </a:lnTo>
                  <a:lnTo>
                    <a:pt x="130896" y="0"/>
                  </a:lnTo>
                  <a:close/>
                  <a:moveTo>
                    <a:pt x="157075" y="104717"/>
                  </a:moveTo>
                  <a:lnTo>
                    <a:pt x="26179" y="104717"/>
                  </a:lnTo>
                  <a:lnTo>
                    <a:pt x="26179" y="65448"/>
                  </a:lnTo>
                  <a:lnTo>
                    <a:pt x="65448" y="26179"/>
                  </a:lnTo>
                  <a:lnTo>
                    <a:pt x="117806" y="26179"/>
                  </a:lnTo>
                  <a:lnTo>
                    <a:pt x="157075" y="65448"/>
                  </a:lnTo>
                  <a:lnTo>
                    <a:pt x="157075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863" name="Grafika 52">
            <a:extLst>
              <a:ext uri="{FF2B5EF4-FFF2-40B4-BE49-F238E27FC236}">
                <a16:creationId xmlns:a16="http://schemas.microsoft.com/office/drawing/2014/main" id="{C2857E2E-DFA2-B293-D86E-6431B7967C14}"/>
              </a:ext>
            </a:extLst>
          </p:cNvPr>
          <p:cNvGrpSpPr/>
          <p:nvPr userDrawn="1"/>
        </p:nvGrpSpPr>
        <p:grpSpPr>
          <a:xfrm>
            <a:off x="21493300" y="-3359558"/>
            <a:ext cx="359509" cy="487905"/>
            <a:chOff x="5085760" y="379597"/>
            <a:chExt cx="183253" cy="248701"/>
          </a:xfrm>
          <a:solidFill>
            <a:srgbClr val="212E39"/>
          </a:solidFill>
        </p:grpSpPr>
        <p:sp>
          <p:nvSpPr>
            <p:cNvPr id="864" name="Dowolny kształt: kształt 863">
              <a:extLst>
                <a:ext uri="{FF2B5EF4-FFF2-40B4-BE49-F238E27FC236}">
                  <a16:creationId xmlns:a16="http://schemas.microsoft.com/office/drawing/2014/main" id="{52538B8B-D0C2-BFAE-785A-3B3FA38EB8FF}"/>
                </a:ext>
              </a:extLst>
            </p:cNvPr>
            <p:cNvSpPr/>
            <p:nvPr/>
          </p:nvSpPr>
          <p:spPr>
            <a:xfrm>
              <a:off x="5125028" y="379597"/>
              <a:ext cx="104716" cy="104716"/>
            </a:xfrm>
            <a:custGeom>
              <a:avLst/>
              <a:gdLst>
                <a:gd name="connsiteX0" fmla="*/ 51953 w 104716"/>
                <a:gd name="connsiteY0" fmla="*/ 104717 h 104716"/>
                <a:gd name="connsiteX1" fmla="*/ 52359 w 104716"/>
                <a:gd name="connsiteY1" fmla="*/ 104717 h 104716"/>
                <a:gd name="connsiteX2" fmla="*/ 104717 w 104716"/>
                <a:gd name="connsiteY2" fmla="*/ 52358 h 104716"/>
                <a:gd name="connsiteX3" fmla="*/ 52359 w 104716"/>
                <a:gd name="connsiteY3" fmla="*/ 0 h 104716"/>
                <a:gd name="connsiteX4" fmla="*/ 0 w 104716"/>
                <a:gd name="connsiteY4" fmla="*/ 52358 h 104716"/>
                <a:gd name="connsiteX5" fmla="*/ 0 w 104716"/>
                <a:gd name="connsiteY5" fmla="*/ 52384 h 104716"/>
                <a:gd name="connsiteX6" fmla="*/ 51953 w 104716"/>
                <a:gd name="connsiteY6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104716">
                  <a:moveTo>
                    <a:pt x="51953" y="104717"/>
                  </a:moveTo>
                  <a:lnTo>
                    <a:pt x="52359" y="104717"/>
                  </a:lnTo>
                  <a:cubicBezTo>
                    <a:pt x="81274" y="104717"/>
                    <a:pt x="104717" y="81273"/>
                    <a:pt x="104717" y="52358"/>
                  </a:cubicBezTo>
                  <a:cubicBezTo>
                    <a:pt x="104717" y="23443"/>
                    <a:pt x="81274" y="0"/>
                    <a:pt x="52359" y="0"/>
                  </a:cubicBezTo>
                  <a:cubicBezTo>
                    <a:pt x="23444" y="0"/>
                    <a:pt x="0" y="23443"/>
                    <a:pt x="0" y="52358"/>
                  </a:cubicBezTo>
                  <a:lnTo>
                    <a:pt x="0" y="52384"/>
                  </a:lnTo>
                  <a:cubicBezTo>
                    <a:pt x="-104" y="81182"/>
                    <a:pt x="23156" y="104612"/>
                    <a:pt x="51953" y="104717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65" name="Dowolny kształt: kształt 864">
              <a:extLst>
                <a:ext uri="{FF2B5EF4-FFF2-40B4-BE49-F238E27FC236}">
                  <a16:creationId xmlns:a16="http://schemas.microsoft.com/office/drawing/2014/main" id="{68F604EA-E3CA-17C7-9898-FE8B6E304438}"/>
                </a:ext>
              </a:extLst>
            </p:cNvPr>
            <p:cNvSpPr/>
            <p:nvPr/>
          </p:nvSpPr>
          <p:spPr>
            <a:xfrm>
              <a:off x="5085760" y="497403"/>
              <a:ext cx="183253" cy="130895"/>
            </a:xfrm>
            <a:custGeom>
              <a:avLst/>
              <a:gdLst>
                <a:gd name="connsiteX0" fmla="*/ 130896 w 183253"/>
                <a:gd name="connsiteY0" fmla="*/ 0 h 130895"/>
                <a:gd name="connsiteX1" fmla="*/ 52358 w 183253"/>
                <a:gd name="connsiteY1" fmla="*/ 0 h 130895"/>
                <a:gd name="connsiteX2" fmla="*/ 0 w 183253"/>
                <a:gd name="connsiteY2" fmla="*/ 52358 h 130895"/>
                <a:gd name="connsiteX3" fmla="*/ 0 w 183253"/>
                <a:gd name="connsiteY3" fmla="*/ 130896 h 130895"/>
                <a:gd name="connsiteX4" fmla="*/ 183254 w 183253"/>
                <a:gd name="connsiteY4" fmla="*/ 130896 h 130895"/>
                <a:gd name="connsiteX5" fmla="*/ 183254 w 183253"/>
                <a:gd name="connsiteY5" fmla="*/ 52358 h 130895"/>
                <a:gd name="connsiteX6" fmla="*/ 130896 w 183253"/>
                <a:gd name="connsiteY6" fmla="*/ 0 h 130895"/>
                <a:gd name="connsiteX7" fmla="*/ 52358 w 183253"/>
                <a:gd name="connsiteY7" fmla="*/ 104717 h 130895"/>
                <a:gd name="connsiteX8" fmla="*/ 26179 w 183253"/>
                <a:gd name="connsiteY8" fmla="*/ 104717 h 130895"/>
                <a:gd name="connsiteX9" fmla="*/ 26179 w 183253"/>
                <a:gd name="connsiteY9" fmla="*/ 65448 h 130895"/>
                <a:gd name="connsiteX10" fmla="*/ 65448 w 183253"/>
                <a:gd name="connsiteY10" fmla="*/ 26179 h 130895"/>
                <a:gd name="connsiteX11" fmla="*/ 117806 w 183253"/>
                <a:gd name="connsiteY11" fmla="*/ 26179 h 130895"/>
                <a:gd name="connsiteX12" fmla="*/ 52358 w 183253"/>
                <a:gd name="connsiteY12" fmla="*/ 104717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3253" h="130895">
                  <a:moveTo>
                    <a:pt x="130896" y="0"/>
                  </a:moveTo>
                  <a:lnTo>
                    <a:pt x="52358" y="0"/>
                  </a:lnTo>
                  <a:lnTo>
                    <a:pt x="0" y="52358"/>
                  </a:lnTo>
                  <a:lnTo>
                    <a:pt x="0" y="130896"/>
                  </a:lnTo>
                  <a:lnTo>
                    <a:pt x="183254" y="130896"/>
                  </a:lnTo>
                  <a:lnTo>
                    <a:pt x="183254" y="52358"/>
                  </a:lnTo>
                  <a:lnTo>
                    <a:pt x="130896" y="0"/>
                  </a:lnTo>
                  <a:close/>
                  <a:moveTo>
                    <a:pt x="52358" y="104717"/>
                  </a:moveTo>
                  <a:lnTo>
                    <a:pt x="26179" y="104717"/>
                  </a:lnTo>
                  <a:lnTo>
                    <a:pt x="26179" y="65448"/>
                  </a:lnTo>
                  <a:lnTo>
                    <a:pt x="65448" y="26179"/>
                  </a:lnTo>
                  <a:lnTo>
                    <a:pt x="117806" y="26179"/>
                  </a:lnTo>
                  <a:lnTo>
                    <a:pt x="52358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866" name="Grafika 52">
            <a:extLst>
              <a:ext uri="{FF2B5EF4-FFF2-40B4-BE49-F238E27FC236}">
                <a16:creationId xmlns:a16="http://schemas.microsoft.com/office/drawing/2014/main" id="{E6D4D601-512F-AC5F-5BAF-0C55F94D719F}"/>
              </a:ext>
            </a:extLst>
          </p:cNvPr>
          <p:cNvGrpSpPr/>
          <p:nvPr userDrawn="1"/>
        </p:nvGrpSpPr>
        <p:grpSpPr>
          <a:xfrm>
            <a:off x="20851318" y="-4104257"/>
            <a:ext cx="308150" cy="616302"/>
            <a:chOff x="4758521" y="0"/>
            <a:chExt cx="157074" cy="314149"/>
          </a:xfrm>
          <a:solidFill>
            <a:srgbClr val="212E39"/>
          </a:solidFill>
        </p:grpSpPr>
        <p:sp>
          <p:nvSpPr>
            <p:cNvPr id="867" name="Dowolny kształt: kształt 866">
              <a:extLst>
                <a:ext uri="{FF2B5EF4-FFF2-40B4-BE49-F238E27FC236}">
                  <a16:creationId xmlns:a16="http://schemas.microsoft.com/office/drawing/2014/main" id="{BBB17C22-E6F3-A4FD-B2AE-7C7F77B2B8BE}"/>
                </a:ext>
              </a:extLst>
            </p:cNvPr>
            <p:cNvSpPr/>
            <p:nvPr/>
          </p:nvSpPr>
          <p:spPr>
            <a:xfrm>
              <a:off x="4758521" y="91626"/>
              <a:ext cx="157074" cy="222522"/>
            </a:xfrm>
            <a:custGeom>
              <a:avLst/>
              <a:gdLst>
                <a:gd name="connsiteX0" fmla="*/ 157075 w 157074"/>
                <a:gd name="connsiteY0" fmla="*/ 39269 h 222522"/>
                <a:gd name="connsiteX1" fmla="*/ 117806 w 157074"/>
                <a:gd name="connsiteY1" fmla="*/ 0 h 222522"/>
                <a:gd name="connsiteX2" fmla="*/ 39269 w 157074"/>
                <a:gd name="connsiteY2" fmla="*/ 0 h 222522"/>
                <a:gd name="connsiteX3" fmla="*/ 0 w 157074"/>
                <a:gd name="connsiteY3" fmla="*/ 39269 h 222522"/>
                <a:gd name="connsiteX4" fmla="*/ 0 w 157074"/>
                <a:gd name="connsiteY4" fmla="*/ 117806 h 222522"/>
                <a:gd name="connsiteX5" fmla="*/ 13063 w 157074"/>
                <a:gd name="connsiteY5" fmla="*/ 130870 h 222522"/>
                <a:gd name="connsiteX6" fmla="*/ 13011 w 157074"/>
                <a:gd name="connsiteY6" fmla="*/ 222523 h 222522"/>
                <a:gd name="connsiteX7" fmla="*/ 143985 w 157074"/>
                <a:gd name="connsiteY7" fmla="*/ 222523 h 222522"/>
                <a:gd name="connsiteX8" fmla="*/ 143985 w 157074"/>
                <a:gd name="connsiteY8" fmla="*/ 130896 h 222522"/>
                <a:gd name="connsiteX9" fmla="*/ 157075 w 157074"/>
                <a:gd name="connsiteY9" fmla="*/ 117806 h 222522"/>
                <a:gd name="connsiteX10" fmla="*/ 157075 w 157074"/>
                <a:gd name="connsiteY10" fmla="*/ 39269 h 222522"/>
                <a:gd name="connsiteX11" fmla="*/ 117806 w 157074"/>
                <a:gd name="connsiteY11" fmla="*/ 209433 h 222522"/>
                <a:gd name="connsiteX12" fmla="*/ 91627 w 157074"/>
                <a:gd name="connsiteY12" fmla="*/ 209433 h 222522"/>
                <a:gd name="connsiteX13" fmla="*/ 91627 w 157074"/>
                <a:gd name="connsiteY13" fmla="*/ 130896 h 222522"/>
                <a:gd name="connsiteX14" fmla="*/ 65448 w 157074"/>
                <a:gd name="connsiteY14" fmla="*/ 130896 h 222522"/>
                <a:gd name="connsiteX15" fmla="*/ 65448 w 157074"/>
                <a:gd name="connsiteY15" fmla="*/ 209433 h 222522"/>
                <a:gd name="connsiteX16" fmla="*/ 39269 w 157074"/>
                <a:gd name="connsiteY16" fmla="*/ 209433 h 222522"/>
                <a:gd name="connsiteX17" fmla="*/ 39269 w 157074"/>
                <a:gd name="connsiteY17" fmla="*/ 117806 h 222522"/>
                <a:gd name="connsiteX18" fmla="*/ 26179 w 157074"/>
                <a:gd name="connsiteY18" fmla="*/ 104717 h 222522"/>
                <a:gd name="connsiteX19" fmla="*/ 26179 w 157074"/>
                <a:gd name="connsiteY19" fmla="*/ 52358 h 222522"/>
                <a:gd name="connsiteX20" fmla="*/ 52358 w 157074"/>
                <a:gd name="connsiteY20" fmla="*/ 26179 h 222522"/>
                <a:gd name="connsiteX21" fmla="*/ 104717 w 157074"/>
                <a:gd name="connsiteY21" fmla="*/ 26179 h 222522"/>
                <a:gd name="connsiteX22" fmla="*/ 130896 w 157074"/>
                <a:gd name="connsiteY22" fmla="*/ 52358 h 222522"/>
                <a:gd name="connsiteX23" fmla="*/ 130896 w 157074"/>
                <a:gd name="connsiteY23" fmla="*/ 104717 h 222522"/>
                <a:gd name="connsiteX24" fmla="*/ 117806 w 157074"/>
                <a:gd name="connsiteY24" fmla="*/ 117806 h 222522"/>
                <a:gd name="connsiteX25" fmla="*/ 117806 w 157074"/>
                <a:gd name="connsiteY25" fmla="*/ 209433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7074" h="222522">
                  <a:moveTo>
                    <a:pt x="157075" y="39269"/>
                  </a:moveTo>
                  <a:lnTo>
                    <a:pt x="117806" y="0"/>
                  </a:lnTo>
                  <a:lnTo>
                    <a:pt x="39269" y="0"/>
                  </a:lnTo>
                  <a:lnTo>
                    <a:pt x="0" y="39269"/>
                  </a:lnTo>
                  <a:lnTo>
                    <a:pt x="0" y="117806"/>
                  </a:lnTo>
                  <a:lnTo>
                    <a:pt x="13063" y="130870"/>
                  </a:lnTo>
                  <a:lnTo>
                    <a:pt x="13011" y="222523"/>
                  </a:lnTo>
                  <a:lnTo>
                    <a:pt x="143985" y="222523"/>
                  </a:lnTo>
                  <a:lnTo>
                    <a:pt x="143985" y="130896"/>
                  </a:lnTo>
                  <a:lnTo>
                    <a:pt x="157075" y="117806"/>
                  </a:lnTo>
                  <a:lnTo>
                    <a:pt x="157075" y="39269"/>
                  </a:lnTo>
                  <a:close/>
                  <a:moveTo>
                    <a:pt x="117806" y="209433"/>
                  </a:moveTo>
                  <a:lnTo>
                    <a:pt x="91627" y="209433"/>
                  </a:lnTo>
                  <a:lnTo>
                    <a:pt x="91627" y="130896"/>
                  </a:lnTo>
                  <a:lnTo>
                    <a:pt x="65448" y="130896"/>
                  </a:lnTo>
                  <a:lnTo>
                    <a:pt x="65448" y="209433"/>
                  </a:lnTo>
                  <a:lnTo>
                    <a:pt x="39269" y="209433"/>
                  </a:lnTo>
                  <a:lnTo>
                    <a:pt x="39269" y="117806"/>
                  </a:lnTo>
                  <a:lnTo>
                    <a:pt x="26179" y="104717"/>
                  </a:lnTo>
                  <a:lnTo>
                    <a:pt x="26179" y="52358"/>
                  </a:lnTo>
                  <a:lnTo>
                    <a:pt x="52358" y="26179"/>
                  </a:lnTo>
                  <a:lnTo>
                    <a:pt x="104717" y="26179"/>
                  </a:lnTo>
                  <a:lnTo>
                    <a:pt x="130896" y="52358"/>
                  </a:lnTo>
                  <a:lnTo>
                    <a:pt x="130896" y="104717"/>
                  </a:lnTo>
                  <a:lnTo>
                    <a:pt x="117806" y="117806"/>
                  </a:lnTo>
                  <a:lnTo>
                    <a:pt x="117806" y="20943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68" name="Dowolny kształt: kształt 867">
              <a:extLst>
                <a:ext uri="{FF2B5EF4-FFF2-40B4-BE49-F238E27FC236}">
                  <a16:creationId xmlns:a16="http://schemas.microsoft.com/office/drawing/2014/main" id="{552A77B1-8D5F-83EC-2824-821F0EE77748}"/>
                </a:ext>
              </a:extLst>
            </p:cNvPr>
            <p:cNvSpPr/>
            <p:nvPr/>
          </p:nvSpPr>
          <p:spPr>
            <a:xfrm>
              <a:off x="4797789" y="0"/>
              <a:ext cx="78537" cy="78537"/>
            </a:xfrm>
            <a:custGeom>
              <a:avLst/>
              <a:gdLst>
                <a:gd name="connsiteX0" fmla="*/ 78537 w 78537"/>
                <a:gd name="connsiteY0" fmla="*/ 39269 h 78537"/>
                <a:gd name="connsiteX1" fmla="*/ 39269 w 78537"/>
                <a:gd name="connsiteY1" fmla="*/ 78537 h 78537"/>
                <a:gd name="connsiteX2" fmla="*/ 0 w 78537"/>
                <a:gd name="connsiteY2" fmla="*/ 39269 h 78537"/>
                <a:gd name="connsiteX3" fmla="*/ 39269 w 78537"/>
                <a:gd name="connsiteY3" fmla="*/ 0 h 78537"/>
                <a:gd name="connsiteX4" fmla="*/ 78537 w 78537"/>
                <a:gd name="connsiteY4" fmla="*/ 3926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78537">
                  <a:moveTo>
                    <a:pt x="78537" y="39269"/>
                  </a:moveTo>
                  <a:cubicBezTo>
                    <a:pt x="78537" y="60956"/>
                    <a:pt x="60956" y="78537"/>
                    <a:pt x="39269" y="78537"/>
                  </a:cubicBezTo>
                  <a:cubicBezTo>
                    <a:pt x="17581" y="78537"/>
                    <a:pt x="0" y="60956"/>
                    <a:pt x="0" y="39269"/>
                  </a:cubicBezTo>
                  <a:cubicBezTo>
                    <a:pt x="0" y="17581"/>
                    <a:pt x="17581" y="0"/>
                    <a:pt x="39269" y="0"/>
                  </a:cubicBezTo>
                  <a:cubicBezTo>
                    <a:pt x="60956" y="0"/>
                    <a:pt x="78537" y="17581"/>
                    <a:pt x="78537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869" name="Grupa 868">
            <a:extLst>
              <a:ext uri="{FF2B5EF4-FFF2-40B4-BE49-F238E27FC236}">
                <a16:creationId xmlns:a16="http://schemas.microsoft.com/office/drawing/2014/main" id="{63019347-2FAE-7DEE-7062-BFB81665AC2C}"/>
              </a:ext>
            </a:extLst>
          </p:cNvPr>
          <p:cNvGrpSpPr/>
          <p:nvPr userDrawn="1"/>
        </p:nvGrpSpPr>
        <p:grpSpPr>
          <a:xfrm>
            <a:off x="20799959" y="-2743409"/>
            <a:ext cx="385189" cy="590777"/>
            <a:chOff x="4732342" y="693668"/>
            <a:chExt cx="196343" cy="301138"/>
          </a:xfrm>
        </p:grpSpPr>
        <p:sp>
          <p:nvSpPr>
            <p:cNvPr id="870" name="Dowolny kształt: kształt 869">
              <a:extLst>
                <a:ext uri="{FF2B5EF4-FFF2-40B4-BE49-F238E27FC236}">
                  <a16:creationId xmlns:a16="http://schemas.microsoft.com/office/drawing/2014/main" id="{78D1306F-C9AF-D430-4627-1A87263853EE}"/>
                </a:ext>
              </a:extLst>
            </p:cNvPr>
            <p:cNvSpPr/>
            <p:nvPr/>
          </p:nvSpPr>
          <p:spPr>
            <a:xfrm>
              <a:off x="4810879" y="798463"/>
              <a:ext cx="117806" cy="196343"/>
            </a:xfrm>
            <a:custGeom>
              <a:avLst/>
              <a:gdLst>
                <a:gd name="connsiteX0" fmla="*/ 52358 w 117806"/>
                <a:gd name="connsiteY0" fmla="*/ 117806 h 196343"/>
                <a:gd name="connsiteX1" fmla="*/ 65448 w 117806"/>
                <a:gd name="connsiteY1" fmla="*/ 117806 h 196343"/>
                <a:gd name="connsiteX2" fmla="*/ 65448 w 117806"/>
                <a:gd name="connsiteY2" fmla="*/ 196344 h 196343"/>
                <a:gd name="connsiteX3" fmla="*/ 91627 w 117806"/>
                <a:gd name="connsiteY3" fmla="*/ 196344 h 196343"/>
                <a:gd name="connsiteX4" fmla="*/ 91627 w 117806"/>
                <a:gd name="connsiteY4" fmla="*/ 117806 h 196343"/>
                <a:gd name="connsiteX5" fmla="*/ 117806 w 117806"/>
                <a:gd name="connsiteY5" fmla="*/ 117806 h 196343"/>
                <a:gd name="connsiteX6" fmla="*/ 117806 w 117806"/>
                <a:gd name="connsiteY6" fmla="*/ 26179 h 196343"/>
                <a:gd name="connsiteX7" fmla="*/ 78537 w 117806"/>
                <a:gd name="connsiteY7" fmla="*/ 0 h 196343"/>
                <a:gd name="connsiteX8" fmla="*/ 39269 w 117806"/>
                <a:gd name="connsiteY8" fmla="*/ 0 h 196343"/>
                <a:gd name="connsiteX9" fmla="*/ 0 w 117806"/>
                <a:gd name="connsiteY9" fmla="*/ 26179 h 196343"/>
                <a:gd name="connsiteX10" fmla="*/ 0 w 117806"/>
                <a:gd name="connsiteY10" fmla="*/ 117806 h 196343"/>
                <a:gd name="connsiteX11" fmla="*/ 26179 w 117806"/>
                <a:gd name="connsiteY11" fmla="*/ 117806 h 196343"/>
                <a:gd name="connsiteX12" fmla="*/ 26179 w 117806"/>
                <a:gd name="connsiteY12" fmla="*/ 196344 h 196343"/>
                <a:gd name="connsiteX13" fmla="*/ 52358 w 117806"/>
                <a:gd name="connsiteY13" fmla="*/ 196344 h 196343"/>
                <a:gd name="connsiteX14" fmla="*/ 31258 w 117806"/>
                <a:gd name="connsiteY14" fmla="*/ 18790 h 196343"/>
                <a:gd name="connsiteX15" fmla="*/ 30525 w 117806"/>
                <a:gd name="connsiteY15" fmla="*/ 18921 h 196343"/>
                <a:gd name="connsiteX16" fmla="*/ 30649 w 117806"/>
                <a:gd name="connsiteY16" fmla="*/ 18790 h 196343"/>
                <a:gd name="connsiteX17" fmla="*/ 31258 w 117806"/>
                <a:gd name="connsiteY17" fmla="*/ 18790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7806" h="196343">
                  <a:moveTo>
                    <a:pt x="52358" y="117806"/>
                  </a:moveTo>
                  <a:lnTo>
                    <a:pt x="65448" y="117806"/>
                  </a:lnTo>
                  <a:lnTo>
                    <a:pt x="65448" y="196344"/>
                  </a:lnTo>
                  <a:lnTo>
                    <a:pt x="91627" y="196344"/>
                  </a:lnTo>
                  <a:lnTo>
                    <a:pt x="91627" y="117806"/>
                  </a:lnTo>
                  <a:lnTo>
                    <a:pt x="117806" y="117806"/>
                  </a:lnTo>
                  <a:lnTo>
                    <a:pt x="117806" y="26179"/>
                  </a:lnTo>
                  <a:lnTo>
                    <a:pt x="78537" y="0"/>
                  </a:lnTo>
                  <a:lnTo>
                    <a:pt x="39269" y="0"/>
                  </a:lnTo>
                  <a:lnTo>
                    <a:pt x="0" y="26179"/>
                  </a:lnTo>
                  <a:lnTo>
                    <a:pt x="0" y="117806"/>
                  </a:lnTo>
                  <a:lnTo>
                    <a:pt x="26179" y="117806"/>
                  </a:lnTo>
                  <a:lnTo>
                    <a:pt x="26179" y="196344"/>
                  </a:lnTo>
                  <a:lnTo>
                    <a:pt x="52358" y="196344"/>
                  </a:lnTo>
                  <a:moveTo>
                    <a:pt x="31258" y="18790"/>
                  </a:moveTo>
                  <a:lnTo>
                    <a:pt x="30525" y="18921"/>
                  </a:lnTo>
                  <a:lnTo>
                    <a:pt x="30649" y="18790"/>
                  </a:lnTo>
                  <a:lnTo>
                    <a:pt x="31258" y="187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71" name="Dowolny kształt: kształt 870">
              <a:extLst>
                <a:ext uri="{FF2B5EF4-FFF2-40B4-BE49-F238E27FC236}">
                  <a16:creationId xmlns:a16="http://schemas.microsoft.com/office/drawing/2014/main" id="{466941EB-3B86-9BC1-2635-AFC047927C84}"/>
                </a:ext>
              </a:extLst>
            </p:cNvPr>
            <p:cNvSpPr/>
            <p:nvPr/>
          </p:nvSpPr>
          <p:spPr>
            <a:xfrm>
              <a:off x="4732342" y="772284"/>
              <a:ext cx="104716" cy="209433"/>
            </a:xfrm>
            <a:custGeom>
              <a:avLst/>
              <a:gdLst>
                <a:gd name="connsiteX0" fmla="*/ 52358 w 104716"/>
                <a:gd name="connsiteY0" fmla="*/ 52358 h 209433"/>
                <a:gd name="connsiteX1" fmla="*/ 104717 w 104716"/>
                <a:gd name="connsiteY1" fmla="*/ 13090 h 209433"/>
                <a:gd name="connsiteX2" fmla="*/ 78537 w 104716"/>
                <a:gd name="connsiteY2" fmla="*/ 0 h 209433"/>
                <a:gd name="connsiteX3" fmla="*/ 39269 w 104716"/>
                <a:gd name="connsiteY3" fmla="*/ 0 h 209433"/>
                <a:gd name="connsiteX4" fmla="*/ 0 w 104716"/>
                <a:gd name="connsiteY4" fmla="*/ 26179 h 209433"/>
                <a:gd name="connsiteX5" fmla="*/ 0 w 104716"/>
                <a:gd name="connsiteY5" fmla="*/ 130896 h 209433"/>
                <a:gd name="connsiteX6" fmla="*/ 26179 w 104716"/>
                <a:gd name="connsiteY6" fmla="*/ 130896 h 209433"/>
                <a:gd name="connsiteX7" fmla="*/ 26179 w 104716"/>
                <a:gd name="connsiteY7" fmla="*/ 209433 h 209433"/>
                <a:gd name="connsiteX8" fmla="*/ 52358 w 104716"/>
                <a:gd name="connsiteY8" fmla="*/ 209433 h 209433"/>
                <a:gd name="connsiteX9" fmla="*/ 43268 w 104716"/>
                <a:gd name="connsiteY9" fmla="*/ 22076 h 209433"/>
                <a:gd name="connsiteX10" fmla="*/ 43392 w 104716"/>
                <a:gd name="connsiteY10" fmla="*/ 21945 h 209433"/>
                <a:gd name="connsiteX11" fmla="*/ 44001 w 104716"/>
                <a:gd name="connsiteY11" fmla="*/ 21945 h 209433"/>
                <a:gd name="connsiteX12" fmla="*/ 43268 w 104716"/>
                <a:gd name="connsiteY12" fmla="*/ 22076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716" h="209433">
                  <a:moveTo>
                    <a:pt x="52358" y="52358"/>
                  </a:moveTo>
                  <a:lnTo>
                    <a:pt x="104717" y="13090"/>
                  </a:lnTo>
                  <a:lnTo>
                    <a:pt x="78537" y="0"/>
                  </a:lnTo>
                  <a:lnTo>
                    <a:pt x="39269" y="0"/>
                  </a:lnTo>
                  <a:lnTo>
                    <a:pt x="0" y="26179"/>
                  </a:lnTo>
                  <a:lnTo>
                    <a:pt x="0" y="130896"/>
                  </a:lnTo>
                  <a:lnTo>
                    <a:pt x="26179" y="130896"/>
                  </a:lnTo>
                  <a:lnTo>
                    <a:pt x="26179" y="209433"/>
                  </a:lnTo>
                  <a:lnTo>
                    <a:pt x="52358" y="209433"/>
                  </a:lnTo>
                  <a:moveTo>
                    <a:pt x="43268" y="22076"/>
                  </a:moveTo>
                  <a:lnTo>
                    <a:pt x="43392" y="21945"/>
                  </a:lnTo>
                  <a:lnTo>
                    <a:pt x="44001" y="21945"/>
                  </a:lnTo>
                  <a:lnTo>
                    <a:pt x="43268" y="2207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872" name="Grafika 52">
              <a:extLst>
                <a:ext uri="{FF2B5EF4-FFF2-40B4-BE49-F238E27FC236}">
                  <a16:creationId xmlns:a16="http://schemas.microsoft.com/office/drawing/2014/main" id="{287E8394-6B3C-6162-F5BC-EB89AAEA2654}"/>
                </a:ext>
              </a:extLst>
            </p:cNvPr>
            <p:cNvGrpSpPr/>
            <p:nvPr/>
          </p:nvGrpSpPr>
          <p:grpSpPr>
            <a:xfrm>
              <a:off x="4758442" y="693668"/>
              <a:ext cx="65605" cy="65604"/>
              <a:chOff x="4758442" y="693668"/>
              <a:chExt cx="65605" cy="65604"/>
            </a:xfrm>
            <a:solidFill>
              <a:srgbClr val="212E39"/>
            </a:solidFill>
          </p:grpSpPr>
          <p:sp>
            <p:nvSpPr>
              <p:cNvPr id="876" name="Dowolny kształt: kształt 875">
                <a:extLst>
                  <a:ext uri="{FF2B5EF4-FFF2-40B4-BE49-F238E27FC236}">
                    <a16:creationId xmlns:a16="http://schemas.microsoft.com/office/drawing/2014/main" id="{95599772-0B7D-8823-3EA9-70B8EC8E036D}"/>
                  </a:ext>
                </a:extLst>
              </p:cNvPr>
              <p:cNvSpPr/>
              <p:nvPr/>
            </p:nvSpPr>
            <p:spPr>
              <a:xfrm>
                <a:off x="4758521" y="693747"/>
                <a:ext cx="65447" cy="65447"/>
              </a:xfrm>
              <a:custGeom>
                <a:avLst/>
                <a:gdLst>
                  <a:gd name="connsiteX0" fmla="*/ 65448 w 65447"/>
                  <a:gd name="connsiteY0" fmla="*/ 32724 h 65447"/>
                  <a:gd name="connsiteX1" fmla="*/ 32724 w 65447"/>
                  <a:gd name="connsiteY1" fmla="*/ 65448 h 65447"/>
                  <a:gd name="connsiteX2" fmla="*/ 0 w 65447"/>
                  <a:gd name="connsiteY2" fmla="*/ 32724 h 65447"/>
                  <a:gd name="connsiteX3" fmla="*/ 32724 w 65447"/>
                  <a:gd name="connsiteY3" fmla="*/ 0 h 65447"/>
                  <a:gd name="connsiteX4" fmla="*/ 65448 w 65447"/>
                  <a:gd name="connsiteY4" fmla="*/ 32724 h 6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47" h="65447">
                    <a:moveTo>
                      <a:pt x="65448" y="32724"/>
                    </a:moveTo>
                    <a:cubicBezTo>
                      <a:pt x="65448" y="50797"/>
                      <a:pt x="50797" y="65448"/>
                      <a:pt x="32724" y="65448"/>
                    </a:cubicBezTo>
                    <a:cubicBezTo>
                      <a:pt x="14651" y="65448"/>
                      <a:pt x="0" y="50797"/>
                      <a:pt x="0" y="32724"/>
                    </a:cubicBezTo>
                    <a:cubicBezTo>
                      <a:pt x="0" y="14651"/>
                      <a:pt x="14651" y="0"/>
                      <a:pt x="32724" y="0"/>
                    </a:cubicBezTo>
                    <a:cubicBezTo>
                      <a:pt x="50797" y="0"/>
                      <a:pt x="65448" y="14651"/>
                      <a:pt x="65448" y="32724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877" name="Dowolny kształt: kształt 876">
                <a:extLst>
                  <a:ext uri="{FF2B5EF4-FFF2-40B4-BE49-F238E27FC236}">
                    <a16:creationId xmlns:a16="http://schemas.microsoft.com/office/drawing/2014/main" id="{AB5B4128-EEC8-5B9F-2278-507C4AAD8582}"/>
                  </a:ext>
                </a:extLst>
              </p:cNvPr>
              <p:cNvSpPr/>
              <p:nvPr/>
            </p:nvSpPr>
            <p:spPr>
              <a:xfrm>
                <a:off x="4758442" y="693668"/>
                <a:ext cx="65605" cy="65604"/>
              </a:xfrm>
              <a:custGeom>
                <a:avLst/>
                <a:gdLst>
                  <a:gd name="connsiteX0" fmla="*/ 32803 w 65605"/>
                  <a:gd name="connsiteY0" fmla="*/ 65605 h 65604"/>
                  <a:gd name="connsiteX1" fmla="*/ 0 w 65605"/>
                  <a:gd name="connsiteY1" fmla="*/ 32802 h 65604"/>
                  <a:gd name="connsiteX2" fmla="*/ 32803 w 65605"/>
                  <a:gd name="connsiteY2" fmla="*/ 0 h 65604"/>
                  <a:gd name="connsiteX3" fmla="*/ 65605 w 65605"/>
                  <a:gd name="connsiteY3" fmla="*/ 32802 h 65604"/>
                  <a:gd name="connsiteX4" fmla="*/ 32803 w 65605"/>
                  <a:gd name="connsiteY4" fmla="*/ 65605 h 65604"/>
                  <a:gd name="connsiteX5" fmla="*/ 32803 w 65605"/>
                  <a:gd name="connsiteY5" fmla="*/ 157 h 65604"/>
                  <a:gd name="connsiteX6" fmla="*/ 157 w 65605"/>
                  <a:gd name="connsiteY6" fmla="*/ 32802 h 65604"/>
                  <a:gd name="connsiteX7" fmla="*/ 32803 w 65605"/>
                  <a:gd name="connsiteY7" fmla="*/ 65448 h 65604"/>
                  <a:gd name="connsiteX8" fmla="*/ 65448 w 65605"/>
                  <a:gd name="connsiteY8" fmla="*/ 32802 h 65604"/>
                  <a:gd name="connsiteX9" fmla="*/ 32803 w 65605"/>
                  <a:gd name="connsiteY9" fmla="*/ 157 h 65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605" h="65604">
                    <a:moveTo>
                      <a:pt x="32803" y="65605"/>
                    </a:moveTo>
                    <a:cubicBezTo>
                      <a:pt x="14713" y="65605"/>
                      <a:pt x="0" y="50886"/>
                      <a:pt x="0" y="32802"/>
                    </a:cubicBezTo>
                    <a:cubicBezTo>
                      <a:pt x="0" y="14719"/>
                      <a:pt x="14719" y="0"/>
                      <a:pt x="32803" y="0"/>
                    </a:cubicBezTo>
                    <a:cubicBezTo>
                      <a:pt x="50886" y="0"/>
                      <a:pt x="65605" y="14719"/>
                      <a:pt x="65605" y="32802"/>
                    </a:cubicBezTo>
                    <a:cubicBezTo>
                      <a:pt x="65605" y="50886"/>
                      <a:pt x="50886" y="65605"/>
                      <a:pt x="32803" y="65605"/>
                    </a:cubicBezTo>
                    <a:close/>
                    <a:moveTo>
                      <a:pt x="32803" y="157"/>
                    </a:moveTo>
                    <a:cubicBezTo>
                      <a:pt x="14804" y="157"/>
                      <a:pt x="157" y="14798"/>
                      <a:pt x="157" y="32802"/>
                    </a:cubicBezTo>
                    <a:cubicBezTo>
                      <a:pt x="157" y="50807"/>
                      <a:pt x="14798" y="65448"/>
                      <a:pt x="32803" y="65448"/>
                    </a:cubicBezTo>
                    <a:cubicBezTo>
                      <a:pt x="50807" y="65448"/>
                      <a:pt x="65448" y="50807"/>
                      <a:pt x="65448" y="32802"/>
                    </a:cubicBezTo>
                    <a:cubicBezTo>
                      <a:pt x="65448" y="14798"/>
                      <a:pt x="50807" y="157"/>
                      <a:pt x="32803" y="157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grpSp>
          <p:nvGrpSpPr>
            <p:cNvPr id="873" name="Grafika 52">
              <a:extLst>
                <a:ext uri="{FF2B5EF4-FFF2-40B4-BE49-F238E27FC236}">
                  <a16:creationId xmlns:a16="http://schemas.microsoft.com/office/drawing/2014/main" id="{11D60BCC-631C-3AD2-76DA-88C838628351}"/>
                </a:ext>
              </a:extLst>
            </p:cNvPr>
            <p:cNvGrpSpPr/>
            <p:nvPr/>
          </p:nvGrpSpPr>
          <p:grpSpPr>
            <a:xfrm>
              <a:off x="4836979" y="719847"/>
              <a:ext cx="65605" cy="65604"/>
              <a:chOff x="4836979" y="719847"/>
              <a:chExt cx="65605" cy="65604"/>
            </a:xfrm>
            <a:solidFill>
              <a:srgbClr val="212E39"/>
            </a:solidFill>
          </p:grpSpPr>
          <p:sp>
            <p:nvSpPr>
              <p:cNvPr id="874" name="Dowolny kształt: kształt 873">
                <a:extLst>
                  <a:ext uri="{FF2B5EF4-FFF2-40B4-BE49-F238E27FC236}">
                    <a16:creationId xmlns:a16="http://schemas.microsoft.com/office/drawing/2014/main" id="{2D2CC27A-6B02-99E3-27B8-E19052E6B80E}"/>
                  </a:ext>
                </a:extLst>
              </p:cNvPr>
              <p:cNvSpPr/>
              <p:nvPr/>
            </p:nvSpPr>
            <p:spPr>
              <a:xfrm>
                <a:off x="4837058" y="719926"/>
                <a:ext cx="65447" cy="65447"/>
              </a:xfrm>
              <a:custGeom>
                <a:avLst/>
                <a:gdLst>
                  <a:gd name="connsiteX0" fmla="*/ 65448 w 65447"/>
                  <a:gd name="connsiteY0" fmla="*/ 32724 h 65447"/>
                  <a:gd name="connsiteX1" fmla="*/ 32724 w 65447"/>
                  <a:gd name="connsiteY1" fmla="*/ 65448 h 65447"/>
                  <a:gd name="connsiteX2" fmla="*/ 0 w 65447"/>
                  <a:gd name="connsiteY2" fmla="*/ 32724 h 65447"/>
                  <a:gd name="connsiteX3" fmla="*/ 32724 w 65447"/>
                  <a:gd name="connsiteY3" fmla="*/ 0 h 65447"/>
                  <a:gd name="connsiteX4" fmla="*/ 65448 w 65447"/>
                  <a:gd name="connsiteY4" fmla="*/ 32724 h 6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47" h="65447">
                    <a:moveTo>
                      <a:pt x="65448" y="32724"/>
                    </a:moveTo>
                    <a:cubicBezTo>
                      <a:pt x="65448" y="50797"/>
                      <a:pt x="50797" y="65448"/>
                      <a:pt x="32724" y="65448"/>
                    </a:cubicBezTo>
                    <a:cubicBezTo>
                      <a:pt x="14651" y="65448"/>
                      <a:pt x="0" y="50797"/>
                      <a:pt x="0" y="32724"/>
                    </a:cubicBezTo>
                    <a:cubicBezTo>
                      <a:pt x="0" y="14651"/>
                      <a:pt x="14651" y="0"/>
                      <a:pt x="32724" y="0"/>
                    </a:cubicBezTo>
                    <a:cubicBezTo>
                      <a:pt x="50797" y="0"/>
                      <a:pt x="65448" y="14651"/>
                      <a:pt x="65448" y="32724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875" name="Dowolny kształt: kształt 874">
                <a:extLst>
                  <a:ext uri="{FF2B5EF4-FFF2-40B4-BE49-F238E27FC236}">
                    <a16:creationId xmlns:a16="http://schemas.microsoft.com/office/drawing/2014/main" id="{9EE28F5B-E219-955F-6CF4-C0620670EE06}"/>
                  </a:ext>
                </a:extLst>
              </p:cNvPr>
              <p:cNvSpPr/>
              <p:nvPr/>
            </p:nvSpPr>
            <p:spPr>
              <a:xfrm>
                <a:off x="4836979" y="719847"/>
                <a:ext cx="65605" cy="65604"/>
              </a:xfrm>
              <a:custGeom>
                <a:avLst/>
                <a:gdLst>
                  <a:gd name="connsiteX0" fmla="*/ 32803 w 65605"/>
                  <a:gd name="connsiteY0" fmla="*/ 65605 h 65604"/>
                  <a:gd name="connsiteX1" fmla="*/ 0 w 65605"/>
                  <a:gd name="connsiteY1" fmla="*/ 32802 h 65604"/>
                  <a:gd name="connsiteX2" fmla="*/ 32803 w 65605"/>
                  <a:gd name="connsiteY2" fmla="*/ 0 h 65604"/>
                  <a:gd name="connsiteX3" fmla="*/ 65605 w 65605"/>
                  <a:gd name="connsiteY3" fmla="*/ 32802 h 65604"/>
                  <a:gd name="connsiteX4" fmla="*/ 32803 w 65605"/>
                  <a:gd name="connsiteY4" fmla="*/ 65605 h 65604"/>
                  <a:gd name="connsiteX5" fmla="*/ 32803 w 65605"/>
                  <a:gd name="connsiteY5" fmla="*/ 157 h 65604"/>
                  <a:gd name="connsiteX6" fmla="*/ 157 w 65605"/>
                  <a:gd name="connsiteY6" fmla="*/ 32802 h 65604"/>
                  <a:gd name="connsiteX7" fmla="*/ 32803 w 65605"/>
                  <a:gd name="connsiteY7" fmla="*/ 65448 h 65604"/>
                  <a:gd name="connsiteX8" fmla="*/ 65448 w 65605"/>
                  <a:gd name="connsiteY8" fmla="*/ 32802 h 65604"/>
                  <a:gd name="connsiteX9" fmla="*/ 32803 w 65605"/>
                  <a:gd name="connsiteY9" fmla="*/ 157 h 65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605" h="65604">
                    <a:moveTo>
                      <a:pt x="32803" y="65605"/>
                    </a:moveTo>
                    <a:cubicBezTo>
                      <a:pt x="14713" y="65605"/>
                      <a:pt x="0" y="50886"/>
                      <a:pt x="0" y="32802"/>
                    </a:cubicBezTo>
                    <a:cubicBezTo>
                      <a:pt x="0" y="14719"/>
                      <a:pt x="14719" y="0"/>
                      <a:pt x="32803" y="0"/>
                    </a:cubicBezTo>
                    <a:cubicBezTo>
                      <a:pt x="50886" y="0"/>
                      <a:pt x="65605" y="14719"/>
                      <a:pt x="65605" y="32802"/>
                    </a:cubicBezTo>
                    <a:cubicBezTo>
                      <a:pt x="65605" y="50886"/>
                      <a:pt x="50886" y="65605"/>
                      <a:pt x="32803" y="65605"/>
                    </a:cubicBezTo>
                    <a:close/>
                    <a:moveTo>
                      <a:pt x="32803" y="157"/>
                    </a:moveTo>
                    <a:cubicBezTo>
                      <a:pt x="14804" y="157"/>
                      <a:pt x="157" y="14798"/>
                      <a:pt x="157" y="32802"/>
                    </a:cubicBezTo>
                    <a:cubicBezTo>
                      <a:pt x="157" y="50807"/>
                      <a:pt x="14798" y="65448"/>
                      <a:pt x="32803" y="65448"/>
                    </a:cubicBezTo>
                    <a:cubicBezTo>
                      <a:pt x="50807" y="65448"/>
                      <a:pt x="65448" y="50807"/>
                      <a:pt x="65448" y="32802"/>
                    </a:cubicBezTo>
                    <a:cubicBezTo>
                      <a:pt x="65448" y="14798"/>
                      <a:pt x="50807" y="157"/>
                      <a:pt x="32803" y="157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</p:grpSp>
      <p:grpSp>
        <p:nvGrpSpPr>
          <p:cNvPr id="878" name="Grupa 877">
            <a:extLst>
              <a:ext uri="{FF2B5EF4-FFF2-40B4-BE49-F238E27FC236}">
                <a16:creationId xmlns:a16="http://schemas.microsoft.com/office/drawing/2014/main" id="{BEA67070-4EBE-7341-424F-2E643E8CC1E4}"/>
              </a:ext>
            </a:extLst>
          </p:cNvPr>
          <p:cNvGrpSpPr/>
          <p:nvPr userDrawn="1"/>
        </p:nvGrpSpPr>
        <p:grpSpPr>
          <a:xfrm>
            <a:off x="22032566" y="-3385417"/>
            <a:ext cx="616304" cy="513766"/>
            <a:chOff x="5360641" y="366416"/>
            <a:chExt cx="314150" cy="261883"/>
          </a:xfrm>
        </p:grpSpPr>
        <p:sp>
          <p:nvSpPr>
            <p:cNvPr id="879" name="Dowolny kształt: kształt 878">
              <a:extLst>
                <a:ext uri="{FF2B5EF4-FFF2-40B4-BE49-F238E27FC236}">
                  <a16:creationId xmlns:a16="http://schemas.microsoft.com/office/drawing/2014/main" id="{ED76C84D-917A-A39F-869C-3035285701D6}"/>
                </a:ext>
              </a:extLst>
            </p:cNvPr>
            <p:cNvSpPr/>
            <p:nvPr/>
          </p:nvSpPr>
          <p:spPr>
            <a:xfrm>
              <a:off x="5360641" y="483522"/>
              <a:ext cx="196343" cy="144777"/>
            </a:xfrm>
            <a:custGeom>
              <a:avLst/>
              <a:gdLst>
                <a:gd name="connsiteX0" fmla="*/ 196344 w 196343"/>
                <a:gd name="connsiteY0" fmla="*/ 144777 h 144777"/>
                <a:gd name="connsiteX1" fmla="*/ 196344 w 196343"/>
                <a:gd name="connsiteY1" fmla="*/ 53150 h 144777"/>
                <a:gd name="connsiteX2" fmla="*/ 143305 w 196343"/>
                <a:gd name="connsiteY2" fmla="*/ 0 h 144777"/>
                <a:gd name="connsiteX3" fmla="*/ 52358 w 196343"/>
                <a:gd name="connsiteY3" fmla="*/ 792 h 144777"/>
                <a:gd name="connsiteX4" fmla="*/ 0 w 196343"/>
                <a:gd name="connsiteY4" fmla="*/ 53150 h 144777"/>
                <a:gd name="connsiteX5" fmla="*/ 0 w 196343"/>
                <a:gd name="connsiteY5" fmla="*/ 144777 h 144777"/>
                <a:gd name="connsiteX6" fmla="*/ 26179 w 196343"/>
                <a:gd name="connsiteY6" fmla="*/ 66240 h 144777"/>
                <a:gd name="connsiteX7" fmla="*/ 65448 w 196343"/>
                <a:gd name="connsiteY7" fmla="*/ 26971 h 144777"/>
                <a:gd name="connsiteX8" fmla="*/ 130896 w 196343"/>
                <a:gd name="connsiteY8" fmla="*/ 26971 h 144777"/>
                <a:gd name="connsiteX9" fmla="*/ 170164 w 196343"/>
                <a:gd name="connsiteY9" fmla="*/ 66240 h 144777"/>
                <a:gd name="connsiteX10" fmla="*/ 170164 w 196343"/>
                <a:gd name="connsiteY10" fmla="*/ 118598 h 144777"/>
                <a:gd name="connsiteX11" fmla="*/ 26179 w 196343"/>
                <a:gd name="connsiteY11" fmla="*/ 118598 h 14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343" h="144777">
                  <a:moveTo>
                    <a:pt x="196344" y="144777"/>
                  </a:moveTo>
                  <a:lnTo>
                    <a:pt x="196344" y="53150"/>
                  </a:lnTo>
                  <a:lnTo>
                    <a:pt x="143305" y="0"/>
                  </a:lnTo>
                  <a:lnTo>
                    <a:pt x="52358" y="792"/>
                  </a:lnTo>
                  <a:lnTo>
                    <a:pt x="0" y="53150"/>
                  </a:lnTo>
                  <a:lnTo>
                    <a:pt x="0" y="144777"/>
                  </a:lnTo>
                  <a:moveTo>
                    <a:pt x="26179" y="66240"/>
                  </a:moveTo>
                  <a:lnTo>
                    <a:pt x="65448" y="26971"/>
                  </a:lnTo>
                  <a:lnTo>
                    <a:pt x="130896" y="26971"/>
                  </a:lnTo>
                  <a:lnTo>
                    <a:pt x="170164" y="66240"/>
                  </a:lnTo>
                  <a:lnTo>
                    <a:pt x="170164" y="118598"/>
                  </a:lnTo>
                  <a:lnTo>
                    <a:pt x="26179" y="118598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80" name="Dowolny kształt: kształt 879">
              <a:extLst>
                <a:ext uri="{FF2B5EF4-FFF2-40B4-BE49-F238E27FC236}">
                  <a16:creationId xmlns:a16="http://schemas.microsoft.com/office/drawing/2014/main" id="{9FEAEBBC-79C9-54E7-A115-D1861BFD10B6}"/>
                </a:ext>
              </a:extLst>
            </p:cNvPr>
            <p:cNvSpPr/>
            <p:nvPr/>
          </p:nvSpPr>
          <p:spPr>
            <a:xfrm>
              <a:off x="5556985" y="497403"/>
              <a:ext cx="117806" cy="130895"/>
            </a:xfrm>
            <a:custGeom>
              <a:avLst/>
              <a:gdLst>
                <a:gd name="connsiteX0" fmla="*/ 0 w 117806"/>
                <a:gd name="connsiteY0" fmla="*/ 0 h 130895"/>
                <a:gd name="connsiteX1" fmla="*/ 26179 w 117806"/>
                <a:gd name="connsiteY1" fmla="*/ 39269 h 130895"/>
                <a:gd name="connsiteX2" fmla="*/ 26179 w 117806"/>
                <a:gd name="connsiteY2" fmla="*/ 130896 h 130895"/>
                <a:gd name="connsiteX3" fmla="*/ 117806 w 117806"/>
                <a:gd name="connsiteY3" fmla="*/ 130896 h 130895"/>
                <a:gd name="connsiteX4" fmla="*/ 117806 w 117806"/>
                <a:gd name="connsiteY4" fmla="*/ 65448 h 130895"/>
                <a:gd name="connsiteX5" fmla="*/ 65448 w 117806"/>
                <a:gd name="connsiteY5" fmla="*/ 0 h 130895"/>
                <a:gd name="connsiteX6" fmla="*/ 0 w 117806"/>
                <a:gd name="connsiteY6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806" h="130895">
                  <a:moveTo>
                    <a:pt x="0" y="0"/>
                  </a:moveTo>
                  <a:lnTo>
                    <a:pt x="26179" y="39269"/>
                  </a:lnTo>
                  <a:lnTo>
                    <a:pt x="26179" y="130896"/>
                  </a:lnTo>
                  <a:lnTo>
                    <a:pt x="117806" y="130896"/>
                  </a:lnTo>
                  <a:lnTo>
                    <a:pt x="117806" y="65448"/>
                  </a:lnTo>
                  <a:lnTo>
                    <a:pt x="65448" y="0"/>
                  </a:lnTo>
                  <a:lnTo>
                    <a:pt x="0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881" name="Grafika 52">
              <a:extLst>
                <a:ext uri="{FF2B5EF4-FFF2-40B4-BE49-F238E27FC236}">
                  <a16:creationId xmlns:a16="http://schemas.microsoft.com/office/drawing/2014/main" id="{46A85371-EF82-2916-82F0-683676429F3D}"/>
                </a:ext>
              </a:extLst>
            </p:cNvPr>
            <p:cNvGrpSpPr/>
            <p:nvPr/>
          </p:nvGrpSpPr>
          <p:grpSpPr>
            <a:xfrm>
              <a:off x="5530720" y="392595"/>
              <a:ext cx="91797" cy="91797"/>
              <a:chOff x="5530720" y="392595"/>
              <a:chExt cx="91797" cy="91797"/>
            </a:xfrm>
            <a:solidFill>
              <a:srgbClr val="212E39"/>
            </a:solidFill>
          </p:grpSpPr>
          <p:sp>
            <p:nvSpPr>
              <p:cNvPr id="885" name="Dowolny kształt: kształt 884">
                <a:extLst>
                  <a:ext uri="{FF2B5EF4-FFF2-40B4-BE49-F238E27FC236}">
                    <a16:creationId xmlns:a16="http://schemas.microsoft.com/office/drawing/2014/main" id="{4F2978AA-A909-B118-2BB0-ADCA889158B9}"/>
                  </a:ext>
                </a:extLst>
              </p:cNvPr>
              <p:cNvSpPr/>
              <p:nvPr/>
            </p:nvSpPr>
            <p:spPr>
              <a:xfrm>
                <a:off x="5530805" y="392687"/>
                <a:ext cx="91626" cy="91626"/>
              </a:xfrm>
              <a:custGeom>
                <a:avLst/>
                <a:gdLst>
                  <a:gd name="connsiteX0" fmla="*/ 91627 w 91626"/>
                  <a:gd name="connsiteY0" fmla="*/ 45813 h 91626"/>
                  <a:gd name="connsiteX1" fmla="*/ 45814 w 91626"/>
                  <a:gd name="connsiteY1" fmla="*/ 91627 h 91626"/>
                  <a:gd name="connsiteX2" fmla="*/ 0 w 91626"/>
                  <a:gd name="connsiteY2" fmla="*/ 45813 h 91626"/>
                  <a:gd name="connsiteX3" fmla="*/ 45814 w 91626"/>
                  <a:gd name="connsiteY3" fmla="*/ 0 h 91626"/>
                  <a:gd name="connsiteX4" fmla="*/ 91627 w 91626"/>
                  <a:gd name="connsiteY4" fmla="*/ 45813 h 91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626" h="91626">
                    <a:moveTo>
                      <a:pt x="91627" y="45813"/>
                    </a:moveTo>
                    <a:cubicBezTo>
                      <a:pt x="91627" y="71116"/>
                      <a:pt x="71116" y="91627"/>
                      <a:pt x="45814" y="91627"/>
                    </a:cubicBezTo>
                    <a:cubicBezTo>
                      <a:pt x="20511" y="91627"/>
                      <a:pt x="0" y="71116"/>
                      <a:pt x="0" y="45813"/>
                    </a:cubicBezTo>
                    <a:cubicBezTo>
                      <a:pt x="0" y="20511"/>
                      <a:pt x="20511" y="0"/>
                      <a:pt x="45814" y="0"/>
                    </a:cubicBezTo>
                    <a:cubicBezTo>
                      <a:pt x="71116" y="0"/>
                      <a:pt x="91627" y="20511"/>
                      <a:pt x="91627" y="45813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886" name="Dowolny kształt: kształt 885">
                <a:extLst>
                  <a:ext uri="{FF2B5EF4-FFF2-40B4-BE49-F238E27FC236}">
                    <a16:creationId xmlns:a16="http://schemas.microsoft.com/office/drawing/2014/main" id="{686A8629-90AC-1961-88B8-C6701D2C7726}"/>
                  </a:ext>
                </a:extLst>
              </p:cNvPr>
              <p:cNvSpPr/>
              <p:nvPr/>
            </p:nvSpPr>
            <p:spPr>
              <a:xfrm>
                <a:off x="5530720" y="392595"/>
                <a:ext cx="91797" cy="91797"/>
              </a:xfrm>
              <a:custGeom>
                <a:avLst/>
                <a:gdLst>
                  <a:gd name="connsiteX0" fmla="*/ 45899 w 91797"/>
                  <a:gd name="connsiteY0" fmla="*/ 91797 h 91797"/>
                  <a:gd name="connsiteX1" fmla="*/ 13443 w 91797"/>
                  <a:gd name="connsiteY1" fmla="*/ 78354 h 91797"/>
                  <a:gd name="connsiteX2" fmla="*/ 0 w 91797"/>
                  <a:gd name="connsiteY2" fmla="*/ 45899 h 91797"/>
                  <a:gd name="connsiteX3" fmla="*/ 13443 w 91797"/>
                  <a:gd name="connsiteY3" fmla="*/ 13443 h 91797"/>
                  <a:gd name="connsiteX4" fmla="*/ 45899 w 91797"/>
                  <a:gd name="connsiteY4" fmla="*/ 0 h 91797"/>
                  <a:gd name="connsiteX5" fmla="*/ 78354 w 91797"/>
                  <a:gd name="connsiteY5" fmla="*/ 13443 h 91797"/>
                  <a:gd name="connsiteX6" fmla="*/ 91797 w 91797"/>
                  <a:gd name="connsiteY6" fmla="*/ 45899 h 91797"/>
                  <a:gd name="connsiteX7" fmla="*/ 78354 w 91797"/>
                  <a:gd name="connsiteY7" fmla="*/ 78354 h 91797"/>
                  <a:gd name="connsiteX8" fmla="*/ 45899 w 91797"/>
                  <a:gd name="connsiteY8" fmla="*/ 91797 h 91797"/>
                  <a:gd name="connsiteX9" fmla="*/ 45899 w 91797"/>
                  <a:gd name="connsiteY9" fmla="*/ 170 h 91797"/>
                  <a:gd name="connsiteX10" fmla="*/ 164 w 91797"/>
                  <a:gd name="connsiteY10" fmla="*/ 45905 h 91797"/>
                  <a:gd name="connsiteX11" fmla="*/ 45899 w 91797"/>
                  <a:gd name="connsiteY11" fmla="*/ 91640 h 91797"/>
                  <a:gd name="connsiteX12" fmla="*/ 91633 w 91797"/>
                  <a:gd name="connsiteY12" fmla="*/ 45905 h 91797"/>
                  <a:gd name="connsiteX13" fmla="*/ 45899 w 91797"/>
                  <a:gd name="connsiteY13" fmla="*/ 170 h 91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1797" h="91797">
                    <a:moveTo>
                      <a:pt x="45899" y="91797"/>
                    </a:moveTo>
                    <a:cubicBezTo>
                      <a:pt x="33640" y="91797"/>
                      <a:pt x="22115" y="87026"/>
                      <a:pt x="13443" y="78354"/>
                    </a:cubicBezTo>
                    <a:cubicBezTo>
                      <a:pt x="4778" y="69689"/>
                      <a:pt x="0" y="58164"/>
                      <a:pt x="0" y="45899"/>
                    </a:cubicBezTo>
                    <a:cubicBezTo>
                      <a:pt x="0" y="33634"/>
                      <a:pt x="4771" y="22115"/>
                      <a:pt x="13443" y="13443"/>
                    </a:cubicBezTo>
                    <a:cubicBezTo>
                      <a:pt x="22108" y="4778"/>
                      <a:pt x="33633" y="0"/>
                      <a:pt x="45899" y="0"/>
                    </a:cubicBezTo>
                    <a:cubicBezTo>
                      <a:pt x="58164" y="0"/>
                      <a:pt x="69682" y="4771"/>
                      <a:pt x="78354" y="13443"/>
                    </a:cubicBezTo>
                    <a:cubicBezTo>
                      <a:pt x="87019" y="22108"/>
                      <a:pt x="91797" y="33634"/>
                      <a:pt x="91797" y="45899"/>
                    </a:cubicBezTo>
                    <a:cubicBezTo>
                      <a:pt x="91797" y="58164"/>
                      <a:pt x="87026" y="69682"/>
                      <a:pt x="78354" y="78354"/>
                    </a:cubicBezTo>
                    <a:cubicBezTo>
                      <a:pt x="69689" y="87019"/>
                      <a:pt x="58164" y="91797"/>
                      <a:pt x="45899" y="91797"/>
                    </a:cubicBezTo>
                    <a:close/>
                    <a:moveTo>
                      <a:pt x="45899" y="170"/>
                    </a:moveTo>
                    <a:cubicBezTo>
                      <a:pt x="20682" y="170"/>
                      <a:pt x="164" y="20688"/>
                      <a:pt x="164" y="45905"/>
                    </a:cubicBezTo>
                    <a:cubicBezTo>
                      <a:pt x="164" y="71122"/>
                      <a:pt x="20682" y="91640"/>
                      <a:pt x="45899" y="91640"/>
                    </a:cubicBezTo>
                    <a:cubicBezTo>
                      <a:pt x="71115" y="91640"/>
                      <a:pt x="91633" y="71122"/>
                      <a:pt x="91633" y="45905"/>
                    </a:cubicBezTo>
                    <a:cubicBezTo>
                      <a:pt x="91633" y="20688"/>
                      <a:pt x="71115" y="170"/>
                      <a:pt x="45899" y="17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grpSp>
          <p:nvGrpSpPr>
            <p:cNvPr id="882" name="Grafika 52">
              <a:extLst>
                <a:ext uri="{FF2B5EF4-FFF2-40B4-BE49-F238E27FC236}">
                  <a16:creationId xmlns:a16="http://schemas.microsoft.com/office/drawing/2014/main" id="{C44278A7-39A6-711B-1006-F9E869020FEF}"/>
                </a:ext>
              </a:extLst>
            </p:cNvPr>
            <p:cNvGrpSpPr/>
            <p:nvPr/>
          </p:nvGrpSpPr>
          <p:grpSpPr>
            <a:xfrm>
              <a:off x="5406369" y="366416"/>
              <a:ext cx="104886" cy="104886"/>
              <a:chOff x="5406369" y="366416"/>
              <a:chExt cx="104886" cy="104886"/>
            </a:xfrm>
            <a:solidFill>
              <a:srgbClr val="212E39"/>
            </a:solidFill>
          </p:grpSpPr>
          <p:sp>
            <p:nvSpPr>
              <p:cNvPr id="883" name="Dowolny kształt: kształt 882">
                <a:extLst>
                  <a:ext uri="{FF2B5EF4-FFF2-40B4-BE49-F238E27FC236}">
                    <a16:creationId xmlns:a16="http://schemas.microsoft.com/office/drawing/2014/main" id="{6043E09F-38CB-67E5-01ED-88B50EEBF12E}"/>
                  </a:ext>
                </a:extLst>
              </p:cNvPr>
              <p:cNvSpPr/>
              <p:nvPr/>
            </p:nvSpPr>
            <p:spPr>
              <a:xfrm>
                <a:off x="5406454" y="366507"/>
                <a:ext cx="104716" cy="104716"/>
              </a:xfrm>
              <a:custGeom>
                <a:avLst/>
                <a:gdLst>
                  <a:gd name="connsiteX0" fmla="*/ 104717 w 104716"/>
                  <a:gd name="connsiteY0" fmla="*/ 52358 h 104716"/>
                  <a:gd name="connsiteX1" fmla="*/ 52358 w 104716"/>
                  <a:gd name="connsiteY1" fmla="*/ 104717 h 104716"/>
                  <a:gd name="connsiteX2" fmla="*/ 0 w 104716"/>
                  <a:gd name="connsiteY2" fmla="*/ 52358 h 104716"/>
                  <a:gd name="connsiteX3" fmla="*/ 52358 w 104716"/>
                  <a:gd name="connsiteY3" fmla="*/ 0 h 104716"/>
                  <a:gd name="connsiteX4" fmla="*/ 104717 w 104716"/>
                  <a:gd name="connsiteY4" fmla="*/ 52358 h 10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6" h="104716">
                    <a:moveTo>
                      <a:pt x="104717" y="52358"/>
                    </a:moveTo>
                    <a:cubicBezTo>
                      <a:pt x="104717" y="81275"/>
                      <a:pt x="81275" y="104717"/>
                      <a:pt x="52358" y="104717"/>
                    </a:cubicBezTo>
                    <a:cubicBezTo>
                      <a:pt x="23442" y="104717"/>
                      <a:pt x="0" y="81275"/>
                      <a:pt x="0" y="52358"/>
                    </a:cubicBezTo>
                    <a:cubicBezTo>
                      <a:pt x="0" y="23442"/>
                      <a:pt x="23442" y="0"/>
                      <a:pt x="52358" y="0"/>
                    </a:cubicBezTo>
                    <a:cubicBezTo>
                      <a:pt x="81275" y="0"/>
                      <a:pt x="104717" y="23442"/>
                      <a:pt x="104717" y="52358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884" name="Dowolny kształt: kształt 883">
                <a:extLst>
                  <a:ext uri="{FF2B5EF4-FFF2-40B4-BE49-F238E27FC236}">
                    <a16:creationId xmlns:a16="http://schemas.microsoft.com/office/drawing/2014/main" id="{E44E6363-51BC-13B5-8565-F36AF42BE6F1}"/>
                  </a:ext>
                </a:extLst>
              </p:cNvPr>
              <p:cNvSpPr/>
              <p:nvPr/>
            </p:nvSpPr>
            <p:spPr>
              <a:xfrm>
                <a:off x="5406369" y="366416"/>
                <a:ext cx="104886" cy="104886"/>
              </a:xfrm>
              <a:custGeom>
                <a:avLst/>
                <a:gdLst>
                  <a:gd name="connsiteX0" fmla="*/ 52443 w 104886"/>
                  <a:gd name="connsiteY0" fmla="*/ 104887 h 104886"/>
                  <a:gd name="connsiteX1" fmla="*/ 15360 w 104886"/>
                  <a:gd name="connsiteY1" fmla="*/ 89526 h 104886"/>
                  <a:gd name="connsiteX2" fmla="*/ 0 w 104886"/>
                  <a:gd name="connsiteY2" fmla="*/ 52443 h 104886"/>
                  <a:gd name="connsiteX3" fmla="*/ 15360 w 104886"/>
                  <a:gd name="connsiteY3" fmla="*/ 15361 h 104886"/>
                  <a:gd name="connsiteX4" fmla="*/ 52443 w 104886"/>
                  <a:gd name="connsiteY4" fmla="*/ 0 h 104886"/>
                  <a:gd name="connsiteX5" fmla="*/ 89526 w 104886"/>
                  <a:gd name="connsiteY5" fmla="*/ 15361 h 104886"/>
                  <a:gd name="connsiteX6" fmla="*/ 104887 w 104886"/>
                  <a:gd name="connsiteY6" fmla="*/ 52443 h 104886"/>
                  <a:gd name="connsiteX7" fmla="*/ 89526 w 104886"/>
                  <a:gd name="connsiteY7" fmla="*/ 89526 h 104886"/>
                  <a:gd name="connsiteX8" fmla="*/ 52443 w 104886"/>
                  <a:gd name="connsiteY8" fmla="*/ 104887 h 104886"/>
                  <a:gd name="connsiteX9" fmla="*/ 52443 w 104886"/>
                  <a:gd name="connsiteY9" fmla="*/ 170 h 104886"/>
                  <a:gd name="connsiteX10" fmla="*/ 164 w 104886"/>
                  <a:gd name="connsiteY10" fmla="*/ 52450 h 104886"/>
                  <a:gd name="connsiteX11" fmla="*/ 52443 w 104886"/>
                  <a:gd name="connsiteY11" fmla="*/ 104730 h 104886"/>
                  <a:gd name="connsiteX12" fmla="*/ 104723 w 104886"/>
                  <a:gd name="connsiteY12" fmla="*/ 52450 h 104886"/>
                  <a:gd name="connsiteX13" fmla="*/ 52443 w 104886"/>
                  <a:gd name="connsiteY13" fmla="*/ 170 h 10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4886" h="104886">
                    <a:moveTo>
                      <a:pt x="52443" y="104887"/>
                    </a:moveTo>
                    <a:cubicBezTo>
                      <a:pt x="38438" y="104887"/>
                      <a:pt x="25269" y="99435"/>
                      <a:pt x="15360" y="89526"/>
                    </a:cubicBezTo>
                    <a:cubicBezTo>
                      <a:pt x="5458" y="79624"/>
                      <a:pt x="0" y="66456"/>
                      <a:pt x="0" y="52443"/>
                    </a:cubicBezTo>
                    <a:cubicBezTo>
                      <a:pt x="0" y="38431"/>
                      <a:pt x="5452" y="25269"/>
                      <a:pt x="15360" y="15361"/>
                    </a:cubicBezTo>
                    <a:cubicBezTo>
                      <a:pt x="25263" y="5458"/>
                      <a:pt x="38431" y="0"/>
                      <a:pt x="52443" y="0"/>
                    </a:cubicBezTo>
                    <a:cubicBezTo>
                      <a:pt x="66456" y="0"/>
                      <a:pt x="79617" y="5452"/>
                      <a:pt x="89526" y="15361"/>
                    </a:cubicBezTo>
                    <a:cubicBezTo>
                      <a:pt x="99428" y="25263"/>
                      <a:pt x="104887" y="38431"/>
                      <a:pt x="104887" y="52443"/>
                    </a:cubicBezTo>
                    <a:cubicBezTo>
                      <a:pt x="104887" y="66456"/>
                      <a:pt x="99435" y="79617"/>
                      <a:pt x="89526" y="89526"/>
                    </a:cubicBezTo>
                    <a:cubicBezTo>
                      <a:pt x="79624" y="99428"/>
                      <a:pt x="66456" y="104887"/>
                      <a:pt x="52443" y="104887"/>
                    </a:cubicBezTo>
                    <a:close/>
                    <a:moveTo>
                      <a:pt x="52443" y="170"/>
                    </a:moveTo>
                    <a:cubicBezTo>
                      <a:pt x="23620" y="170"/>
                      <a:pt x="164" y="23620"/>
                      <a:pt x="164" y="52450"/>
                    </a:cubicBezTo>
                    <a:cubicBezTo>
                      <a:pt x="164" y="81280"/>
                      <a:pt x="23614" y="104730"/>
                      <a:pt x="52443" y="104730"/>
                    </a:cubicBezTo>
                    <a:cubicBezTo>
                      <a:pt x="81273" y="104730"/>
                      <a:pt x="104723" y="81280"/>
                      <a:pt x="104723" y="52450"/>
                    </a:cubicBezTo>
                    <a:cubicBezTo>
                      <a:pt x="104723" y="23620"/>
                      <a:pt x="81273" y="170"/>
                      <a:pt x="52443" y="17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</p:grpSp>
      <p:grpSp>
        <p:nvGrpSpPr>
          <p:cNvPr id="887" name="Grupa 886">
            <a:extLst>
              <a:ext uri="{FF2B5EF4-FFF2-40B4-BE49-F238E27FC236}">
                <a16:creationId xmlns:a16="http://schemas.microsoft.com/office/drawing/2014/main" id="{7D61D2AE-7328-DBCB-ECB8-17A6BB4B67E1}"/>
              </a:ext>
            </a:extLst>
          </p:cNvPr>
          <p:cNvGrpSpPr/>
          <p:nvPr userDrawn="1"/>
        </p:nvGrpSpPr>
        <p:grpSpPr>
          <a:xfrm>
            <a:off x="22700229" y="-3385417"/>
            <a:ext cx="616302" cy="513766"/>
            <a:chOff x="5700970" y="366416"/>
            <a:chExt cx="314149" cy="261883"/>
          </a:xfrm>
        </p:grpSpPr>
        <p:sp>
          <p:nvSpPr>
            <p:cNvPr id="888" name="Dowolny kształt: kształt 887">
              <a:extLst>
                <a:ext uri="{FF2B5EF4-FFF2-40B4-BE49-F238E27FC236}">
                  <a16:creationId xmlns:a16="http://schemas.microsoft.com/office/drawing/2014/main" id="{860F5DD5-78CA-8C73-320D-2CA97EF5B531}"/>
                </a:ext>
              </a:extLst>
            </p:cNvPr>
            <p:cNvSpPr/>
            <p:nvPr/>
          </p:nvSpPr>
          <p:spPr>
            <a:xfrm>
              <a:off x="5700970" y="483522"/>
              <a:ext cx="196343" cy="144777"/>
            </a:xfrm>
            <a:custGeom>
              <a:avLst/>
              <a:gdLst>
                <a:gd name="connsiteX0" fmla="*/ 196344 w 196343"/>
                <a:gd name="connsiteY0" fmla="*/ 144777 h 144777"/>
                <a:gd name="connsiteX1" fmla="*/ 196344 w 196343"/>
                <a:gd name="connsiteY1" fmla="*/ 53150 h 144777"/>
                <a:gd name="connsiteX2" fmla="*/ 143305 w 196343"/>
                <a:gd name="connsiteY2" fmla="*/ 0 h 144777"/>
                <a:gd name="connsiteX3" fmla="*/ 52358 w 196343"/>
                <a:gd name="connsiteY3" fmla="*/ 792 h 144777"/>
                <a:gd name="connsiteX4" fmla="*/ 0 w 196343"/>
                <a:gd name="connsiteY4" fmla="*/ 53150 h 144777"/>
                <a:gd name="connsiteX5" fmla="*/ 0 w 196343"/>
                <a:gd name="connsiteY5" fmla="*/ 144777 h 144777"/>
                <a:gd name="connsiteX6" fmla="*/ 65448 w 196343"/>
                <a:gd name="connsiteY6" fmla="*/ 118598 h 144777"/>
                <a:gd name="connsiteX7" fmla="*/ 26179 w 196343"/>
                <a:gd name="connsiteY7" fmla="*/ 118598 h 144777"/>
                <a:gd name="connsiteX8" fmla="*/ 26179 w 196343"/>
                <a:gd name="connsiteY8" fmla="*/ 66240 h 144777"/>
                <a:gd name="connsiteX9" fmla="*/ 65448 w 196343"/>
                <a:gd name="connsiteY9" fmla="*/ 26971 h 144777"/>
                <a:gd name="connsiteX10" fmla="*/ 130896 w 196343"/>
                <a:gd name="connsiteY10" fmla="*/ 26971 h 14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343" h="144777">
                  <a:moveTo>
                    <a:pt x="196344" y="144777"/>
                  </a:moveTo>
                  <a:lnTo>
                    <a:pt x="196344" y="53150"/>
                  </a:lnTo>
                  <a:lnTo>
                    <a:pt x="143305" y="0"/>
                  </a:lnTo>
                  <a:lnTo>
                    <a:pt x="52358" y="792"/>
                  </a:lnTo>
                  <a:lnTo>
                    <a:pt x="0" y="53150"/>
                  </a:lnTo>
                  <a:lnTo>
                    <a:pt x="0" y="144777"/>
                  </a:lnTo>
                  <a:moveTo>
                    <a:pt x="65448" y="118598"/>
                  </a:moveTo>
                  <a:lnTo>
                    <a:pt x="26179" y="118598"/>
                  </a:lnTo>
                  <a:lnTo>
                    <a:pt x="26179" y="66240"/>
                  </a:lnTo>
                  <a:lnTo>
                    <a:pt x="65448" y="26971"/>
                  </a:lnTo>
                  <a:lnTo>
                    <a:pt x="130896" y="26971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89" name="Dowolny kształt: kształt 888">
              <a:extLst>
                <a:ext uri="{FF2B5EF4-FFF2-40B4-BE49-F238E27FC236}">
                  <a16:creationId xmlns:a16="http://schemas.microsoft.com/office/drawing/2014/main" id="{8B0EA932-F287-8360-1B09-FE033E4F7AE5}"/>
                </a:ext>
              </a:extLst>
            </p:cNvPr>
            <p:cNvSpPr/>
            <p:nvPr/>
          </p:nvSpPr>
          <p:spPr>
            <a:xfrm>
              <a:off x="5897313" y="497403"/>
              <a:ext cx="117806" cy="130895"/>
            </a:xfrm>
            <a:custGeom>
              <a:avLst/>
              <a:gdLst>
                <a:gd name="connsiteX0" fmla="*/ 0 w 117806"/>
                <a:gd name="connsiteY0" fmla="*/ 0 h 130895"/>
                <a:gd name="connsiteX1" fmla="*/ 26179 w 117806"/>
                <a:gd name="connsiteY1" fmla="*/ 39269 h 130895"/>
                <a:gd name="connsiteX2" fmla="*/ 26179 w 117806"/>
                <a:gd name="connsiteY2" fmla="*/ 130896 h 130895"/>
                <a:gd name="connsiteX3" fmla="*/ 117806 w 117806"/>
                <a:gd name="connsiteY3" fmla="*/ 130896 h 130895"/>
                <a:gd name="connsiteX4" fmla="*/ 117806 w 117806"/>
                <a:gd name="connsiteY4" fmla="*/ 65448 h 130895"/>
                <a:gd name="connsiteX5" fmla="*/ 65448 w 117806"/>
                <a:gd name="connsiteY5" fmla="*/ 0 h 130895"/>
                <a:gd name="connsiteX6" fmla="*/ 0 w 117806"/>
                <a:gd name="connsiteY6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806" h="130895">
                  <a:moveTo>
                    <a:pt x="0" y="0"/>
                  </a:moveTo>
                  <a:lnTo>
                    <a:pt x="26179" y="39269"/>
                  </a:lnTo>
                  <a:lnTo>
                    <a:pt x="26179" y="130896"/>
                  </a:lnTo>
                  <a:lnTo>
                    <a:pt x="117806" y="130896"/>
                  </a:lnTo>
                  <a:lnTo>
                    <a:pt x="117806" y="65448"/>
                  </a:lnTo>
                  <a:lnTo>
                    <a:pt x="65448" y="0"/>
                  </a:lnTo>
                  <a:lnTo>
                    <a:pt x="0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890" name="Grafika 52">
              <a:extLst>
                <a:ext uri="{FF2B5EF4-FFF2-40B4-BE49-F238E27FC236}">
                  <a16:creationId xmlns:a16="http://schemas.microsoft.com/office/drawing/2014/main" id="{719DF447-EB15-35FA-F701-5466DF277005}"/>
                </a:ext>
              </a:extLst>
            </p:cNvPr>
            <p:cNvGrpSpPr/>
            <p:nvPr/>
          </p:nvGrpSpPr>
          <p:grpSpPr>
            <a:xfrm>
              <a:off x="5871049" y="392595"/>
              <a:ext cx="91797" cy="91797"/>
              <a:chOff x="5871049" y="392595"/>
              <a:chExt cx="91797" cy="91797"/>
            </a:xfrm>
            <a:solidFill>
              <a:srgbClr val="212E39"/>
            </a:solidFill>
          </p:grpSpPr>
          <p:sp>
            <p:nvSpPr>
              <p:cNvPr id="894" name="Dowolny kształt: kształt 893">
                <a:extLst>
                  <a:ext uri="{FF2B5EF4-FFF2-40B4-BE49-F238E27FC236}">
                    <a16:creationId xmlns:a16="http://schemas.microsoft.com/office/drawing/2014/main" id="{25422B54-3B97-F687-BFE2-11E717B2B50A}"/>
                  </a:ext>
                </a:extLst>
              </p:cNvPr>
              <p:cNvSpPr/>
              <p:nvPr/>
            </p:nvSpPr>
            <p:spPr>
              <a:xfrm>
                <a:off x="5871134" y="392687"/>
                <a:ext cx="91626" cy="91626"/>
              </a:xfrm>
              <a:custGeom>
                <a:avLst/>
                <a:gdLst>
                  <a:gd name="connsiteX0" fmla="*/ 91627 w 91626"/>
                  <a:gd name="connsiteY0" fmla="*/ 45813 h 91626"/>
                  <a:gd name="connsiteX1" fmla="*/ 45814 w 91626"/>
                  <a:gd name="connsiteY1" fmla="*/ 91627 h 91626"/>
                  <a:gd name="connsiteX2" fmla="*/ 0 w 91626"/>
                  <a:gd name="connsiteY2" fmla="*/ 45813 h 91626"/>
                  <a:gd name="connsiteX3" fmla="*/ 45814 w 91626"/>
                  <a:gd name="connsiteY3" fmla="*/ 0 h 91626"/>
                  <a:gd name="connsiteX4" fmla="*/ 91627 w 91626"/>
                  <a:gd name="connsiteY4" fmla="*/ 45813 h 91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626" h="91626">
                    <a:moveTo>
                      <a:pt x="91627" y="45813"/>
                    </a:moveTo>
                    <a:cubicBezTo>
                      <a:pt x="91627" y="71116"/>
                      <a:pt x="71116" y="91627"/>
                      <a:pt x="45814" y="91627"/>
                    </a:cubicBezTo>
                    <a:cubicBezTo>
                      <a:pt x="20511" y="91627"/>
                      <a:pt x="0" y="71116"/>
                      <a:pt x="0" y="45813"/>
                    </a:cubicBezTo>
                    <a:cubicBezTo>
                      <a:pt x="0" y="20511"/>
                      <a:pt x="20511" y="0"/>
                      <a:pt x="45814" y="0"/>
                    </a:cubicBezTo>
                    <a:cubicBezTo>
                      <a:pt x="71116" y="0"/>
                      <a:pt x="91627" y="20511"/>
                      <a:pt x="91627" y="45813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895" name="Dowolny kształt: kształt 894">
                <a:extLst>
                  <a:ext uri="{FF2B5EF4-FFF2-40B4-BE49-F238E27FC236}">
                    <a16:creationId xmlns:a16="http://schemas.microsoft.com/office/drawing/2014/main" id="{3597EF53-E20C-8C13-2616-955C12FFD61E}"/>
                  </a:ext>
                </a:extLst>
              </p:cNvPr>
              <p:cNvSpPr/>
              <p:nvPr/>
            </p:nvSpPr>
            <p:spPr>
              <a:xfrm>
                <a:off x="5871049" y="392595"/>
                <a:ext cx="91797" cy="91797"/>
              </a:xfrm>
              <a:custGeom>
                <a:avLst/>
                <a:gdLst>
                  <a:gd name="connsiteX0" fmla="*/ 45899 w 91797"/>
                  <a:gd name="connsiteY0" fmla="*/ 91797 h 91797"/>
                  <a:gd name="connsiteX1" fmla="*/ 13443 w 91797"/>
                  <a:gd name="connsiteY1" fmla="*/ 78354 h 91797"/>
                  <a:gd name="connsiteX2" fmla="*/ 0 w 91797"/>
                  <a:gd name="connsiteY2" fmla="*/ 45899 h 91797"/>
                  <a:gd name="connsiteX3" fmla="*/ 13443 w 91797"/>
                  <a:gd name="connsiteY3" fmla="*/ 13443 h 91797"/>
                  <a:gd name="connsiteX4" fmla="*/ 45899 w 91797"/>
                  <a:gd name="connsiteY4" fmla="*/ 0 h 91797"/>
                  <a:gd name="connsiteX5" fmla="*/ 78354 w 91797"/>
                  <a:gd name="connsiteY5" fmla="*/ 13443 h 91797"/>
                  <a:gd name="connsiteX6" fmla="*/ 91797 w 91797"/>
                  <a:gd name="connsiteY6" fmla="*/ 45899 h 91797"/>
                  <a:gd name="connsiteX7" fmla="*/ 78354 w 91797"/>
                  <a:gd name="connsiteY7" fmla="*/ 78354 h 91797"/>
                  <a:gd name="connsiteX8" fmla="*/ 45899 w 91797"/>
                  <a:gd name="connsiteY8" fmla="*/ 91797 h 91797"/>
                  <a:gd name="connsiteX9" fmla="*/ 45899 w 91797"/>
                  <a:gd name="connsiteY9" fmla="*/ 170 h 91797"/>
                  <a:gd name="connsiteX10" fmla="*/ 164 w 91797"/>
                  <a:gd name="connsiteY10" fmla="*/ 45905 h 91797"/>
                  <a:gd name="connsiteX11" fmla="*/ 45899 w 91797"/>
                  <a:gd name="connsiteY11" fmla="*/ 91640 h 91797"/>
                  <a:gd name="connsiteX12" fmla="*/ 91633 w 91797"/>
                  <a:gd name="connsiteY12" fmla="*/ 45905 h 91797"/>
                  <a:gd name="connsiteX13" fmla="*/ 45899 w 91797"/>
                  <a:gd name="connsiteY13" fmla="*/ 170 h 91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1797" h="91797">
                    <a:moveTo>
                      <a:pt x="45899" y="91797"/>
                    </a:moveTo>
                    <a:cubicBezTo>
                      <a:pt x="33640" y="91797"/>
                      <a:pt x="22115" y="87026"/>
                      <a:pt x="13443" y="78354"/>
                    </a:cubicBezTo>
                    <a:cubicBezTo>
                      <a:pt x="4778" y="69689"/>
                      <a:pt x="0" y="58164"/>
                      <a:pt x="0" y="45899"/>
                    </a:cubicBezTo>
                    <a:cubicBezTo>
                      <a:pt x="0" y="33634"/>
                      <a:pt x="4771" y="22115"/>
                      <a:pt x="13443" y="13443"/>
                    </a:cubicBezTo>
                    <a:cubicBezTo>
                      <a:pt x="22108" y="4778"/>
                      <a:pt x="33633" y="0"/>
                      <a:pt x="45899" y="0"/>
                    </a:cubicBezTo>
                    <a:cubicBezTo>
                      <a:pt x="58164" y="0"/>
                      <a:pt x="69682" y="4771"/>
                      <a:pt x="78354" y="13443"/>
                    </a:cubicBezTo>
                    <a:cubicBezTo>
                      <a:pt x="87019" y="22108"/>
                      <a:pt x="91797" y="33634"/>
                      <a:pt x="91797" y="45899"/>
                    </a:cubicBezTo>
                    <a:cubicBezTo>
                      <a:pt x="91797" y="58164"/>
                      <a:pt x="87026" y="69682"/>
                      <a:pt x="78354" y="78354"/>
                    </a:cubicBezTo>
                    <a:cubicBezTo>
                      <a:pt x="69689" y="87019"/>
                      <a:pt x="58164" y="91797"/>
                      <a:pt x="45899" y="91797"/>
                    </a:cubicBezTo>
                    <a:close/>
                    <a:moveTo>
                      <a:pt x="45899" y="170"/>
                    </a:moveTo>
                    <a:cubicBezTo>
                      <a:pt x="20682" y="170"/>
                      <a:pt x="164" y="20688"/>
                      <a:pt x="164" y="45905"/>
                    </a:cubicBezTo>
                    <a:cubicBezTo>
                      <a:pt x="164" y="71122"/>
                      <a:pt x="20682" y="91640"/>
                      <a:pt x="45899" y="91640"/>
                    </a:cubicBezTo>
                    <a:cubicBezTo>
                      <a:pt x="71115" y="91640"/>
                      <a:pt x="91633" y="71122"/>
                      <a:pt x="91633" y="45905"/>
                    </a:cubicBezTo>
                    <a:cubicBezTo>
                      <a:pt x="91633" y="20688"/>
                      <a:pt x="71115" y="170"/>
                      <a:pt x="45899" y="17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grpSp>
          <p:nvGrpSpPr>
            <p:cNvPr id="891" name="Grafika 52">
              <a:extLst>
                <a:ext uri="{FF2B5EF4-FFF2-40B4-BE49-F238E27FC236}">
                  <a16:creationId xmlns:a16="http://schemas.microsoft.com/office/drawing/2014/main" id="{55EA627A-C0B2-E534-20E7-205F1A45ABDA}"/>
                </a:ext>
              </a:extLst>
            </p:cNvPr>
            <p:cNvGrpSpPr/>
            <p:nvPr/>
          </p:nvGrpSpPr>
          <p:grpSpPr>
            <a:xfrm>
              <a:off x="5746698" y="366416"/>
              <a:ext cx="104886" cy="104886"/>
              <a:chOff x="5746698" y="366416"/>
              <a:chExt cx="104886" cy="104886"/>
            </a:xfrm>
            <a:solidFill>
              <a:srgbClr val="212E39"/>
            </a:solidFill>
          </p:grpSpPr>
          <p:sp>
            <p:nvSpPr>
              <p:cNvPr id="892" name="Dowolny kształt: kształt 891">
                <a:extLst>
                  <a:ext uri="{FF2B5EF4-FFF2-40B4-BE49-F238E27FC236}">
                    <a16:creationId xmlns:a16="http://schemas.microsoft.com/office/drawing/2014/main" id="{6F8CCBF3-6012-6EC5-C369-8C38B540794A}"/>
                  </a:ext>
                </a:extLst>
              </p:cNvPr>
              <p:cNvSpPr/>
              <p:nvPr/>
            </p:nvSpPr>
            <p:spPr>
              <a:xfrm>
                <a:off x="5746783" y="366507"/>
                <a:ext cx="104716" cy="104716"/>
              </a:xfrm>
              <a:custGeom>
                <a:avLst/>
                <a:gdLst>
                  <a:gd name="connsiteX0" fmla="*/ 104717 w 104716"/>
                  <a:gd name="connsiteY0" fmla="*/ 52358 h 104716"/>
                  <a:gd name="connsiteX1" fmla="*/ 52358 w 104716"/>
                  <a:gd name="connsiteY1" fmla="*/ 104717 h 104716"/>
                  <a:gd name="connsiteX2" fmla="*/ 0 w 104716"/>
                  <a:gd name="connsiteY2" fmla="*/ 52358 h 104716"/>
                  <a:gd name="connsiteX3" fmla="*/ 52358 w 104716"/>
                  <a:gd name="connsiteY3" fmla="*/ 0 h 104716"/>
                  <a:gd name="connsiteX4" fmla="*/ 104717 w 104716"/>
                  <a:gd name="connsiteY4" fmla="*/ 52358 h 10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6" h="104716">
                    <a:moveTo>
                      <a:pt x="104717" y="52358"/>
                    </a:moveTo>
                    <a:cubicBezTo>
                      <a:pt x="104717" y="81275"/>
                      <a:pt x="81275" y="104717"/>
                      <a:pt x="52358" y="104717"/>
                    </a:cubicBezTo>
                    <a:cubicBezTo>
                      <a:pt x="23442" y="104717"/>
                      <a:pt x="0" y="81275"/>
                      <a:pt x="0" y="52358"/>
                    </a:cubicBezTo>
                    <a:cubicBezTo>
                      <a:pt x="0" y="23442"/>
                      <a:pt x="23442" y="0"/>
                      <a:pt x="52358" y="0"/>
                    </a:cubicBezTo>
                    <a:cubicBezTo>
                      <a:pt x="81275" y="0"/>
                      <a:pt x="104717" y="23442"/>
                      <a:pt x="104717" y="52358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893" name="Dowolny kształt: kształt 892">
                <a:extLst>
                  <a:ext uri="{FF2B5EF4-FFF2-40B4-BE49-F238E27FC236}">
                    <a16:creationId xmlns:a16="http://schemas.microsoft.com/office/drawing/2014/main" id="{B5B9EA92-6C14-6822-BF70-D4E1508F55F8}"/>
                  </a:ext>
                </a:extLst>
              </p:cNvPr>
              <p:cNvSpPr/>
              <p:nvPr/>
            </p:nvSpPr>
            <p:spPr>
              <a:xfrm>
                <a:off x="5746698" y="366416"/>
                <a:ext cx="104886" cy="104886"/>
              </a:xfrm>
              <a:custGeom>
                <a:avLst/>
                <a:gdLst>
                  <a:gd name="connsiteX0" fmla="*/ 52443 w 104886"/>
                  <a:gd name="connsiteY0" fmla="*/ 104887 h 104886"/>
                  <a:gd name="connsiteX1" fmla="*/ 15360 w 104886"/>
                  <a:gd name="connsiteY1" fmla="*/ 89526 h 104886"/>
                  <a:gd name="connsiteX2" fmla="*/ 0 w 104886"/>
                  <a:gd name="connsiteY2" fmla="*/ 52443 h 104886"/>
                  <a:gd name="connsiteX3" fmla="*/ 15360 w 104886"/>
                  <a:gd name="connsiteY3" fmla="*/ 15361 h 104886"/>
                  <a:gd name="connsiteX4" fmla="*/ 52443 w 104886"/>
                  <a:gd name="connsiteY4" fmla="*/ 0 h 104886"/>
                  <a:gd name="connsiteX5" fmla="*/ 89526 w 104886"/>
                  <a:gd name="connsiteY5" fmla="*/ 15361 h 104886"/>
                  <a:gd name="connsiteX6" fmla="*/ 104887 w 104886"/>
                  <a:gd name="connsiteY6" fmla="*/ 52443 h 104886"/>
                  <a:gd name="connsiteX7" fmla="*/ 89526 w 104886"/>
                  <a:gd name="connsiteY7" fmla="*/ 89526 h 104886"/>
                  <a:gd name="connsiteX8" fmla="*/ 52443 w 104886"/>
                  <a:gd name="connsiteY8" fmla="*/ 104887 h 104886"/>
                  <a:gd name="connsiteX9" fmla="*/ 52443 w 104886"/>
                  <a:gd name="connsiteY9" fmla="*/ 170 h 104886"/>
                  <a:gd name="connsiteX10" fmla="*/ 164 w 104886"/>
                  <a:gd name="connsiteY10" fmla="*/ 52450 h 104886"/>
                  <a:gd name="connsiteX11" fmla="*/ 52443 w 104886"/>
                  <a:gd name="connsiteY11" fmla="*/ 104730 h 104886"/>
                  <a:gd name="connsiteX12" fmla="*/ 104723 w 104886"/>
                  <a:gd name="connsiteY12" fmla="*/ 52450 h 104886"/>
                  <a:gd name="connsiteX13" fmla="*/ 52443 w 104886"/>
                  <a:gd name="connsiteY13" fmla="*/ 170 h 10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4886" h="104886">
                    <a:moveTo>
                      <a:pt x="52443" y="104887"/>
                    </a:moveTo>
                    <a:cubicBezTo>
                      <a:pt x="38438" y="104887"/>
                      <a:pt x="25269" y="99435"/>
                      <a:pt x="15360" y="89526"/>
                    </a:cubicBezTo>
                    <a:cubicBezTo>
                      <a:pt x="5458" y="79624"/>
                      <a:pt x="0" y="66456"/>
                      <a:pt x="0" y="52443"/>
                    </a:cubicBezTo>
                    <a:cubicBezTo>
                      <a:pt x="0" y="38431"/>
                      <a:pt x="5452" y="25269"/>
                      <a:pt x="15360" y="15361"/>
                    </a:cubicBezTo>
                    <a:cubicBezTo>
                      <a:pt x="25263" y="5458"/>
                      <a:pt x="38431" y="0"/>
                      <a:pt x="52443" y="0"/>
                    </a:cubicBezTo>
                    <a:cubicBezTo>
                      <a:pt x="66456" y="0"/>
                      <a:pt x="79617" y="5452"/>
                      <a:pt x="89526" y="15361"/>
                    </a:cubicBezTo>
                    <a:cubicBezTo>
                      <a:pt x="99428" y="25263"/>
                      <a:pt x="104887" y="38431"/>
                      <a:pt x="104887" y="52443"/>
                    </a:cubicBezTo>
                    <a:cubicBezTo>
                      <a:pt x="104887" y="66456"/>
                      <a:pt x="99435" y="79617"/>
                      <a:pt x="89526" y="89526"/>
                    </a:cubicBezTo>
                    <a:cubicBezTo>
                      <a:pt x="79624" y="99428"/>
                      <a:pt x="66456" y="104887"/>
                      <a:pt x="52443" y="104887"/>
                    </a:cubicBezTo>
                    <a:close/>
                    <a:moveTo>
                      <a:pt x="52443" y="170"/>
                    </a:moveTo>
                    <a:cubicBezTo>
                      <a:pt x="23620" y="170"/>
                      <a:pt x="164" y="23620"/>
                      <a:pt x="164" y="52450"/>
                    </a:cubicBezTo>
                    <a:cubicBezTo>
                      <a:pt x="164" y="81280"/>
                      <a:pt x="23614" y="104730"/>
                      <a:pt x="52443" y="104730"/>
                    </a:cubicBezTo>
                    <a:cubicBezTo>
                      <a:pt x="81273" y="104730"/>
                      <a:pt x="104723" y="81280"/>
                      <a:pt x="104723" y="52450"/>
                    </a:cubicBezTo>
                    <a:cubicBezTo>
                      <a:pt x="104723" y="23620"/>
                      <a:pt x="81273" y="170"/>
                      <a:pt x="52443" y="17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</p:grpSp>
      <p:grpSp>
        <p:nvGrpSpPr>
          <p:cNvPr id="896" name="Grafika 52">
            <a:extLst>
              <a:ext uri="{FF2B5EF4-FFF2-40B4-BE49-F238E27FC236}">
                <a16:creationId xmlns:a16="http://schemas.microsoft.com/office/drawing/2014/main" id="{95C32528-F1AF-A89C-BF1B-057DE5AF36C6}"/>
              </a:ext>
            </a:extLst>
          </p:cNvPr>
          <p:cNvGrpSpPr/>
          <p:nvPr userDrawn="1"/>
        </p:nvGrpSpPr>
        <p:grpSpPr>
          <a:xfrm>
            <a:off x="21391058" y="-2768934"/>
            <a:ext cx="564469" cy="616302"/>
            <a:chOff x="5033644" y="680657"/>
            <a:chExt cx="287728" cy="314149"/>
          </a:xfrm>
          <a:solidFill>
            <a:srgbClr val="212E39"/>
          </a:solidFill>
        </p:grpSpPr>
        <p:sp>
          <p:nvSpPr>
            <p:cNvPr id="897" name="Dowolny kształt: kształt 896">
              <a:extLst>
                <a:ext uri="{FF2B5EF4-FFF2-40B4-BE49-F238E27FC236}">
                  <a16:creationId xmlns:a16="http://schemas.microsoft.com/office/drawing/2014/main" id="{02140BCA-59FC-32DF-0C72-1C73B18700FD}"/>
                </a:ext>
              </a:extLst>
            </p:cNvPr>
            <p:cNvSpPr/>
            <p:nvPr/>
          </p:nvSpPr>
          <p:spPr>
            <a:xfrm>
              <a:off x="5255937" y="877001"/>
              <a:ext cx="52345" cy="52358"/>
            </a:xfrm>
            <a:custGeom>
              <a:avLst/>
              <a:gdLst>
                <a:gd name="connsiteX0" fmla="*/ 0 w 52345"/>
                <a:gd name="connsiteY0" fmla="*/ 26179 h 52358"/>
                <a:gd name="connsiteX1" fmla="*/ 0 w 52345"/>
                <a:gd name="connsiteY1" fmla="*/ 26192 h 52358"/>
                <a:gd name="connsiteX2" fmla="*/ 25970 w 52345"/>
                <a:gd name="connsiteY2" fmla="*/ 52358 h 52358"/>
                <a:gd name="connsiteX3" fmla="*/ 26173 w 52345"/>
                <a:gd name="connsiteY3" fmla="*/ 52358 h 52358"/>
                <a:gd name="connsiteX4" fmla="*/ 52345 w 52345"/>
                <a:gd name="connsiteY4" fmla="*/ 26179 h 52358"/>
                <a:gd name="connsiteX5" fmla="*/ 26173 w 52345"/>
                <a:gd name="connsiteY5" fmla="*/ 0 h 52358"/>
                <a:gd name="connsiteX6" fmla="*/ 0 w 52345"/>
                <a:gd name="connsiteY6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0" y="26179"/>
                  </a:move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98" name="Dowolny kształt: kształt 897">
              <a:extLst>
                <a:ext uri="{FF2B5EF4-FFF2-40B4-BE49-F238E27FC236}">
                  <a16:creationId xmlns:a16="http://schemas.microsoft.com/office/drawing/2014/main" id="{BF59ED99-F997-9AE6-7245-AFE98B3213AA}"/>
                </a:ext>
              </a:extLst>
            </p:cNvPr>
            <p:cNvSpPr/>
            <p:nvPr/>
          </p:nvSpPr>
          <p:spPr>
            <a:xfrm>
              <a:off x="5242678" y="942449"/>
              <a:ext cx="78694" cy="52358"/>
            </a:xfrm>
            <a:custGeom>
              <a:avLst/>
              <a:gdLst>
                <a:gd name="connsiteX0" fmla="*/ 52516 w 78694"/>
                <a:gd name="connsiteY0" fmla="*/ 0 h 52358"/>
                <a:gd name="connsiteX1" fmla="*/ 26336 w 78694"/>
                <a:gd name="connsiteY1" fmla="*/ 0 h 52358"/>
                <a:gd name="connsiteX2" fmla="*/ 157 w 78694"/>
                <a:gd name="connsiteY2" fmla="*/ 26179 h 52358"/>
                <a:gd name="connsiteX3" fmla="*/ 0 w 78694"/>
                <a:gd name="connsiteY3" fmla="*/ 52358 h 52358"/>
                <a:gd name="connsiteX4" fmla="*/ 78537 w 78694"/>
                <a:gd name="connsiteY4" fmla="*/ 52358 h 52358"/>
                <a:gd name="connsiteX5" fmla="*/ 78695 w 78694"/>
                <a:gd name="connsiteY5" fmla="*/ 26179 h 52358"/>
                <a:gd name="connsiteX6" fmla="*/ 52516 w 78694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694" h="52358">
                  <a:moveTo>
                    <a:pt x="52516" y="0"/>
                  </a:moveTo>
                  <a:lnTo>
                    <a:pt x="26336" y="0"/>
                  </a:lnTo>
                  <a:lnTo>
                    <a:pt x="157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695" y="26179"/>
                  </a:lnTo>
                  <a:lnTo>
                    <a:pt x="5251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99" name="Dowolny kształt: kształt 898">
              <a:extLst>
                <a:ext uri="{FF2B5EF4-FFF2-40B4-BE49-F238E27FC236}">
                  <a16:creationId xmlns:a16="http://schemas.microsoft.com/office/drawing/2014/main" id="{DD731A03-ECFF-A288-3713-BE1855FA314F}"/>
                </a:ext>
              </a:extLst>
            </p:cNvPr>
            <p:cNvSpPr/>
            <p:nvPr/>
          </p:nvSpPr>
          <p:spPr>
            <a:xfrm>
              <a:off x="5046910" y="877001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6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6" y="40637"/>
                    <a:pt x="52346" y="26179"/>
                  </a:cubicBezTo>
                  <a:cubicBezTo>
                    <a:pt x="52346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00" name="Dowolny kształt: kształt 899">
              <a:extLst>
                <a:ext uri="{FF2B5EF4-FFF2-40B4-BE49-F238E27FC236}">
                  <a16:creationId xmlns:a16="http://schemas.microsoft.com/office/drawing/2014/main" id="{63AD336B-4AE3-9510-604C-DF2D6D1C69B7}"/>
                </a:ext>
              </a:extLst>
            </p:cNvPr>
            <p:cNvSpPr/>
            <p:nvPr/>
          </p:nvSpPr>
          <p:spPr>
            <a:xfrm>
              <a:off x="5033644" y="942449"/>
              <a:ext cx="78701" cy="52358"/>
            </a:xfrm>
            <a:custGeom>
              <a:avLst/>
              <a:gdLst>
                <a:gd name="connsiteX0" fmla="*/ 26343 w 78701"/>
                <a:gd name="connsiteY0" fmla="*/ 0 h 52358"/>
                <a:gd name="connsiteX1" fmla="*/ 164 w 78701"/>
                <a:gd name="connsiteY1" fmla="*/ 26179 h 52358"/>
                <a:gd name="connsiteX2" fmla="*/ 0 w 78701"/>
                <a:gd name="connsiteY2" fmla="*/ 52358 h 52358"/>
                <a:gd name="connsiteX3" fmla="*/ 78537 w 78701"/>
                <a:gd name="connsiteY3" fmla="*/ 52358 h 52358"/>
                <a:gd name="connsiteX4" fmla="*/ 78701 w 78701"/>
                <a:gd name="connsiteY4" fmla="*/ 26179 h 52358"/>
                <a:gd name="connsiteX5" fmla="*/ 52522 w 78701"/>
                <a:gd name="connsiteY5" fmla="*/ 0 h 52358"/>
                <a:gd name="connsiteX6" fmla="*/ 26343 w 78701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01" h="52358">
                  <a:moveTo>
                    <a:pt x="26343" y="0"/>
                  </a:moveTo>
                  <a:lnTo>
                    <a:pt x="164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701" y="26179"/>
                  </a:lnTo>
                  <a:lnTo>
                    <a:pt x="52522" y="0"/>
                  </a:lnTo>
                  <a:lnTo>
                    <a:pt x="2634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01" name="Dowolny kształt: kształt 900">
              <a:extLst>
                <a:ext uri="{FF2B5EF4-FFF2-40B4-BE49-F238E27FC236}">
                  <a16:creationId xmlns:a16="http://schemas.microsoft.com/office/drawing/2014/main" id="{B1E4C648-672E-5079-7738-FAA1710171AD}"/>
                </a:ext>
              </a:extLst>
            </p:cNvPr>
            <p:cNvSpPr/>
            <p:nvPr/>
          </p:nvSpPr>
          <p:spPr>
            <a:xfrm>
              <a:off x="5150867" y="877001"/>
              <a:ext cx="52345" cy="52358"/>
            </a:xfrm>
            <a:custGeom>
              <a:avLst/>
              <a:gdLst>
                <a:gd name="connsiteX0" fmla="*/ 0 w 52345"/>
                <a:gd name="connsiteY0" fmla="*/ 26179 h 52358"/>
                <a:gd name="connsiteX1" fmla="*/ 0 w 52345"/>
                <a:gd name="connsiteY1" fmla="*/ 26192 h 52358"/>
                <a:gd name="connsiteX2" fmla="*/ 25970 w 52345"/>
                <a:gd name="connsiteY2" fmla="*/ 52358 h 52358"/>
                <a:gd name="connsiteX3" fmla="*/ 26173 w 52345"/>
                <a:gd name="connsiteY3" fmla="*/ 52358 h 52358"/>
                <a:gd name="connsiteX4" fmla="*/ 52345 w 52345"/>
                <a:gd name="connsiteY4" fmla="*/ 26179 h 52358"/>
                <a:gd name="connsiteX5" fmla="*/ 26173 w 52345"/>
                <a:gd name="connsiteY5" fmla="*/ 0 h 52358"/>
                <a:gd name="connsiteX6" fmla="*/ 0 w 52345"/>
                <a:gd name="connsiteY6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0" y="26179"/>
                  </a:move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02" name="Dowolny kształt: kształt 901">
              <a:extLst>
                <a:ext uri="{FF2B5EF4-FFF2-40B4-BE49-F238E27FC236}">
                  <a16:creationId xmlns:a16="http://schemas.microsoft.com/office/drawing/2014/main" id="{F78FCDB3-3705-CC65-8914-A405B692B0C5}"/>
                </a:ext>
              </a:extLst>
            </p:cNvPr>
            <p:cNvSpPr/>
            <p:nvPr/>
          </p:nvSpPr>
          <p:spPr>
            <a:xfrm>
              <a:off x="5137608" y="942449"/>
              <a:ext cx="79047" cy="52358"/>
            </a:xfrm>
            <a:custGeom>
              <a:avLst/>
              <a:gdLst>
                <a:gd name="connsiteX0" fmla="*/ 26689 w 79047"/>
                <a:gd name="connsiteY0" fmla="*/ 0 h 52358"/>
                <a:gd name="connsiteX1" fmla="*/ 164 w 79047"/>
                <a:gd name="connsiteY1" fmla="*/ 26179 h 52358"/>
                <a:gd name="connsiteX2" fmla="*/ 0 w 79047"/>
                <a:gd name="connsiteY2" fmla="*/ 52358 h 52358"/>
                <a:gd name="connsiteX3" fmla="*/ 79048 w 79047"/>
                <a:gd name="connsiteY3" fmla="*/ 52358 h 52358"/>
                <a:gd name="connsiteX4" fmla="*/ 79048 w 79047"/>
                <a:gd name="connsiteY4" fmla="*/ 26179 h 52358"/>
                <a:gd name="connsiteX5" fmla="*/ 52869 w 79047"/>
                <a:gd name="connsiteY5" fmla="*/ 0 h 52358"/>
                <a:gd name="connsiteX6" fmla="*/ 26689 w 79047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047" h="52358">
                  <a:moveTo>
                    <a:pt x="26689" y="0"/>
                  </a:moveTo>
                  <a:lnTo>
                    <a:pt x="164" y="26179"/>
                  </a:lnTo>
                  <a:lnTo>
                    <a:pt x="0" y="52358"/>
                  </a:lnTo>
                  <a:lnTo>
                    <a:pt x="79048" y="52358"/>
                  </a:lnTo>
                  <a:lnTo>
                    <a:pt x="79048" y="26179"/>
                  </a:lnTo>
                  <a:lnTo>
                    <a:pt x="52869" y="0"/>
                  </a:lnTo>
                  <a:lnTo>
                    <a:pt x="2668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03" name="Dowolny kształt: kształt 902">
              <a:extLst>
                <a:ext uri="{FF2B5EF4-FFF2-40B4-BE49-F238E27FC236}">
                  <a16:creationId xmlns:a16="http://schemas.microsoft.com/office/drawing/2014/main" id="{520E0BAB-FAF8-CAD8-A654-D7A0BB8045B2}"/>
                </a:ext>
              </a:extLst>
            </p:cNvPr>
            <p:cNvSpPr/>
            <p:nvPr/>
          </p:nvSpPr>
          <p:spPr>
            <a:xfrm>
              <a:off x="5150874" y="680657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5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04" name="Dowolny kształt: kształt 903">
              <a:extLst>
                <a:ext uri="{FF2B5EF4-FFF2-40B4-BE49-F238E27FC236}">
                  <a16:creationId xmlns:a16="http://schemas.microsoft.com/office/drawing/2014/main" id="{AA53F8AE-4F33-3CCA-2528-2E84AA384B34}"/>
                </a:ext>
              </a:extLst>
            </p:cNvPr>
            <p:cNvSpPr/>
            <p:nvPr/>
          </p:nvSpPr>
          <p:spPr>
            <a:xfrm>
              <a:off x="5137772" y="746105"/>
              <a:ext cx="79394" cy="52358"/>
            </a:xfrm>
            <a:custGeom>
              <a:avLst/>
              <a:gdLst>
                <a:gd name="connsiteX0" fmla="*/ 79395 w 79394"/>
                <a:gd name="connsiteY0" fmla="*/ 52358 h 52358"/>
                <a:gd name="connsiteX1" fmla="*/ 78884 w 79394"/>
                <a:gd name="connsiteY1" fmla="*/ 26179 h 52358"/>
                <a:gd name="connsiteX2" fmla="*/ 52705 w 79394"/>
                <a:gd name="connsiteY2" fmla="*/ 0 h 52358"/>
                <a:gd name="connsiteX3" fmla="*/ 26526 w 79394"/>
                <a:gd name="connsiteY3" fmla="*/ 0 h 52358"/>
                <a:gd name="connsiteX4" fmla="*/ 0 w 79394"/>
                <a:gd name="connsiteY4" fmla="*/ 26179 h 52358"/>
                <a:gd name="connsiteX5" fmla="*/ 347 w 79394"/>
                <a:gd name="connsiteY5" fmla="*/ 52358 h 52358"/>
                <a:gd name="connsiteX6" fmla="*/ 79395 w 79394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94" h="52358">
                  <a:moveTo>
                    <a:pt x="79395" y="52358"/>
                  </a:moveTo>
                  <a:lnTo>
                    <a:pt x="78884" y="26179"/>
                  </a:lnTo>
                  <a:lnTo>
                    <a:pt x="52705" y="0"/>
                  </a:lnTo>
                  <a:lnTo>
                    <a:pt x="26526" y="0"/>
                  </a:lnTo>
                  <a:lnTo>
                    <a:pt x="0" y="26179"/>
                  </a:lnTo>
                  <a:lnTo>
                    <a:pt x="347" y="52358"/>
                  </a:lnTo>
                  <a:lnTo>
                    <a:pt x="79395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05" name="Dowolny kształt: kształt 904">
              <a:extLst>
                <a:ext uri="{FF2B5EF4-FFF2-40B4-BE49-F238E27FC236}">
                  <a16:creationId xmlns:a16="http://schemas.microsoft.com/office/drawing/2014/main" id="{913E2799-597D-C34E-42B4-1C0A7C36CADB}"/>
                </a:ext>
              </a:extLst>
            </p:cNvPr>
            <p:cNvSpPr/>
            <p:nvPr/>
          </p:nvSpPr>
          <p:spPr>
            <a:xfrm>
              <a:off x="5059581" y="811553"/>
              <a:ext cx="235703" cy="52358"/>
            </a:xfrm>
            <a:custGeom>
              <a:avLst/>
              <a:gdLst>
                <a:gd name="connsiteX0" fmla="*/ 26179 w 235703"/>
                <a:gd name="connsiteY0" fmla="*/ 26179 h 52358"/>
                <a:gd name="connsiteX1" fmla="*/ 104717 w 235703"/>
                <a:gd name="connsiteY1" fmla="*/ 26179 h 52358"/>
                <a:gd name="connsiteX2" fmla="*/ 104717 w 235703"/>
                <a:gd name="connsiteY2" fmla="*/ 52358 h 52358"/>
                <a:gd name="connsiteX3" fmla="*/ 130896 w 235703"/>
                <a:gd name="connsiteY3" fmla="*/ 52358 h 52358"/>
                <a:gd name="connsiteX4" fmla="*/ 130896 w 235703"/>
                <a:gd name="connsiteY4" fmla="*/ 26179 h 52358"/>
                <a:gd name="connsiteX5" fmla="*/ 209433 w 235703"/>
                <a:gd name="connsiteY5" fmla="*/ 26179 h 52358"/>
                <a:gd name="connsiteX6" fmla="*/ 209433 w 235703"/>
                <a:gd name="connsiteY6" fmla="*/ 52358 h 52358"/>
                <a:gd name="connsiteX7" fmla="*/ 235704 w 235703"/>
                <a:gd name="connsiteY7" fmla="*/ 52358 h 52358"/>
                <a:gd name="connsiteX8" fmla="*/ 235612 w 235703"/>
                <a:gd name="connsiteY8" fmla="*/ 26179 h 52358"/>
                <a:gd name="connsiteX9" fmla="*/ 235612 w 235703"/>
                <a:gd name="connsiteY9" fmla="*/ 0 h 52358"/>
                <a:gd name="connsiteX10" fmla="*/ 0 w 235703"/>
                <a:gd name="connsiteY10" fmla="*/ 0 h 52358"/>
                <a:gd name="connsiteX11" fmla="*/ 0 w 235703"/>
                <a:gd name="connsiteY11" fmla="*/ 26179 h 52358"/>
                <a:gd name="connsiteX12" fmla="*/ 0 w 235703"/>
                <a:gd name="connsiteY12" fmla="*/ 52358 h 52358"/>
                <a:gd name="connsiteX13" fmla="*/ 26179 w 235703"/>
                <a:gd name="connsiteY13" fmla="*/ 52358 h 52358"/>
                <a:gd name="connsiteX14" fmla="*/ 26179 w 235703"/>
                <a:gd name="connsiteY1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703" h="52358">
                  <a:moveTo>
                    <a:pt x="26179" y="26179"/>
                  </a:moveTo>
                  <a:lnTo>
                    <a:pt x="104717" y="26179"/>
                  </a:lnTo>
                  <a:lnTo>
                    <a:pt x="104717" y="52358"/>
                  </a:lnTo>
                  <a:lnTo>
                    <a:pt x="130896" y="52358"/>
                  </a:lnTo>
                  <a:lnTo>
                    <a:pt x="130896" y="26179"/>
                  </a:lnTo>
                  <a:lnTo>
                    <a:pt x="209433" y="26179"/>
                  </a:lnTo>
                  <a:lnTo>
                    <a:pt x="209433" y="52358"/>
                  </a:lnTo>
                  <a:lnTo>
                    <a:pt x="235704" y="52358"/>
                  </a:lnTo>
                  <a:lnTo>
                    <a:pt x="235612" y="26179"/>
                  </a:lnTo>
                  <a:lnTo>
                    <a:pt x="235612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0" y="52358"/>
                  </a:lnTo>
                  <a:lnTo>
                    <a:pt x="26179" y="52358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906" name="Grafika 52">
            <a:extLst>
              <a:ext uri="{FF2B5EF4-FFF2-40B4-BE49-F238E27FC236}">
                <a16:creationId xmlns:a16="http://schemas.microsoft.com/office/drawing/2014/main" id="{B0626B1E-0E13-5A28-EB69-3505A71734B0}"/>
              </a:ext>
            </a:extLst>
          </p:cNvPr>
          <p:cNvGrpSpPr/>
          <p:nvPr userDrawn="1"/>
        </p:nvGrpSpPr>
        <p:grpSpPr>
          <a:xfrm>
            <a:off x="22725907" y="-2743254"/>
            <a:ext cx="565266" cy="564944"/>
            <a:chOff x="5714059" y="693747"/>
            <a:chExt cx="288134" cy="287970"/>
          </a:xfrm>
          <a:solidFill>
            <a:srgbClr val="212E39"/>
          </a:solidFill>
        </p:grpSpPr>
        <p:sp>
          <p:nvSpPr>
            <p:cNvPr id="907" name="Dowolny kształt: kształt 906">
              <a:extLst>
                <a:ext uri="{FF2B5EF4-FFF2-40B4-BE49-F238E27FC236}">
                  <a16:creationId xmlns:a16="http://schemas.microsoft.com/office/drawing/2014/main" id="{E8815BA0-0DFE-4041-D5B6-4916B16632E4}"/>
                </a:ext>
              </a:extLst>
            </p:cNvPr>
            <p:cNvSpPr/>
            <p:nvPr/>
          </p:nvSpPr>
          <p:spPr>
            <a:xfrm>
              <a:off x="5818776" y="785374"/>
              <a:ext cx="78537" cy="65447"/>
            </a:xfrm>
            <a:custGeom>
              <a:avLst/>
              <a:gdLst>
                <a:gd name="connsiteX0" fmla="*/ 0 w 78537"/>
                <a:gd name="connsiteY0" fmla="*/ 26179 h 65447"/>
                <a:gd name="connsiteX1" fmla="*/ 26179 w 78537"/>
                <a:gd name="connsiteY1" fmla="*/ 26179 h 65447"/>
                <a:gd name="connsiteX2" fmla="*/ 26179 w 78537"/>
                <a:gd name="connsiteY2" fmla="*/ 65448 h 65447"/>
                <a:gd name="connsiteX3" fmla="*/ 52535 w 78537"/>
                <a:gd name="connsiteY3" fmla="*/ 65448 h 65447"/>
                <a:gd name="connsiteX4" fmla="*/ 52535 w 78537"/>
                <a:gd name="connsiteY4" fmla="*/ 26179 h 65447"/>
                <a:gd name="connsiteX5" fmla="*/ 78537 w 78537"/>
                <a:gd name="connsiteY5" fmla="*/ 26179 h 65447"/>
                <a:gd name="connsiteX6" fmla="*/ 78537 w 78537"/>
                <a:gd name="connsiteY6" fmla="*/ 0 h 65447"/>
                <a:gd name="connsiteX7" fmla="*/ 0 w 78537"/>
                <a:gd name="connsiteY7" fmla="*/ 0 h 65447"/>
                <a:gd name="connsiteX8" fmla="*/ 0 w 78537"/>
                <a:gd name="connsiteY8" fmla="*/ 26179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37" h="65447">
                  <a:moveTo>
                    <a:pt x="0" y="26179"/>
                  </a:moveTo>
                  <a:lnTo>
                    <a:pt x="26179" y="26179"/>
                  </a:lnTo>
                  <a:lnTo>
                    <a:pt x="26179" y="65448"/>
                  </a:lnTo>
                  <a:lnTo>
                    <a:pt x="52535" y="65448"/>
                  </a:lnTo>
                  <a:lnTo>
                    <a:pt x="52535" y="26179"/>
                  </a:lnTo>
                  <a:lnTo>
                    <a:pt x="78537" y="26179"/>
                  </a:lnTo>
                  <a:lnTo>
                    <a:pt x="78537" y="0"/>
                  </a:lnTo>
                  <a:lnTo>
                    <a:pt x="0" y="0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08" name="Dowolny kształt: kształt 907">
              <a:extLst>
                <a:ext uri="{FF2B5EF4-FFF2-40B4-BE49-F238E27FC236}">
                  <a16:creationId xmlns:a16="http://schemas.microsoft.com/office/drawing/2014/main" id="{197E7467-6DC0-9B21-2158-FF46EA79BB2F}"/>
                </a:ext>
              </a:extLst>
            </p:cNvPr>
            <p:cNvSpPr/>
            <p:nvPr/>
          </p:nvSpPr>
          <p:spPr>
            <a:xfrm>
              <a:off x="5936595" y="693747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5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09" name="Dowolny kształt: kształt 908">
              <a:extLst>
                <a:ext uri="{FF2B5EF4-FFF2-40B4-BE49-F238E27FC236}">
                  <a16:creationId xmlns:a16="http://schemas.microsoft.com/office/drawing/2014/main" id="{C2D636E1-766B-CD89-6F2A-3A3D771FD216}"/>
                </a:ext>
              </a:extLst>
            </p:cNvPr>
            <p:cNvSpPr/>
            <p:nvPr/>
          </p:nvSpPr>
          <p:spPr>
            <a:xfrm>
              <a:off x="5923492" y="759195"/>
              <a:ext cx="78701" cy="52358"/>
            </a:xfrm>
            <a:custGeom>
              <a:avLst/>
              <a:gdLst>
                <a:gd name="connsiteX0" fmla="*/ 52522 w 78701"/>
                <a:gd name="connsiteY0" fmla="*/ 0 h 52358"/>
                <a:gd name="connsiteX1" fmla="*/ 26343 w 78701"/>
                <a:gd name="connsiteY1" fmla="*/ 0 h 52358"/>
                <a:gd name="connsiteX2" fmla="*/ 164 w 78701"/>
                <a:gd name="connsiteY2" fmla="*/ 26179 h 52358"/>
                <a:gd name="connsiteX3" fmla="*/ 0 w 78701"/>
                <a:gd name="connsiteY3" fmla="*/ 52358 h 52358"/>
                <a:gd name="connsiteX4" fmla="*/ 78537 w 78701"/>
                <a:gd name="connsiteY4" fmla="*/ 52358 h 52358"/>
                <a:gd name="connsiteX5" fmla="*/ 78701 w 78701"/>
                <a:gd name="connsiteY5" fmla="*/ 26179 h 52358"/>
                <a:gd name="connsiteX6" fmla="*/ 52522 w 78701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01" h="52358">
                  <a:moveTo>
                    <a:pt x="52522" y="0"/>
                  </a:moveTo>
                  <a:lnTo>
                    <a:pt x="26343" y="0"/>
                  </a:lnTo>
                  <a:lnTo>
                    <a:pt x="164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701" y="26179"/>
                  </a:lnTo>
                  <a:lnTo>
                    <a:pt x="5252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10" name="Dowolny kształt: kształt 909">
              <a:extLst>
                <a:ext uri="{FF2B5EF4-FFF2-40B4-BE49-F238E27FC236}">
                  <a16:creationId xmlns:a16="http://schemas.microsoft.com/office/drawing/2014/main" id="{1211A37E-04A1-57B7-9448-04AC9331E245}"/>
                </a:ext>
              </a:extLst>
            </p:cNvPr>
            <p:cNvSpPr/>
            <p:nvPr/>
          </p:nvSpPr>
          <p:spPr>
            <a:xfrm>
              <a:off x="5727162" y="693747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5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11" name="Dowolny kształt: kształt 910">
              <a:extLst>
                <a:ext uri="{FF2B5EF4-FFF2-40B4-BE49-F238E27FC236}">
                  <a16:creationId xmlns:a16="http://schemas.microsoft.com/office/drawing/2014/main" id="{EBA9580F-8528-7848-CD1B-231ADD6AA2AB}"/>
                </a:ext>
              </a:extLst>
            </p:cNvPr>
            <p:cNvSpPr/>
            <p:nvPr/>
          </p:nvSpPr>
          <p:spPr>
            <a:xfrm>
              <a:off x="5714059" y="759195"/>
              <a:ext cx="78701" cy="52358"/>
            </a:xfrm>
            <a:custGeom>
              <a:avLst/>
              <a:gdLst>
                <a:gd name="connsiteX0" fmla="*/ 26343 w 78701"/>
                <a:gd name="connsiteY0" fmla="*/ 0 h 52358"/>
                <a:gd name="connsiteX1" fmla="*/ 164 w 78701"/>
                <a:gd name="connsiteY1" fmla="*/ 26179 h 52358"/>
                <a:gd name="connsiteX2" fmla="*/ 0 w 78701"/>
                <a:gd name="connsiteY2" fmla="*/ 52358 h 52358"/>
                <a:gd name="connsiteX3" fmla="*/ 78537 w 78701"/>
                <a:gd name="connsiteY3" fmla="*/ 52358 h 52358"/>
                <a:gd name="connsiteX4" fmla="*/ 78701 w 78701"/>
                <a:gd name="connsiteY4" fmla="*/ 26179 h 52358"/>
                <a:gd name="connsiteX5" fmla="*/ 52522 w 78701"/>
                <a:gd name="connsiteY5" fmla="*/ 0 h 52358"/>
                <a:gd name="connsiteX6" fmla="*/ 26343 w 78701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01" h="52358">
                  <a:moveTo>
                    <a:pt x="26343" y="0"/>
                  </a:moveTo>
                  <a:lnTo>
                    <a:pt x="164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701" y="26179"/>
                  </a:lnTo>
                  <a:lnTo>
                    <a:pt x="52522" y="0"/>
                  </a:lnTo>
                  <a:lnTo>
                    <a:pt x="2634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12" name="Dowolny kształt: kształt 911">
              <a:extLst>
                <a:ext uri="{FF2B5EF4-FFF2-40B4-BE49-F238E27FC236}">
                  <a16:creationId xmlns:a16="http://schemas.microsoft.com/office/drawing/2014/main" id="{D380E307-0D4B-AD3F-F9D9-1B90892D8EAA}"/>
                </a:ext>
              </a:extLst>
            </p:cNvPr>
            <p:cNvSpPr/>
            <p:nvPr/>
          </p:nvSpPr>
          <p:spPr>
            <a:xfrm>
              <a:off x="5831715" y="863911"/>
              <a:ext cx="52345" cy="52358"/>
            </a:xfrm>
            <a:custGeom>
              <a:avLst/>
              <a:gdLst>
                <a:gd name="connsiteX0" fmla="*/ 26173 w 52345"/>
                <a:gd name="connsiteY0" fmla="*/ 52358 h 52358"/>
                <a:gd name="connsiteX1" fmla="*/ 52345 w 52345"/>
                <a:gd name="connsiteY1" fmla="*/ 26179 h 52358"/>
                <a:gd name="connsiteX2" fmla="*/ 26173 w 52345"/>
                <a:gd name="connsiteY2" fmla="*/ 0 h 52358"/>
                <a:gd name="connsiteX3" fmla="*/ 0 w 52345"/>
                <a:gd name="connsiteY3" fmla="*/ 26179 h 52358"/>
                <a:gd name="connsiteX4" fmla="*/ 0 w 52345"/>
                <a:gd name="connsiteY4" fmla="*/ 26192 h 52358"/>
                <a:gd name="connsiteX5" fmla="*/ 25970 w 52345"/>
                <a:gd name="connsiteY5" fmla="*/ 52358 h 52358"/>
                <a:gd name="connsiteX6" fmla="*/ 26173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6173" y="52358"/>
                  </a:move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lnTo>
                    <a:pt x="26173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13" name="Dowolny kształt: kształt 912">
              <a:extLst>
                <a:ext uri="{FF2B5EF4-FFF2-40B4-BE49-F238E27FC236}">
                  <a16:creationId xmlns:a16="http://schemas.microsoft.com/office/drawing/2014/main" id="{ED84E902-6AC8-7CFB-83EB-C76F22D3BC66}"/>
                </a:ext>
              </a:extLst>
            </p:cNvPr>
            <p:cNvSpPr/>
            <p:nvPr/>
          </p:nvSpPr>
          <p:spPr>
            <a:xfrm>
              <a:off x="5818619" y="929359"/>
              <a:ext cx="78694" cy="52358"/>
            </a:xfrm>
            <a:custGeom>
              <a:avLst/>
              <a:gdLst>
                <a:gd name="connsiteX0" fmla="*/ 26336 w 78694"/>
                <a:gd name="connsiteY0" fmla="*/ 0 h 52358"/>
                <a:gd name="connsiteX1" fmla="*/ 157 w 78694"/>
                <a:gd name="connsiteY1" fmla="*/ 26179 h 52358"/>
                <a:gd name="connsiteX2" fmla="*/ 0 w 78694"/>
                <a:gd name="connsiteY2" fmla="*/ 52358 h 52358"/>
                <a:gd name="connsiteX3" fmla="*/ 78537 w 78694"/>
                <a:gd name="connsiteY3" fmla="*/ 52358 h 52358"/>
                <a:gd name="connsiteX4" fmla="*/ 78695 w 78694"/>
                <a:gd name="connsiteY4" fmla="*/ 26179 h 52358"/>
                <a:gd name="connsiteX5" fmla="*/ 52516 w 78694"/>
                <a:gd name="connsiteY5" fmla="*/ 0 h 52358"/>
                <a:gd name="connsiteX6" fmla="*/ 26336 w 78694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694" h="52358">
                  <a:moveTo>
                    <a:pt x="26336" y="0"/>
                  </a:moveTo>
                  <a:lnTo>
                    <a:pt x="157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695" y="26179"/>
                  </a:lnTo>
                  <a:lnTo>
                    <a:pt x="52516" y="0"/>
                  </a:lnTo>
                  <a:lnTo>
                    <a:pt x="2633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914" name="Grafika 52">
            <a:extLst>
              <a:ext uri="{FF2B5EF4-FFF2-40B4-BE49-F238E27FC236}">
                <a16:creationId xmlns:a16="http://schemas.microsoft.com/office/drawing/2014/main" id="{2ACE7A3E-D4B9-AA9F-6FC9-9E25B2042F8D}"/>
              </a:ext>
            </a:extLst>
          </p:cNvPr>
          <p:cNvGrpSpPr/>
          <p:nvPr userDrawn="1"/>
        </p:nvGrpSpPr>
        <p:grpSpPr>
          <a:xfrm>
            <a:off x="22109605" y="-2768934"/>
            <a:ext cx="462547" cy="616302"/>
            <a:chOff x="5399910" y="680657"/>
            <a:chExt cx="235775" cy="314149"/>
          </a:xfrm>
          <a:solidFill>
            <a:srgbClr val="212E39"/>
          </a:solidFill>
        </p:grpSpPr>
        <p:sp>
          <p:nvSpPr>
            <p:cNvPr id="915" name="Dowolny kształt: kształt 914">
              <a:extLst>
                <a:ext uri="{FF2B5EF4-FFF2-40B4-BE49-F238E27FC236}">
                  <a16:creationId xmlns:a16="http://schemas.microsoft.com/office/drawing/2014/main" id="{1574EAC8-D869-2D77-F17B-55B94A1E68E7}"/>
                </a:ext>
              </a:extLst>
            </p:cNvPr>
            <p:cNvSpPr/>
            <p:nvPr/>
          </p:nvSpPr>
          <p:spPr>
            <a:xfrm>
              <a:off x="5570087" y="877001"/>
              <a:ext cx="52345" cy="52358"/>
            </a:xfrm>
            <a:custGeom>
              <a:avLst/>
              <a:gdLst>
                <a:gd name="connsiteX0" fmla="*/ 0 w 52345"/>
                <a:gd name="connsiteY0" fmla="*/ 26179 h 52358"/>
                <a:gd name="connsiteX1" fmla="*/ 0 w 52345"/>
                <a:gd name="connsiteY1" fmla="*/ 26192 h 52358"/>
                <a:gd name="connsiteX2" fmla="*/ 25970 w 52345"/>
                <a:gd name="connsiteY2" fmla="*/ 52358 h 52358"/>
                <a:gd name="connsiteX3" fmla="*/ 26173 w 52345"/>
                <a:gd name="connsiteY3" fmla="*/ 52358 h 52358"/>
                <a:gd name="connsiteX4" fmla="*/ 52345 w 52345"/>
                <a:gd name="connsiteY4" fmla="*/ 26179 h 52358"/>
                <a:gd name="connsiteX5" fmla="*/ 26173 w 52345"/>
                <a:gd name="connsiteY5" fmla="*/ 0 h 52358"/>
                <a:gd name="connsiteX6" fmla="*/ 0 w 52345"/>
                <a:gd name="connsiteY6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0" y="26179"/>
                  </a:move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16" name="Dowolny kształt: kształt 915">
              <a:extLst>
                <a:ext uri="{FF2B5EF4-FFF2-40B4-BE49-F238E27FC236}">
                  <a16:creationId xmlns:a16="http://schemas.microsoft.com/office/drawing/2014/main" id="{8B6E2446-E35E-CC4F-7905-B2B2FC04D40B}"/>
                </a:ext>
              </a:extLst>
            </p:cNvPr>
            <p:cNvSpPr/>
            <p:nvPr/>
          </p:nvSpPr>
          <p:spPr>
            <a:xfrm>
              <a:off x="5556985" y="942449"/>
              <a:ext cx="78701" cy="52358"/>
            </a:xfrm>
            <a:custGeom>
              <a:avLst/>
              <a:gdLst>
                <a:gd name="connsiteX0" fmla="*/ 52522 w 78701"/>
                <a:gd name="connsiteY0" fmla="*/ 0 h 52358"/>
                <a:gd name="connsiteX1" fmla="*/ 26343 w 78701"/>
                <a:gd name="connsiteY1" fmla="*/ 0 h 52358"/>
                <a:gd name="connsiteX2" fmla="*/ 164 w 78701"/>
                <a:gd name="connsiteY2" fmla="*/ 26179 h 52358"/>
                <a:gd name="connsiteX3" fmla="*/ 0 w 78701"/>
                <a:gd name="connsiteY3" fmla="*/ 52358 h 52358"/>
                <a:gd name="connsiteX4" fmla="*/ 78537 w 78701"/>
                <a:gd name="connsiteY4" fmla="*/ 52358 h 52358"/>
                <a:gd name="connsiteX5" fmla="*/ 78701 w 78701"/>
                <a:gd name="connsiteY5" fmla="*/ 26179 h 52358"/>
                <a:gd name="connsiteX6" fmla="*/ 52522 w 78701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01" h="52358">
                  <a:moveTo>
                    <a:pt x="52522" y="0"/>
                  </a:moveTo>
                  <a:lnTo>
                    <a:pt x="26343" y="0"/>
                  </a:lnTo>
                  <a:lnTo>
                    <a:pt x="164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701" y="26179"/>
                  </a:lnTo>
                  <a:lnTo>
                    <a:pt x="5252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17" name="Dowolny kształt: kształt 916">
              <a:extLst>
                <a:ext uri="{FF2B5EF4-FFF2-40B4-BE49-F238E27FC236}">
                  <a16:creationId xmlns:a16="http://schemas.microsoft.com/office/drawing/2014/main" id="{B3205B50-2CBB-985C-ED5E-C04F4A6FA28E}"/>
                </a:ext>
              </a:extLst>
            </p:cNvPr>
            <p:cNvSpPr/>
            <p:nvPr/>
          </p:nvSpPr>
          <p:spPr>
            <a:xfrm>
              <a:off x="5413012" y="877001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5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18" name="Dowolny kształt: kształt 917">
              <a:extLst>
                <a:ext uri="{FF2B5EF4-FFF2-40B4-BE49-F238E27FC236}">
                  <a16:creationId xmlns:a16="http://schemas.microsoft.com/office/drawing/2014/main" id="{A49EFCD8-4E13-F0CF-1B8E-D6A47D9DB206}"/>
                </a:ext>
              </a:extLst>
            </p:cNvPr>
            <p:cNvSpPr/>
            <p:nvPr/>
          </p:nvSpPr>
          <p:spPr>
            <a:xfrm>
              <a:off x="5399910" y="942449"/>
              <a:ext cx="78701" cy="52358"/>
            </a:xfrm>
            <a:custGeom>
              <a:avLst/>
              <a:gdLst>
                <a:gd name="connsiteX0" fmla="*/ 26343 w 78701"/>
                <a:gd name="connsiteY0" fmla="*/ 0 h 52358"/>
                <a:gd name="connsiteX1" fmla="*/ 164 w 78701"/>
                <a:gd name="connsiteY1" fmla="*/ 26179 h 52358"/>
                <a:gd name="connsiteX2" fmla="*/ 0 w 78701"/>
                <a:gd name="connsiteY2" fmla="*/ 52358 h 52358"/>
                <a:gd name="connsiteX3" fmla="*/ 78537 w 78701"/>
                <a:gd name="connsiteY3" fmla="*/ 52358 h 52358"/>
                <a:gd name="connsiteX4" fmla="*/ 78701 w 78701"/>
                <a:gd name="connsiteY4" fmla="*/ 26179 h 52358"/>
                <a:gd name="connsiteX5" fmla="*/ 52522 w 78701"/>
                <a:gd name="connsiteY5" fmla="*/ 0 h 52358"/>
                <a:gd name="connsiteX6" fmla="*/ 26343 w 78701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01" h="52358">
                  <a:moveTo>
                    <a:pt x="26343" y="0"/>
                  </a:moveTo>
                  <a:lnTo>
                    <a:pt x="164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701" y="26179"/>
                  </a:lnTo>
                  <a:lnTo>
                    <a:pt x="52522" y="0"/>
                  </a:lnTo>
                  <a:lnTo>
                    <a:pt x="2634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19" name="Dowolny kształt: kształt 918">
              <a:extLst>
                <a:ext uri="{FF2B5EF4-FFF2-40B4-BE49-F238E27FC236}">
                  <a16:creationId xmlns:a16="http://schemas.microsoft.com/office/drawing/2014/main" id="{B53ECF27-86C0-3DC8-0D1C-6DF9CC9AC86D}"/>
                </a:ext>
              </a:extLst>
            </p:cNvPr>
            <p:cNvSpPr/>
            <p:nvPr/>
          </p:nvSpPr>
          <p:spPr>
            <a:xfrm>
              <a:off x="5491203" y="680657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5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20" name="Dowolny kształt: kształt 919">
              <a:extLst>
                <a:ext uri="{FF2B5EF4-FFF2-40B4-BE49-F238E27FC236}">
                  <a16:creationId xmlns:a16="http://schemas.microsoft.com/office/drawing/2014/main" id="{EAA2F1E8-E557-326C-E9A2-07F4DE12BBC4}"/>
                </a:ext>
              </a:extLst>
            </p:cNvPr>
            <p:cNvSpPr/>
            <p:nvPr/>
          </p:nvSpPr>
          <p:spPr>
            <a:xfrm>
              <a:off x="5478100" y="746105"/>
              <a:ext cx="79394" cy="52358"/>
            </a:xfrm>
            <a:custGeom>
              <a:avLst/>
              <a:gdLst>
                <a:gd name="connsiteX0" fmla="*/ 79395 w 79394"/>
                <a:gd name="connsiteY0" fmla="*/ 52358 h 52358"/>
                <a:gd name="connsiteX1" fmla="*/ 78884 w 79394"/>
                <a:gd name="connsiteY1" fmla="*/ 26179 h 52358"/>
                <a:gd name="connsiteX2" fmla="*/ 52705 w 79394"/>
                <a:gd name="connsiteY2" fmla="*/ 0 h 52358"/>
                <a:gd name="connsiteX3" fmla="*/ 26526 w 79394"/>
                <a:gd name="connsiteY3" fmla="*/ 0 h 52358"/>
                <a:gd name="connsiteX4" fmla="*/ 0 w 79394"/>
                <a:gd name="connsiteY4" fmla="*/ 26179 h 52358"/>
                <a:gd name="connsiteX5" fmla="*/ 347 w 79394"/>
                <a:gd name="connsiteY5" fmla="*/ 52358 h 52358"/>
                <a:gd name="connsiteX6" fmla="*/ 79395 w 79394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94" h="52358">
                  <a:moveTo>
                    <a:pt x="79395" y="52358"/>
                  </a:moveTo>
                  <a:lnTo>
                    <a:pt x="78884" y="26179"/>
                  </a:lnTo>
                  <a:lnTo>
                    <a:pt x="52705" y="0"/>
                  </a:lnTo>
                  <a:lnTo>
                    <a:pt x="26526" y="0"/>
                  </a:lnTo>
                  <a:lnTo>
                    <a:pt x="0" y="26179"/>
                  </a:lnTo>
                  <a:lnTo>
                    <a:pt x="347" y="52358"/>
                  </a:lnTo>
                  <a:lnTo>
                    <a:pt x="79395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21" name="Dowolny kształt: kształt 920">
              <a:extLst>
                <a:ext uri="{FF2B5EF4-FFF2-40B4-BE49-F238E27FC236}">
                  <a16:creationId xmlns:a16="http://schemas.microsoft.com/office/drawing/2014/main" id="{ECD7FE5D-4FF6-45C9-FA7D-251EAEA195DD}"/>
                </a:ext>
              </a:extLst>
            </p:cNvPr>
            <p:cNvSpPr/>
            <p:nvPr/>
          </p:nvSpPr>
          <p:spPr>
            <a:xfrm>
              <a:off x="5426089" y="811553"/>
              <a:ext cx="183345" cy="52358"/>
            </a:xfrm>
            <a:custGeom>
              <a:avLst/>
              <a:gdLst>
                <a:gd name="connsiteX0" fmla="*/ 26179 w 183345"/>
                <a:gd name="connsiteY0" fmla="*/ 26179 h 52358"/>
                <a:gd name="connsiteX1" fmla="*/ 157075 w 183345"/>
                <a:gd name="connsiteY1" fmla="*/ 26179 h 52358"/>
                <a:gd name="connsiteX2" fmla="*/ 157075 w 183345"/>
                <a:gd name="connsiteY2" fmla="*/ 52358 h 52358"/>
                <a:gd name="connsiteX3" fmla="*/ 183346 w 183345"/>
                <a:gd name="connsiteY3" fmla="*/ 52358 h 52358"/>
                <a:gd name="connsiteX4" fmla="*/ 183254 w 183345"/>
                <a:gd name="connsiteY4" fmla="*/ 26179 h 52358"/>
                <a:gd name="connsiteX5" fmla="*/ 183254 w 183345"/>
                <a:gd name="connsiteY5" fmla="*/ 0 h 52358"/>
                <a:gd name="connsiteX6" fmla="*/ 0 w 183345"/>
                <a:gd name="connsiteY6" fmla="*/ 0 h 52358"/>
                <a:gd name="connsiteX7" fmla="*/ 0 w 183345"/>
                <a:gd name="connsiteY7" fmla="*/ 26179 h 52358"/>
                <a:gd name="connsiteX8" fmla="*/ 0 w 183345"/>
                <a:gd name="connsiteY8" fmla="*/ 52358 h 52358"/>
                <a:gd name="connsiteX9" fmla="*/ 26179 w 183345"/>
                <a:gd name="connsiteY9" fmla="*/ 52358 h 52358"/>
                <a:gd name="connsiteX10" fmla="*/ 26179 w 183345"/>
                <a:gd name="connsiteY10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345" h="52358">
                  <a:moveTo>
                    <a:pt x="26179" y="26179"/>
                  </a:moveTo>
                  <a:lnTo>
                    <a:pt x="157075" y="26179"/>
                  </a:lnTo>
                  <a:lnTo>
                    <a:pt x="157075" y="52358"/>
                  </a:lnTo>
                  <a:lnTo>
                    <a:pt x="183346" y="52358"/>
                  </a:lnTo>
                  <a:lnTo>
                    <a:pt x="183254" y="26179"/>
                  </a:lnTo>
                  <a:lnTo>
                    <a:pt x="183254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0" y="52358"/>
                  </a:lnTo>
                  <a:lnTo>
                    <a:pt x="26179" y="52358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922" name="Dowolny kształt: kształt 921">
            <a:extLst>
              <a:ext uri="{FF2B5EF4-FFF2-40B4-BE49-F238E27FC236}">
                <a16:creationId xmlns:a16="http://schemas.microsoft.com/office/drawing/2014/main" id="{5F4CBBDF-4731-418F-387C-D3917C40DFA5}"/>
              </a:ext>
            </a:extLst>
          </p:cNvPr>
          <p:cNvSpPr/>
          <p:nvPr userDrawn="1"/>
        </p:nvSpPr>
        <p:spPr>
          <a:xfrm>
            <a:off x="26423229" y="4010407"/>
            <a:ext cx="616805" cy="616302"/>
          </a:xfrm>
          <a:custGeom>
            <a:avLst/>
            <a:gdLst>
              <a:gd name="connsiteX0" fmla="*/ 288226 w 314405"/>
              <a:gd name="connsiteY0" fmla="*/ 0 h 314149"/>
              <a:gd name="connsiteX1" fmla="*/ 26173 w 314405"/>
              <a:gd name="connsiteY1" fmla="*/ 0 h 314149"/>
              <a:gd name="connsiteX2" fmla="*/ 0 w 314405"/>
              <a:gd name="connsiteY2" fmla="*/ 24058 h 314149"/>
              <a:gd name="connsiteX3" fmla="*/ 255 w 314405"/>
              <a:gd name="connsiteY3" fmla="*/ 235612 h 314149"/>
              <a:gd name="connsiteX4" fmla="*/ 26434 w 314405"/>
              <a:gd name="connsiteY4" fmla="*/ 261791 h 314149"/>
              <a:gd name="connsiteX5" fmla="*/ 235868 w 314405"/>
              <a:gd name="connsiteY5" fmla="*/ 261791 h 314149"/>
              <a:gd name="connsiteX6" fmla="*/ 288226 w 314405"/>
              <a:gd name="connsiteY6" fmla="*/ 314150 h 314149"/>
              <a:gd name="connsiteX7" fmla="*/ 314405 w 314405"/>
              <a:gd name="connsiteY7" fmla="*/ 288154 h 314149"/>
              <a:gd name="connsiteX8" fmla="*/ 314405 w 314405"/>
              <a:gd name="connsiteY8" fmla="*/ 26179 h 314149"/>
              <a:gd name="connsiteX9" fmla="*/ 288226 w 314405"/>
              <a:gd name="connsiteY9" fmla="*/ 0 h 314149"/>
              <a:gd name="connsiteX10" fmla="*/ 183509 w 314405"/>
              <a:gd name="connsiteY10" fmla="*/ 196344 h 314149"/>
              <a:gd name="connsiteX11" fmla="*/ 157330 w 314405"/>
              <a:gd name="connsiteY11" fmla="*/ 222523 h 314149"/>
              <a:gd name="connsiteX12" fmla="*/ 131151 w 314405"/>
              <a:gd name="connsiteY12" fmla="*/ 222523 h 314149"/>
              <a:gd name="connsiteX13" fmla="*/ 131151 w 314405"/>
              <a:gd name="connsiteY13" fmla="*/ 104717 h 314149"/>
              <a:gd name="connsiteX14" fmla="*/ 183509 w 314405"/>
              <a:gd name="connsiteY14" fmla="*/ 104717 h 314149"/>
              <a:gd name="connsiteX15" fmla="*/ 183509 w 314405"/>
              <a:gd name="connsiteY15" fmla="*/ 196344 h 314149"/>
              <a:gd name="connsiteX16" fmla="*/ 157330 w 314405"/>
              <a:gd name="connsiteY16" fmla="*/ 91627 h 314149"/>
              <a:gd name="connsiteX17" fmla="*/ 131151 w 314405"/>
              <a:gd name="connsiteY17" fmla="*/ 65448 h 314149"/>
              <a:gd name="connsiteX18" fmla="*/ 157330 w 314405"/>
              <a:gd name="connsiteY18" fmla="*/ 39269 h 314149"/>
              <a:gd name="connsiteX19" fmla="*/ 183509 w 314405"/>
              <a:gd name="connsiteY19" fmla="*/ 65448 h 314149"/>
              <a:gd name="connsiteX20" fmla="*/ 157330 w 314405"/>
              <a:gd name="connsiteY20" fmla="*/ 91627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405" h="314149">
                <a:moveTo>
                  <a:pt x="288226" y="0"/>
                </a:moveTo>
                <a:lnTo>
                  <a:pt x="26173" y="0"/>
                </a:lnTo>
                <a:lnTo>
                  <a:pt x="0" y="24058"/>
                </a:lnTo>
                <a:lnTo>
                  <a:pt x="255" y="235612"/>
                </a:lnTo>
                <a:lnTo>
                  <a:pt x="26434" y="261791"/>
                </a:lnTo>
                <a:lnTo>
                  <a:pt x="235868" y="261791"/>
                </a:lnTo>
                <a:lnTo>
                  <a:pt x="288226" y="314150"/>
                </a:lnTo>
                <a:lnTo>
                  <a:pt x="314405" y="288154"/>
                </a:lnTo>
                <a:lnTo>
                  <a:pt x="314405" y="26179"/>
                </a:lnTo>
                <a:lnTo>
                  <a:pt x="288226" y="0"/>
                </a:lnTo>
                <a:close/>
                <a:moveTo>
                  <a:pt x="183509" y="196344"/>
                </a:moveTo>
                <a:lnTo>
                  <a:pt x="157330" y="222523"/>
                </a:lnTo>
                <a:lnTo>
                  <a:pt x="131151" y="222523"/>
                </a:lnTo>
                <a:lnTo>
                  <a:pt x="131151" y="104717"/>
                </a:lnTo>
                <a:lnTo>
                  <a:pt x="183509" y="104717"/>
                </a:lnTo>
                <a:lnTo>
                  <a:pt x="183509" y="196344"/>
                </a:lnTo>
                <a:close/>
                <a:moveTo>
                  <a:pt x="157330" y="91627"/>
                </a:moveTo>
                <a:cubicBezTo>
                  <a:pt x="142873" y="91627"/>
                  <a:pt x="131151" y="79905"/>
                  <a:pt x="131151" y="65448"/>
                </a:cubicBezTo>
                <a:cubicBezTo>
                  <a:pt x="131151" y="50991"/>
                  <a:pt x="142873" y="39269"/>
                  <a:pt x="157330" y="39269"/>
                </a:cubicBezTo>
                <a:cubicBezTo>
                  <a:pt x="171788" y="39269"/>
                  <a:pt x="183509" y="50991"/>
                  <a:pt x="183509" y="65448"/>
                </a:cubicBezTo>
                <a:cubicBezTo>
                  <a:pt x="183509" y="79905"/>
                  <a:pt x="171788" y="91627"/>
                  <a:pt x="157330" y="91627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923" name="Dowolny kształt: kształt 922">
            <a:extLst>
              <a:ext uri="{FF2B5EF4-FFF2-40B4-BE49-F238E27FC236}">
                <a16:creationId xmlns:a16="http://schemas.microsoft.com/office/drawing/2014/main" id="{B07B0B2E-091F-D2BE-A5AE-EA3FB75E95D0}"/>
              </a:ext>
            </a:extLst>
          </p:cNvPr>
          <p:cNvSpPr/>
          <p:nvPr userDrawn="1"/>
        </p:nvSpPr>
        <p:spPr>
          <a:xfrm>
            <a:off x="25755566" y="4010407"/>
            <a:ext cx="616805" cy="616302"/>
          </a:xfrm>
          <a:custGeom>
            <a:avLst/>
            <a:gdLst>
              <a:gd name="connsiteX0" fmla="*/ 288226 w 314405"/>
              <a:gd name="connsiteY0" fmla="*/ 274881 h 314149"/>
              <a:gd name="connsiteX1" fmla="*/ 248957 w 314405"/>
              <a:gd name="connsiteY1" fmla="*/ 235612 h 314149"/>
              <a:gd name="connsiteX2" fmla="*/ 26434 w 314405"/>
              <a:gd name="connsiteY2" fmla="*/ 235612 h 314149"/>
              <a:gd name="connsiteX3" fmla="*/ 26434 w 314405"/>
              <a:gd name="connsiteY3" fmla="*/ 26179 h 314149"/>
              <a:gd name="connsiteX4" fmla="*/ 288226 w 314405"/>
              <a:gd name="connsiteY4" fmla="*/ 26179 h 314149"/>
              <a:gd name="connsiteX5" fmla="*/ 288226 w 314405"/>
              <a:gd name="connsiteY5" fmla="*/ 0 h 314149"/>
              <a:gd name="connsiteX6" fmla="*/ 26173 w 314405"/>
              <a:gd name="connsiteY6" fmla="*/ 0 h 314149"/>
              <a:gd name="connsiteX7" fmla="*/ 0 w 314405"/>
              <a:gd name="connsiteY7" fmla="*/ 24058 h 314149"/>
              <a:gd name="connsiteX8" fmla="*/ 255 w 314405"/>
              <a:gd name="connsiteY8" fmla="*/ 235612 h 314149"/>
              <a:gd name="connsiteX9" fmla="*/ 26434 w 314405"/>
              <a:gd name="connsiteY9" fmla="*/ 261791 h 314149"/>
              <a:gd name="connsiteX10" fmla="*/ 235868 w 314405"/>
              <a:gd name="connsiteY10" fmla="*/ 261791 h 314149"/>
              <a:gd name="connsiteX11" fmla="*/ 288226 w 314405"/>
              <a:gd name="connsiteY11" fmla="*/ 314150 h 314149"/>
              <a:gd name="connsiteX12" fmla="*/ 314405 w 314405"/>
              <a:gd name="connsiteY12" fmla="*/ 288154 h 314149"/>
              <a:gd name="connsiteX13" fmla="*/ 314405 w 314405"/>
              <a:gd name="connsiteY13" fmla="*/ 26179 h 314149"/>
              <a:gd name="connsiteX14" fmla="*/ 288226 w 314405"/>
              <a:gd name="connsiteY14" fmla="*/ 0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405" h="314149">
                <a:moveTo>
                  <a:pt x="288226" y="274881"/>
                </a:moveTo>
                <a:lnTo>
                  <a:pt x="248957" y="235612"/>
                </a:lnTo>
                <a:lnTo>
                  <a:pt x="26434" y="235612"/>
                </a:lnTo>
                <a:lnTo>
                  <a:pt x="26434" y="26179"/>
                </a:lnTo>
                <a:lnTo>
                  <a:pt x="288226" y="26179"/>
                </a:lnTo>
                <a:moveTo>
                  <a:pt x="288226" y="0"/>
                </a:moveTo>
                <a:lnTo>
                  <a:pt x="26173" y="0"/>
                </a:lnTo>
                <a:lnTo>
                  <a:pt x="0" y="24058"/>
                </a:lnTo>
                <a:lnTo>
                  <a:pt x="255" y="235612"/>
                </a:lnTo>
                <a:lnTo>
                  <a:pt x="26434" y="261791"/>
                </a:lnTo>
                <a:lnTo>
                  <a:pt x="235868" y="261791"/>
                </a:lnTo>
                <a:lnTo>
                  <a:pt x="288226" y="314150"/>
                </a:lnTo>
                <a:lnTo>
                  <a:pt x="314405" y="288154"/>
                </a:lnTo>
                <a:lnTo>
                  <a:pt x="314405" y="26179"/>
                </a:lnTo>
                <a:lnTo>
                  <a:pt x="288226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924" name="Dowolny kształt: kształt 923">
            <a:extLst>
              <a:ext uri="{FF2B5EF4-FFF2-40B4-BE49-F238E27FC236}">
                <a16:creationId xmlns:a16="http://schemas.microsoft.com/office/drawing/2014/main" id="{18471720-1CC2-DCE7-B120-9FA57F8891A0}"/>
              </a:ext>
            </a:extLst>
          </p:cNvPr>
          <p:cNvSpPr/>
          <p:nvPr userDrawn="1"/>
        </p:nvSpPr>
        <p:spPr>
          <a:xfrm>
            <a:off x="26012860" y="4215841"/>
            <a:ext cx="102717" cy="231114"/>
          </a:xfrm>
          <a:custGeom>
            <a:avLst/>
            <a:gdLst>
              <a:gd name="connsiteX0" fmla="*/ 52358 w 52358"/>
              <a:gd name="connsiteY0" fmla="*/ 91627 h 117806"/>
              <a:gd name="connsiteX1" fmla="*/ 26179 w 52358"/>
              <a:gd name="connsiteY1" fmla="*/ 117806 h 117806"/>
              <a:gd name="connsiteX2" fmla="*/ 0 w 52358"/>
              <a:gd name="connsiteY2" fmla="*/ 117806 h 117806"/>
              <a:gd name="connsiteX3" fmla="*/ 0 w 52358"/>
              <a:gd name="connsiteY3" fmla="*/ 0 h 117806"/>
              <a:gd name="connsiteX4" fmla="*/ 52358 w 52358"/>
              <a:gd name="connsiteY4" fmla="*/ 0 h 117806"/>
              <a:gd name="connsiteX5" fmla="*/ 52358 w 52358"/>
              <a:gd name="connsiteY5" fmla="*/ 91627 h 11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58" h="117806">
                <a:moveTo>
                  <a:pt x="52358" y="91627"/>
                </a:moveTo>
                <a:lnTo>
                  <a:pt x="26179" y="117806"/>
                </a:lnTo>
                <a:lnTo>
                  <a:pt x="0" y="117806"/>
                </a:lnTo>
                <a:lnTo>
                  <a:pt x="0" y="0"/>
                </a:lnTo>
                <a:lnTo>
                  <a:pt x="52358" y="0"/>
                </a:lnTo>
                <a:lnTo>
                  <a:pt x="52358" y="9162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925" name="Dowolny kształt: kształt 924">
            <a:extLst>
              <a:ext uri="{FF2B5EF4-FFF2-40B4-BE49-F238E27FC236}">
                <a16:creationId xmlns:a16="http://schemas.microsoft.com/office/drawing/2014/main" id="{8482B1C7-8B79-2E39-2392-A49AC15BECD9}"/>
              </a:ext>
            </a:extLst>
          </p:cNvPr>
          <p:cNvSpPr/>
          <p:nvPr userDrawn="1"/>
        </p:nvSpPr>
        <p:spPr>
          <a:xfrm>
            <a:off x="26012860" y="4087446"/>
            <a:ext cx="102717" cy="102717"/>
          </a:xfrm>
          <a:custGeom>
            <a:avLst/>
            <a:gdLst>
              <a:gd name="connsiteX0" fmla="*/ 52358 w 52358"/>
              <a:gd name="connsiteY0" fmla="*/ 26179 h 52358"/>
              <a:gd name="connsiteX1" fmla="*/ 26179 w 52358"/>
              <a:gd name="connsiteY1" fmla="*/ 52358 h 52358"/>
              <a:gd name="connsiteX2" fmla="*/ 0 w 52358"/>
              <a:gd name="connsiteY2" fmla="*/ 26179 h 52358"/>
              <a:gd name="connsiteX3" fmla="*/ 26179 w 52358"/>
              <a:gd name="connsiteY3" fmla="*/ 0 h 52358"/>
              <a:gd name="connsiteX4" fmla="*/ 52358 w 52358"/>
              <a:gd name="connsiteY4" fmla="*/ 26179 h 5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58" h="52358">
                <a:moveTo>
                  <a:pt x="52358" y="26179"/>
                </a:moveTo>
                <a:cubicBezTo>
                  <a:pt x="52358" y="40637"/>
                  <a:pt x="40637" y="52358"/>
                  <a:pt x="26179" y="52358"/>
                </a:cubicBezTo>
                <a:cubicBezTo>
                  <a:pt x="11721" y="52358"/>
                  <a:pt x="0" y="40637"/>
                  <a:pt x="0" y="26179"/>
                </a:cubicBezTo>
                <a:cubicBezTo>
                  <a:pt x="0" y="11721"/>
                  <a:pt x="11721" y="0"/>
                  <a:pt x="26179" y="0"/>
                </a:cubicBezTo>
                <a:cubicBezTo>
                  <a:pt x="40637" y="0"/>
                  <a:pt x="52358" y="11721"/>
                  <a:pt x="52358" y="26179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926" name="Grafika 52">
            <a:extLst>
              <a:ext uri="{FF2B5EF4-FFF2-40B4-BE49-F238E27FC236}">
                <a16:creationId xmlns:a16="http://schemas.microsoft.com/office/drawing/2014/main" id="{9B852B2D-E066-16A1-BFB1-638DDB33633C}"/>
              </a:ext>
            </a:extLst>
          </p:cNvPr>
          <p:cNvGrpSpPr/>
          <p:nvPr userDrawn="1"/>
        </p:nvGrpSpPr>
        <p:grpSpPr>
          <a:xfrm>
            <a:off x="33947773" y="-3436596"/>
            <a:ext cx="566229" cy="616302"/>
            <a:chOff x="11434202" y="340328"/>
            <a:chExt cx="288625" cy="314149"/>
          </a:xfrm>
          <a:solidFill>
            <a:srgbClr val="212E39"/>
          </a:solidFill>
        </p:grpSpPr>
        <p:sp>
          <p:nvSpPr>
            <p:cNvPr id="927" name="Dowolny kształt: kształt 926">
              <a:extLst>
                <a:ext uri="{FF2B5EF4-FFF2-40B4-BE49-F238E27FC236}">
                  <a16:creationId xmlns:a16="http://schemas.microsoft.com/office/drawing/2014/main" id="{CFB016E4-B7FD-FEE1-3735-C563A7F3DEF6}"/>
                </a:ext>
              </a:extLst>
            </p:cNvPr>
            <p:cNvSpPr/>
            <p:nvPr/>
          </p:nvSpPr>
          <p:spPr>
            <a:xfrm>
              <a:off x="11434202" y="340328"/>
              <a:ext cx="288625" cy="143985"/>
            </a:xfrm>
            <a:custGeom>
              <a:avLst/>
              <a:gdLst>
                <a:gd name="connsiteX0" fmla="*/ 209433 w 288625"/>
                <a:gd name="connsiteY0" fmla="*/ 0 h 143985"/>
                <a:gd name="connsiteX1" fmla="*/ 209433 w 288625"/>
                <a:gd name="connsiteY1" fmla="*/ 26179 h 143985"/>
                <a:gd name="connsiteX2" fmla="*/ 243858 w 288625"/>
                <a:gd name="connsiteY2" fmla="*/ 26179 h 143985"/>
                <a:gd name="connsiteX3" fmla="*/ 183254 w 288625"/>
                <a:gd name="connsiteY3" fmla="*/ 91627 h 143985"/>
                <a:gd name="connsiteX4" fmla="*/ 104717 w 288625"/>
                <a:gd name="connsiteY4" fmla="*/ 26179 h 143985"/>
                <a:gd name="connsiteX5" fmla="*/ 0 w 288625"/>
                <a:gd name="connsiteY5" fmla="*/ 117806 h 143985"/>
                <a:gd name="connsiteX6" fmla="*/ 0 w 288625"/>
                <a:gd name="connsiteY6" fmla="*/ 143985 h 143985"/>
                <a:gd name="connsiteX7" fmla="*/ 13090 w 288625"/>
                <a:gd name="connsiteY7" fmla="*/ 143985 h 143985"/>
                <a:gd name="connsiteX8" fmla="*/ 104717 w 288625"/>
                <a:gd name="connsiteY8" fmla="*/ 65448 h 143985"/>
                <a:gd name="connsiteX9" fmla="*/ 183254 w 288625"/>
                <a:gd name="connsiteY9" fmla="*/ 130896 h 143985"/>
                <a:gd name="connsiteX10" fmla="*/ 261791 w 288625"/>
                <a:gd name="connsiteY10" fmla="*/ 45454 h 143985"/>
                <a:gd name="connsiteX11" fmla="*/ 261791 w 288625"/>
                <a:gd name="connsiteY11" fmla="*/ 78537 h 143985"/>
                <a:gd name="connsiteX12" fmla="*/ 287971 w 288625"/>
                <a:gd name="connsiteY12" fmla="*/ 78537 h 143985"/>
                <a:gd name="connsiteX13" fmla="*/ 288625 w 288625"/>
                <a:gd name="connsiteY13" fmla="*/ 0 h 143985"/>
                <a:gd name="connsiteX14" fmla="*/ 209433 w 288625"/>
                <a:gd name="connsiteY14" fmla="*/ 0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8625" h="143985">
                  <a:moveTo>
                    <a:pt x="209433" y="0"/>
                  </a:moveTo>
                  <a:lnTo>
                    <a:pt x="209433" y="26179"/>
                  </a:lnTo>
                  <a:lnTo>
                    <a:pt x="243858" y="26179"/>
                  </a:lnTo>
                  <a:lnTo>
                    <a:pt x="183254" y="91627"/>
                  </a:lnTo>
                  <a:lnTo>
                    <a:pt x="104717" y="26179"/>
                  </a:lnTo>
                  <a:lnTo>
                    <a:pt x="0" y="117806"/>
                  </a:lnTo>
                  <a:lnTo>
                    <a:pt x="0" y="143985"/>
                  </a:lnTo>
                  <a:lnTo>
                    <a:pt x="13090" y="143985"/>
                  </a:lnTo>
                  <a:lnTo>
                    <a:pt x="104717" y="65448"/>
                  </a:lnTo>
                  <a:lnTo>
                    <a:pt x="183254" y="130896"/>
                  </a:lnTo>
                  <a:lnTo>
                    <a:pt x="261791" y="45454"/>
                  </a:lnTo>
                  <a:lnTo>
                    <a:pt x="261791" y="78537"/>
                  </a:lnTo>
                  <a:lnTo>
                    <a:pt x="287971" y="78537"/>
                  </a:lnTo>
                  <a:lnTo>
                    <a:pt x="288625" y="0"/>
                  </a:lnTo>
                  <a:lnTo>
                    <a:pt x="20943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28" name="Dowolny kształt: kształt 927">
              <a:extLst>
                <a:ext uri="{FF2B5EF4-FFF2-40B4-BE49-F238E27FC236}">
                  <a16:creationId xmlns:a16="http://schemas.microsoft.com/office/drawing/2014/main" id="{6FAA56E4-F00F-04E1-071A-FC3843B4E848}"/>
                </a:ext>
              </a:extLst>
            </p:cNvPr>
            <p:cNvSpPr/>
            <p:nvPr/>
          </p:nvSpPr>
          <p:spPr>
            <a:xfrm>
              <a:off x="11434202" y="549761"/>
              <a:ext cx="78537" cy="104716"/>
            </a:xfrm>
            <a:custGeom>
              <a:avLst/>
              <a:gdLst>
                <a:gd name="connsiteX0" fmla="*/ 0 w 78537"/>
                <a:gd name="connsiteY0" fmla="*/ 0 h 104716"/>
                <a:gd name="connsiteX1" fmla="*/ 78537 w 78537"/>
                <a:gd name="connsiteY1" fmla="*/ 0 h 104716"/>
                <a:gd name="connsiteX2" fmla="*/ 78537 w 78537"/>
                <a:gd name="connsiteY2" fmla="*/ 104717 h 104716"/>
                <a:gd name="connsiteX3" fmla="*/ 0 w 78537"/>
                <a:gd name="connsiteY3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104716">
                  <a:moveTo>
                    <a:pt x="0" y="0"/>
                  </a:moveTo>
                  <a:lnTo>
                    <a:pt x="78537" y="0"/>
                  </a:lnTo>
                  <a:lnTo>
                    <a:pt x="78537" y="104717"/>
                  </a:lnTo>
                  <a:lnTo>
                    <a:pt x="0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29" name="Dowolny kształt: kształt 928">
              <a:extLst>
                <a:ext uri="{FF2B5EF4-FFF2-40B4-BE49-F238E27FC236}">
                  <a16:creationId xmlns:a16="http://schemas.microsoft.com/office/drawing/2014/main" id="{8A2CCE58-9B94-3954-B730-455CEBDA0F8C}"/>
                </a:ext>
              </a:extLst>
            </p:cNvPr>
            <p:cNvSpPr/>
            <p:nvPr/>
          </p:nvSpPr>
          <p:spPr>
            <a:xfrm>
              <a:off x="11538918" y="575941"/>
              <a:ext cx="78537" cy="78537"/>
            </a:xfrm>
            <a:custGeom>
              <a:avLst/>
              <a:gdLst>
                <a:gd name="connsiteX0" fmla="*/ 0 w 78537"/>
                <a:gd name="connsiteY0" fmla="*/ 0 h 78537"/>
                <a:gd name="connsiteX1" fmla="*/ 78537 w 78537"/>
                <a:gd name="connsiteY1" fmla="*/ 0 h 78537"/>
                <a:gd name="connsiteX2" fmla="*/ 78537 w 78537"/>
                <a:gd name="connsiteY2" fmla="*/ 78537 h 78537"/>
                <a:gd name="connsiteX3" fmla="*/ 0 w 78537"/>
                <a:gd name="connsiteY3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78537">
                  <a:moveTo>
                    <a:pt x="0" y="0"/>
                  </a:moveTo>
                  <a:lnTo>
                    <a:pt x="78537" y="0"/>
                  </a:lnTo>
                  <a:lnTo>
                    <a:pt x="78537" y="78537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30" name="Dowolny kształt: kształt 929">
              <a:extLst>
                <a:ext uri="{FF2B5EF4-FFF2-40B4-BE49-F238E27FC236}">
                  <a16:creationId xmlns:a16="http://schemas.microsoft.com/office/drawing/2014/main" id="{63331565-90F7-C8F9-C58F-F7096957CCFE}"/>
                </a:ext>
              </a:extLst>
            </p:cNvPr>
            <p:cNvSpPr/>
            <p:nvPr/>
          </p:nvSpPr>
          <p:spPr>
            <a:xfrm>
              <a:off x="11643635" y="471224"/>
              <a:ext cx="78537" cy="183253"/>
            </a:xfrm>
            <a:custGeom>
              <a:avLst/>
              <a:gdLst>
                <a:gd name="connsiteX0" fmla="*/ 0 w 78537"/>
                <a:gd name="connsiteY0" fmla="*/ 0 h 183253"/>
                <a:gd name="connsiteX1" fmla="*/ 78537 w 78537"/>
                <a:gd name="connsiteY1" fmla="*/ 0 h 183253"/>
                <a:gd name="connsiteX2" fmla="*/ 78537 w 78537"/>
                <a:gd name="connsiteY2" fmla="*/ 183254 h 183253"/>
                <a:gd name="connsiteX3" fmla="*/ 0 w 78537"/>
                <a:gd name="connsiteY3" fmla="*/ 183254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183253">
                  <a:moveTo>
                    <a:pt x="0" y="0"/>
                  </a:moveTo>
                  <a:lnTo>
                    <a:pt x="78537" y="0"/>
                  </a:lnTo>
                  <a:lnTo>
                    <a:pt x="78537" y="183254"/>
                  </a:lnTo>
                  <a:lnTo>
                    <a:pt x="0" y="1832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931" name="Dowolny kształt: kształt 930">
            <a:extLst>
              <a:ext uri="{FF2B5EF4-FFF2-40B4-BE49-F238E27FC236}">
                <a16:creationId xmlns:a16="http://schemas.microsoft.com/office/drawing/2014/main" id="{06B133D5-61CA-5423-4EFF-BA520206394E}"/>
              </a:ext>
            </a:extLst>
          </p:cNvPr>
          <p:cNvSpPr/>
          <p:nvPr userDrawn="1"/>
        </p:nvSpPr>
        <p:spPr>
          <a:xfrm>
            <a:off x="35257418" y="-3975862"/>
            <a:ext cx="616302" cy="309229"/>
          </a:xfrm>
          <a:custGeom>
            <a:avLst/>
            <a:gdLst>
              <a:gd name="connsiteX0" fmla="*/ 222523 w 314149"/>
              <a:gd name="connsiteY0" fmla="*/ 0 h 157624"/>
              <a:gd name="connsiteX1" fmla="*/ 222523 w 314149"/>
              <a:gd name="connsiteY1" fmla="*/ 26179 h 157624"/>
              <a:gd name="connsiteX2" fmla="*/ 260417 w 314149"/>
              <a:gd name="connsiteY2" fmla="*/ 26179 h 157624"/>
              <a:gd name="connsiteX3" fmla="*/ 183254 w 314149"/>
              <a:gd name="connsiteY3" fmla="*/ 104717 h 157624"/>
              <a:gd name="connsiteX4" fmla="*/ 91627 w 314149"/>
              <a:gd name="connsiteY4" fmla="*/ 26179 h 157624"/>
              <a:gd name="connsiteX5" fmla="*/ 0 w 314149"/>
              <a:gd name="connsiteY5" fmla="*/ 121092 h 157624"/>
              <a:gd name="connsiteX6" fmla="*/ 0 w 314149"/>
              <a:gd name="connsiteY6" fmla="*/ 157625 h 157624"/>
              <a:gd name="connsiteX7" fmla="*/ 13090 w 314149"/>
              <a:gd name="connsiteY7" fmla="*/ 157075 h 157624"/>
              <a:gd name="connsiteX8" fmla="*/ 91627 w 314149"/>
              <a:gd name="connsiteY8" fmla="*/ 78537 h 157624"/>
              <a:gd name="connsiteX9" fmla="*/ 183254 w 314149"/>
              <a:gd name="connsiteY9" fmla="*/ 157075 h 157624"/>
              <a:gd name="connsiteX10" fmla="*/ 287971 w 314149"/>
              <a:gd name="connsiteY10" fmla="*/ 43693 h 157624"/>
              <a:gd name="connsiteX11" fmla="*/ 287971 w 314149"/>
              <a:gd name="connsiteY11" fmla="*/ 91627 h 157624"/>
              <a:gd name="connsiteX12" fmla="*/ 314150 w 314149"/>
              <a:gd name="connsiteY12" fmla="*/ 91627 h 157624"/>
              <a:gd name="connsiteX13" fmla="*/ 314150 w 314149"/>
              <a:gd name="connsiteY13" fmla="*/ 0 h 157624"/>
              <a:gd name="connsiteX14" fmla="*/ 222523 w 314149"/>
              <a:gd name="connsiteY14" fmla="*/ 0 h 15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149" h="157624">
                <a:moveTo>
                  <a:pt x="222523" y="0"/>
                </a:moveTo>
                <a:lnTo>
                  <a:pt x="222523" y="26179"/>
                </a:lnTo>
                <a:lnTo>
                  <a:pt x="260417" y="26179"/>
                </a:lnTo>
                <a:lnTo>
                  <a:pt x="183254" y="104717"/>
                </a:lnTo>
                <a:lnTo>
                  <a:pt x="91627" y="26179"/>
                </a:lnTo>
                <a:lnTo>
                  <a:pt x="0" y="121092"/>
                </a:lnTo>
                <a:lnTo>
                  <a:pt x="0" y="157625"/>
                </a:lnTo>
                <a:lnTo>
                  <a:pt x="13090" y="157075"/>
                </a:lnTo>
                <a:lnTo>
                  <a:pt x="91627" y="78537"/>
                </a:lnTo>
                <a:lnTo>
                  <a:pt x="183254" y="157075"/>
                </a:lnTo>
                <a:lnTo>
                  <a:pt x="287971" y="43693"/>
                </a:lnTo>
                <a:lnTo>
                  <a:pt x="287971" y="91627"/>
                </a:lnTo>
                <a:lnTo>
                  <a:pt x="314150" y="91627"/>
                </a:lnTo>
                <a:lnTo>
                  <a:pt x="314150" y="0"/>
                </a:lnTo>
                <a:lnTo>
                  <a:pt x="222523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932" name="Dowolny kształt: kształt 931">
            <a:extLst>
              <a:ext uri="{FF2B5EF4-FFF2-40B4-BE49-F238E27FC236}">
                <a16:creationId xmlns:a16="http://schemas.microsoft.com/office/drawing/2014/main" id="{BB8BDB47-50E1-C787-1E60-D72CE8FB58B9}"/>
              </a:ext>
            </a:extLst>
          </p:cNvPr>
          <p:cNvSpPr/>
          <p:nvPr userDrawn="1"/>
        </p:nvSpPr>
        <p:spPr>
          <a:xfrm>
            <a:off x="30854184" y="11354739"/>
            <a:ext cx="467234" cy="616255"/>
          </a:xfrm>
          <a:custGeom>
            <a:avLst/>
            <a:gdLst>
              <a:gd name="connsiteX0" fmla="*/ 226188 w 238164"/>
              <a:gd name="connsiteY0" fmla="*/ 215234 h 314125"/>
              <a:gd name="connsiteX1" fmla="*/ 207667 w 238164"/>
              <a:gd name="connsiteY1" fmla="*/ 210194 h 314125"/>
              <a:gd name="connsiteX2" fmla="*/ 197784 w 238164"/>
              <a:gd name="connsiteY2" fmla="*/ 172234 h 314125"/>
              <a:gd name="connsiteX3" fmla="*/ 149418 w 238164"/>
              <a:gd name="connsiteY3" fmla="*/ 158818 h 314125"/>
              <a:gd name="connsiteX4" fmla="*/ 143920 w 238164"/>
              <a:gd name="connsiteY4" fmla="*/ 137743 h 314125"/>
              <a:gd name="connsiteX5" fmla="*/ 123958 w 238164"/>
              <a:gd name="connsiteY5" fmla="*/ 130871 h 314125"/>
              <a:gd name="connsiteX6" fmla="*/ 112963 w 238164"/>
              <a:gd name="connsiteY6" fmla="*/ 149655 h 314125"/>
              <a:gd name="connsiteX7" fmla="*/ 127754 w 238164"/>
              <a:gd name="connsiteY7" fmla="*/ 153713 h 314125"/>
              <a:gd name="connsiteX8" fmla="*/ 130372 w 238164"/>
              <a:gd name="connsiteY8" fmla="*/ 163791 h 314125"/>
              <a:gd name="connsiteX9" fmla="*/ 133252 w 238164"/>
              <a:gd name="connsiteY9" fmla="*/ 174721 h 314125"/>
              <a:gd name="connsiteX10" fmla="*/ 144116 w 238164"/>
              <a:gd name="connsiteY10" fmla="*/ 177797 h 314125"/>
              <a:gd name="connsiteX11" fmla="*/ 181618 w 238164"/>
              <a:gd name="connsiteY11" fmla="*/ 188138 h 314125"/>
              <a:gd name="connsiteX12" fmla="*/ 188621 w 238164"/>
              <a:gd name="connsiteY12" fmla="*/ 215103 h 314125"/>
              <a:gd name="connsiteX13" fmla="*/ 191501 w 238164"/>
              <a:gd name="connsiteY13" fmla="*/ 226098 h 314125"/>
              <a:gd name="connsiteX14" fmla="*/ 202496 w 238164"/>
              <a:gd name="connsiteY14" fmla="*/ 229108 h 314125"/>
              <a:gd name="connsiteX15" fmla="*/ 210022 w 238164"/>
              <a:gd name="connsiteY15" fmla="*/ 231203 h 314125"/>
              <a:gd name="connsiteX16" fmla="*/ 217811 w 238164"/>
              <a:gd name="connsiteY16" fmla="*/ 260916 h 314125"/>
              <a:gd name="connsiteX17" fmla="*/ 215193 w 238164"/>
              <a:gd name="connsiteY17" fmla="*/ 270210 h 314125"/>
              <a:gd name="connsiteX18" fmla="*/ 195951 w 238164"/>
              <a:gd name="connsiteY18" fmla="*/ 291938 h 314125"/>
              <a:gd name="connsiteX19" fmla="*/ 25590 w 238164"/>
              <a:gd name="connsiteY19" fmla="*/ 245143 h 314125"/>
              <a:gd name="connsiteX20" fmla="*/ 20224 w 238164"/>
              <a:gd name="connsiteY20" fmla="*/ 217393 h 314125"/>
              <a:gd name="connsiteX21" fmla="*/ 26703 w 238164"/>
              <a:gd name="connsiteY21" fmla="*/ 193439 h 314125"/>
              <a:gd name="connsiteX22" fmla="*/ 40316 w 238164"/>
              <a:gd name="connsiteY22" fmla="*/ 180022 h 314125"/>
              <a:gd name="connsiteX23" fmla="*/ 46076 w 238164"/>
              <a:gd name="connsiteY23" fmla="*/ 181331 h 314125"/>
              <a:gd name="connsiteX24" fmla="*/ 91824 w 238164"/>
              <a:gd name="connsiteY24" fmla="*/ 157574 h 314125"/>
              <a:gd name="connsiteX25" fmla="*/ 123958 w 238164"/>
              <a:gd name="connsiteY25" fmla="*/ 91472 h 314125"/>
              <a:gd name="connsiteX26" fmla="*/ 58511 w 238164"/>
              <a:gd name="connsiteY26" fmla="*/ 130740 h 314125"/>
              <a:gd name="connsiteX27" fmla="*/ 71600 w 238164"/>
              <a:gd name="connsiteY27" fmla="*/ 143830 h 314125"/>
              <a:gd name="connsiteX28" fmla="*/ 53144 w 238164"/>
              <a:gd name="connsiteY28" fmla="*/ 157836 h 314125"/>
              <a:gd name="connsiteX29" fmla="*/ 57594 w 238164"/>
              <a:gd name="connsiteY29" fmla="*/ 145728 h 314125"/>
              <a:gd name="connsiteX30" fmla="*/ 42803 w 238164"/>
              <a:gd name="connsiteY30" fmla="*/ 149916 h 314125"/>
              <a:gd name="connsiteX31" fmla="*/ 39138 w 238164"/>
              <a:gd name="connsiteY31" fmla="*/ 153516 h 314125"/>
              <a:gd name="connsiteX32" fmla="*/ 31415 w 238164"/>
              <a:gd name="connsiteY32" fmla="*/ 143175 h 314125"/>
              <a:gd name="connsiteX33" fmla="*/ 32594 w 238164"/>
              <a:gd name="connsiteY33" fmla="*/ 127730 h 314125"/>
              <a:gd name="connsiteX34" fmla="*/ 68524 w 238164"/>
              <a:gd name="connsiteY34" fmla="*/ 56326 h 314125"/>
              <a:gd name="connsiteX35" fmla="*/ 94572 w 238164"/>
              <a:gd name="connsiteY35" fmla="*/ 40815 h 314125"/>
              <a:gd name="connsiteX36" fmla="*/ 82072 w 238164"/>
              <a:gd name="connsiteY36" fmla="*/ 2986 h 314125"/>
              <a:gd name="connsiteX37" fmla="*/ 73498 w 238164"/>
              <a:gd name="connsiteY37" fmla="*/ 303 h 314125"/>
              <a:gd name="connsiteX38" fmla="*/ 44243 w 238164"/>
              <a:gd name="connsiteY38" fmla="*/ 15487 h 314125"/>
              <a:gd name="connsiteX39" fmla="*/ 47319 w 238164"/>
              <a:gd name="connsiteY39" fmla="*/ 45658 h 314125"/>
              <a:gd name="connsiteX40" fmla="*/ 11388 w 238164"/>
              <a:gd name="connsiteY40" fmla="*/ 117062 h 314125"/>
              <a:gd name="connsiteX41" fmla="*/ 8901 w 238164"/>
              <a:gd name="connsiteY41" fmla="*/ 150637 h 314125"/>
              <a:gd name="connsiteX42" fmla="*/ 22122 w 238164"/>
              <a:gd name="connsiteY42" fmla="*/ 170336 h 314125"/>
              <a:gd name="connsiteX43" fmla="*/ 9098 w 238164"/>
              <a:gd name="connsiteY43" fmla="*/ 183230 h 314125"/>
              <a:gd name="connsiteX44" fmla="*/ 0 w 238164"/>
              <a:gd name="connsiteY44" fmla="*/ 216739 h 314125"/>
              <a:gd name="connsiteX45" fmla="*/ 6152 w 238164"/>
              <a:gd name="connsiteY45" fmla="*/ 261767 h 314125"/>
              <a:gd name="connsiteX46" fmla="*/ 202496 w 238164"/>
              <a:gd name="connsiteY46" fmla="*/ 314125 h 314125"/>
              <a:gd name="connsiteX47" fmla="*/ 232929 w 238164"/>
              <a:gd name="connsiteY47" fmla="*/ 279896 h 314125"/>
              <a:gd name="connsiteX48" fmla="*/ 238165 w 238164"/>
              <a:gd name="connsiteY48" fmla="*/ 261112 h 314125"/>
              <a:gd name="connsiteX49" fmla="*/ 226188 w 238164"/>
              <a:gd name="connsiteY49" fmla="*/ 215234 h 314125"/>
              <a:gd name="connsiteX50" fmla="*/ 57136 w 238164"/>
              <a:gd name="connsiteY50" fmla="*/ 26286 h 314125"/>
              <a:gd name="connsiteX51" fmla="*/ 70946 w 238164"/>
              <a:gd name="connsiteY51" fmla="*/ 16010 h 314125"/>
              <a:gd name="connsiteX52" fmla="*/ 81286 w 238164"/>
              <a:gd name="connsiteY52" fmla="*/ 29885 h 314125"/>
              <a:gd name="connsiteX53" fmla="*/ 67411 w 238164"/>
              <a:gd name="connsiteY53" fmla="*/ 40161 h 314125"/>
              <a:gd name="connsiteX54" fmla="*/ 57136 w 238164"/>
              <a:gd name="connsiteY54" fmla="*/ 26286 h 31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38164" h="314125">
                <a:moveTo>
                  <a:pt x="226188" y="215234"/>
                </a:moveTo>
                <a:lnTo>
                  <a:pt x="207667" y="210194"/>
                </a:lnTo>
                <a:lnTo>
                  <a:pt x="197784" y="172234"/>
                </a:lnTo>
                <a:lnTo>
                  <a:pt x="149418" y="158818"/>
                </a:lnTo>
                <a:lnTo>
                  <a:pt x="143920" y="137743"/>
                </a:lnTo>
                <a:lnTo>
                  <a:pt x="123958" y="130871"/>
                </a:lnTo>
                <a:lnTo>
                  <a:pt x="112963" y="149655"/>
                </a:lnTo>
                <a:lnTo>
                  <a:pt x="127754" y="153713"/>
                </a:lnTo>
                <a:lnTo>
                  <a:pt x="130372" y="163791"/>
                </a:lnTo>
                <a:lnTo>
                  <a:pt x="133252" y="174721"/>
                </a:lnTo>
                <a:lnTo>
                  <a:pt x="144116" y="177797"/>
                </a:lnTo>
                <a:lnTo>
                  <a:pt x="181618" y="188138"/>
                </a:lnTo>
                <a:lnTo>
                  <a:pt x="188621" y="215103"/>
                </a:lnTo>
                <a:lnTo>
                  <a:pt x="191501" y="226098"/>
                </a:lnTo>
                <a:lnTo>
                  <a:pt x="202496" y="229108"/>
                </a:lnTo>
                <a:lnTo>
                  <a:pt x="210022" y="231203"/>
                </a:lnTo>
                <a:lnTo>
                  <a:pt x="217811" y="260916"/>
                </a:lnTo>
                <a:lnTo>
                  <a:pt x="215193" y="270210"/>
                </a:lnTo>
                <a:lnTo>
                  <a:pt x="195951" y="291938"/>
                </a:lnTo>
                <a:lnTo>
                  <a:pt x="25590" y="245143"/>
                </a:lnTo>
                <a:lnTo>
                  <a:pt x="20224" y="217393"/>
                </a:lnTo>
                <a:lnTo>
                  <a:pt x="26703" y="193439"/>
                </a:lnTo>
                <a:lnTo>
                  <a:pt x="40316" y="180022"/>
                </a:lnTo>
                <a:cubicBezTo>
                  <a:pt x="42214" y="180612"/>
                  <a:pt x="44112" y="181004"/>
                  <a:pt x="46076" y="181331"/>
                </a:cubicBezTo>
                <a:cubicBezTo>
                  <a:pt x="64924" y="184080"/>
                  <a:pt x="83250" y="174525"/>
                  <a:pt x="91824" y="157574"/>
                </a:cubicBezTo>
                <a:lnTo>
                  <a:pt x="123958" y="91472"/>
                </a:lnTo>
                <a:lnTo>
                  <a:pt x="58511" y="130740"/>
                </a:lnTo>
                <a:lnTo>
                  <a:pt x="71600" y="143830"/>
                </a:lnTo>
                <a:cubicBezTo>
                  <a:pt x="68197" y="150571"/>
                  <a:pt x="60736" y="157050"/>
                  <a:pt x="53144" y="157836"/>
                </a:cubicBezTo>
                <a:lnTo>
                  <a:pt x="57594" y="145728"/>
                </a:lnTo>
                <a:lnTo>
                  <a:pt x="42803" y="149916"/>
                </a:lnTo>
                <a:lnTo>
                  <a:pt x="39138" y="153516"/>
                </a:lnTo>
                <a:cubicBezTo>
                  <a:pt x="35539" y="151029"/>
                  <a:pt x="32855" y="147429"/>
                  <a:pt x="31415" y="143175"/>
                </a:cubicBezTo>
                <a:cubicBezTo>
                  <a:pt x="29714" y="138071"/>
                  <a:pt x="30172" y="132573"/>
                  <a:pt x="32594" y="127730"/>
                </a:cubicBezTo>
                <a:lnTo>
                  <a:pt x="68524" y="56326"/>
                </a:lnTo>
                <a:cubicBezTo>
                  <a:pt x="79389" y="56653"/>
                  <a:pt x="89598" y="50698"/>
                  <a:pt x="94572" y="40815"/>
                </a:cubicBezTo>
                <a:cubicBezTo>
                  <a:pt x="101575" y="26940"/>
                  <a:pt x="95947" y="9989"/>
                  <a:pt x="82072" y="2986"/>
                </a:cubicBezTo>
                <a:cubicBezTo>
                  <a:pt x="79389" y="1612"/>
                  <a:pt x="76509" y="761"/>
                  <a:pt x="73498" y="303"/>
                </a:cubicBezTo>
                <a:cubicBezTo>
                  <a:pt x="61456" y="-1464"/>
                  <a:pt x="49740" y="4622"/>
                  <a:pt x="44243" y="15487"/>
                </a:cubicBezTo>
                <a:cubicBezTo>
                  <a:pt x="39269" y="25369"/>
                  <a:pt x="40644" y="37150"/>
                  <a:pt x="47319" y="45658"/>
                </a:cubicBezTo>
                <a:lnTo>
                  <a:pt x="11388" y="117062"/>
                </a:lnTo>
                <a:cubicBezTo>
                  <a:pt x="6087" y="127534"/>
                  <a:pt x="5171" y="139445"/>
                  <a:pt x="8901" y="150637"/>
                </a:cubicBezTo>
                <a:cubicBezTo>
                  <a:pt x="11453" y="158425"/>
                  <a:pt x="16035" y="165166"/>
                  <a:pt x="22122" y="170336"/>
                </a:cubicBezTo>
                <a:lnTo>
                  <a:pt x="9098" y="183230"/>
                </a:lnTo>
                <a:lnTo>
                  <a:pt x="0" y="216739"/>
                </a:lnTo>
                <a:lnTo>
                  <a:pt x="6152" y="261767"/>
                </a:lnTo>
                <a:lnTo>
                  <a:pt x="202496" y="314125"/>
                </a:lnTo>
                <a:lnTo>
                  <a:pt x="232929" y="279896"/>
                </a:lnTo>
                <a:lnTo>
                  <a:pt x="238165" y="261112"/>
                </a:lnTo>
                <a:lnTo>
                  <a:pt x="226188" y="215234"/>
                </a:lnTo>
                <a:close/>
                <a:moveTo>
                  <a:pt x="57136" y="26286"/>
                </a:moveTo>
                <a:cubicBezTo>
                  <a:pt x="58118" y="19610"/>
                  <a:pt x="64270" y="15029"/>
                  <a:pt x="70946" y="16010"/>
                </a:cubicBezTo>
                <a:cubicBezTo>
                  <a:pt x="77622" y="16992"/>
                  <a:pt x="82268" y="23210"/>
                  <a:pt x="81286" y="29885"/>
                </a:cubicBezTo>
                <a:cubicBezTo>
                  <a:pt x="80305" y="36495"/>
                  <a:pt x="74087" y="41142"/>
                  <a:pt x="67411" y="40161"/>
                </a:cubicBezTo>
                <a:cubicBezTo>
                  <a:pt x="60736" y="39179"/>
                  <a:pt x="56155" y="32962"/>
                  <a:pt x="57136" y="26286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933" name="Grafika 52">
            <a:extLst>
              <a:ext uri="{FF2B5EF4-FFF2-40B4-BE49-F238E27FC236}">
                <a16:creationId xmlns:a16="http://schemas.microsoft.com/office/drawing/2014/main" id="{A65DC75C-FBC0-CEAC-5FD9-7C32069A6534}"/>
              </a:ext>
            </a:extLst>
          </p:cNvPr>
          <p:cNvGrpSpPr/>
          <p:nvPr userDrawn="1"/>
        </p:nvGrpSpPr>
        <p:grpSpPr>
          <a:xfrm>
            <a:off x="34589755" y="-3359558"/>
            <a:ext cx="616302" cy="513586"/>
            <a:chOff x="11761441" y="379597"/>
            <a:chExt cx="314149" cy="261791"/>
          </a:xfrm>
          <a:solidFill>
            <a:srgbClr val="212E39"/>
          </a:solidFill>
        </p:grpSpPr>
        <p:sp>
          <p:nvSpPr>
            <p:cNvPr id="934" name="Dowolny kształt: kształt 933">
              <a:extLst>
                <a:ext uri="{FF2B5EF4-FFF2-40B4-BE49-F238E27FC236}">
                  <a16:creationId xmlns:a16="http://schemas.microsoft.com/office/drawing/2014/main" id="{3129C010-85D1-44F5-FBE1-371CD1BE12C4}"/>
                </a:ext>
              </a:extLst>
            </p:cNvPr>
            <p:cNvSpPr/>
            <p:nvPr/>
          </p:nvSpPr>
          <p:spPr>
            <a:xfrm>
              <a:off x="11800710" y="418866"/>
              <a:ext cx="235612" cy="130895"/>
            </a:xfrm>
            <a:custGeom>
              <a:avLst/>
              <a:gdLst>
                <a:gd name="connsiteX0" fmla="*/ 65448 w 235612"/>
                <a:gd name="connsiteY0" fmla="*/ 65448 h 130895"/>
                <a:gd name="connsiteX1" fmla="*/ 130896 w 235612"/>
                <a:gd name="connsiteY1" fmla="*/ 117806 h 130895"/>
                <a:gd name="connsiteX2" fmla="*/ 208975 w 235612"/>
                <a:gd name="connsiteY2" fmla="*/ 43235 h 130895"/>
                <a:gd name="connsiteX3" fmla="*/ 209433 w 235612"/>
                <a:gd name="connsiteY3" fmla="*/ 78537 h 130895"/>
                <a:gd name="connsiteX4" fmla="*/ 235612 w 235612"/>
                <a:gd name="connsiteY4" fmla="*/ 78537 h 130895"/>
                <a:gd name="connsiteX5" fmla="*/ 235612 w 235612"/>
                <a:gd name="connsiteY5" fmla="*/ 0 h 130895"/>
                <a:gd name="connsiteX6" fmla="*/ 157075 w 235612"/>
                <a:gd name="connsiteY6" fmla="*/ 0 h 130895"/>
                <a:gd name="connsiteX7" fmla="*/ 157075 w 235612"/>
                <a:gd name="connsiteY7" fmla="*/ 26179 h 130895"/>
                <a:gd name="connsiteX8" fmla="*/ 188359 w 235612"/>
                <a:gd name="connsiteY8" fmla="*/ 26179 h 130895"/>
                <a:gd name="connsiteX9" fmla="*/ 130896 w 235612"/>
                <a:gd name="connsiteY9" fmla="*/ 78537 h 130895"/>
                <a:gd name="connsiteX10" fmla="*/ 65448 w 235612"/>
                <a:gd name="connsiteY10" fmla="*/ 26179 h 130895"/>
                <a:gd name="connsiteX11" fmla="*/ 0 w 235612"/>
                <a:gd name="connsiteY11" fmla="*/ 104717 h 130895"/>
                <a:gd name="connsiteX12" fmla="*/ 0 w 235612"/>
                <a:gd name="connsiteY12" fmla="*/ 130896 h 130895"/>
                <a:gd name="connsiteX13" fmla="*/ 13090 w 235612"/>
                <a:gd name="connsiteY13" fmla="*/ 130896 h 130895"/>
                <a:gd name="connsiteX14" fmla="*/ 65448 w 235612"/>
                <a:gd name="connsiteY14" fmla="*/ 65448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612" h="130895">
                  <a:moveTo>
                    <a:pt x="65448" y="65448"/>
                  </a:moveTo>
                  <a:lnTo>
                    <a:pt x="130896" y="117806"/>
                  </a:lnTo>
                  <a:lnTo>
                    <a:pt x="208975" y="43235"/>
                  </a:lnTo>
                  <a:lnTo>
                    <a:pt x="209433" y="78537"/>
                  </a:lnTo>
                  <a:lnTo>
                    <a:pt x="235612" y="78537"/>
                  </a:lnTo>
                  <a:lnTo>
                    <a:pt x="235612" y="0"/>
                  </a:lnTo>
                  <a:lnTo>
                    <a:pt x="157075" y="0"/>
                  </a:lnTo>
                  <a:lnTo>
                    <a:pt x="157075" y="26179"/>
                  </a:lnTo>
                  <a:lnTo>
                    <a:pt x="188359" y="26179"/>
                  </a:lnTo>
                  <a:lnTo>
                    <a:pt x="130896" y="78537"/>
                  </a:lnTo>
                  <a:lnTo>
                    <a:pt x="65448" y="26179"/>
                  </a:lnTo>
                  <a:lnTo>
                    <a:pt x="0" y="104717"/>
                  </a:lnTo>
                  <a:lnTo>
                    <a:pt x="0" y="130896"/>
                  </a:lnTo>
                  <a:lnTo>
                    <a:pt x="13090" y="130896"/>
                  </a:lnTo>
                  <a:lnTo>
                    <a:pt x="65448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35" name="Dowolny kształt: kształt 934">
              <a:extLst>
                <a:ext uri="{FF2B5EF4-FFF2-40B4-BE49-F238E27FC236}">
                  <a16:creationId xmlns:a16="http://schemas.microsoft.com/office/drawing/2014/main" id="{E352A0AD-067A-BBCD-FA82-36C134171C82}"/>
                </a:ext>
              </a:extLst>
            </p:cNvPr>
            <p:cNvSpPr/>
            <p:nvPr/>
          </p:nvSpPr>
          <p:spPr>
            <a:xfrm>
              <a:off x="11761441" y="379597"/>
              <a:ext cx="314149" cy="261791"/>
            </a:xfrm>
            <a:custGeom>
              <a:avLst/>
              <a:gdLst>
                <a:gd name="connsiteX0" fmla="*/ 0 w 314149"/>
                <a:gd name="connsiteY0" fmla="*/ 0 h 261791"/>
                <a:gd name="connsiteX1" fmla="*/ 0 w 314149"/>
                <a:gd name="connsiteY1" fmla="*/ 196344 h 261791"/>
                <a:gd name="connsiteX2" fmla="*/ 13090 w 314149"/>
                <a:gd name="connsiteY2" fmla="*/ 209433 h 261791"/>
                <a:gd name="connsiteX3" fmla="*/ 117806 w 314149"/>
                <a:gd name="connsiteY3" fmla="*/ 209433 h 261791"/>
                <a:gd name="connsiteX4" fmla="*/ 91627 w 314149"/>
                <a:gd name="connsiteY4" fmla="*/ 235612 h 261791"/>
                <a:gd name="connsiteX5" fmla="*/ 91627 w 314149"/>
                <a:gd name="connsiteY5" fmla="*/ 261791 h 261791"/>
                <a:gd name="connsiteX6" fmla="*/ 222523 w 314149"/>
                <a:gd name="connsiteY6" fmla="*/ 261791 h 261791"/>
                <a:gd name="connsiteX7" fmla="*/ 222523 w 314149"/>
                <a:gd name="connsiteY7" fmla="*/ 235612 h 261791"/>
                <a:gd name="connsiteX8" fmla="*/ 196344 w 314149"/>
                <a:gd name="connsiteY8" fmla="*/ 209433 h 261791"/>
                <a:gd name="connsiteX9" fmla="*/ 301060 w 314149"/>
                <a:gd name="connsiteY9" fmla="*/ 209433 h 261791"/>
                <a:gd name="connsiteX10" fmla="*/ 314150 w 314149"/>
                <a:gd name="connsiteY10" fmla="*/ 196344 h 261791"/>
                <a:gd name="connsiteX11" fmla="*/ 314150 w 314149"/>
                <a:gd name="connsiteY11" fmla="*/ 0 h 261791"/>
                <a:gd name="connsiteX12" fmla="*/ 0 w 314149"/>
                <a:gd name="connsiteY12" fmla="*/ 0 h 261791"/>
                <a:gd name="connsiteX13" fmla="*/ 130896 w 314149"/>
                <a:gd name="connsiteY13" fmla="*/ 209433 h 261791"/>
                <a:gd name="connsiteX14" fmla="*/ 130896 w 314149"/>
                <a:gd name="connsiteY14" fmla="*/ 196344 h 261791"/>
                <a:gd name="connsiteX15" fmla="*/ 183254 w 314149"/>
                <a:gd name="connsiteY15" fmla="*/ 196344 h 261791"/>
                <a:gd name="connsiteX16" fmla="*/ 183254 w 314149"/>
                <a:gd name="connsiteY16" fmla="*/ 209433 h 261791"/>
                <a:gd name="connsiteX17" fmla="*/ 130896 w 314149"/>
                <a:gd name="connsiteY17" fmla="*/ 209433 h 261791"/>
                <a:gd name="connsiteX18" fmla="*/ 287971 w 314149"/>
                <a:gd name="connsiteY18" fmla="*/ 183254 h 261791"/>
                <a:gd name="connsiteX19" fmla="*/ 26179 w 314149"/>
                <a:gd name="connsiteY19" fmla="*/ 183254 h 261791"/>
                <a:gd name="connsiteX20" fmla="*/ 26179 w 314149"/>
                <a:gd name="connsiteY20" fmla="*/ 26179 h 261791"/>
                <a:gd name="connsiteX21" fmla="*/ 287971 w 314149"/>
                <a:gd name="connsiteY21" fmla="*/ 26179 h 261791"/>
                <a:gd name="connsiteX22" fmla="*/ 287971 w 314149"/>
                <a:gd name="connsiteY22" fmla="*/ 183254 h 26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4149" h="261791">
                  <a:moveTo>
                    <a:pt x="0" y="0"/>
                  </a:moveTo>
                  <a:lnTo>
                    <a:pt x="0" y="196344"/>
                  </a:lnTo>
                  <a:lnTo>
                    <a:pt x="13090" y="209433"/>
                  </a:lnTo>
                  <a:lnTo>
                    <a:pt x="117806" y="209433"/>
                  </a:lnTo>
                  <a:lnTo>
                    <a:pt x="91627" y="235612"/>
                  </a:lnTo>
                  <a:lnTo>
                    <a:pt x="91627" y="261791"/>
                  </a:lnTo>
                  <a:lnTo>
                    <a:pt x="222523" y="261791"/>
                  </a:lnTo>
                  <a:lnTo>
                    <a:pt x="222523" y="235612"/>
                  </a:lnTo>
                  <a:lnTo>
                    <a:pt x="196344" y="209433"/>
                  </a:lnTo>
                  <a:lnTo>
                    <a:pt x="301060" y="209433"/>
                  </a:lnTo>
                  <a:lnTo>
                    <a:pt x="314150" y="196344"/>
                  </a:lnTo>
                  <a:lnTo>
                    <a:pt x="314150" y="0"/>
                  </a:lnTo>
                  <a:lnTo>
                    <a:pt x="0" y="0"/>
                  </a:lnTo>
                  <a:close/>
                  <a:moveTo>
                    <a:pt x="130896" y="209433"/>
                  </a:moveTo>
                  <a:lnTo>
                    <a:pt x="130896" y="196344"/>
                  </a:lnTo>
                  <a:lnTo>
                    <a:pt x="183254" y="196344"/>
                  </a:lnTo>
                  <a:lnTo>
                    <a:pt x="183254" y="209433"/>
                  </a:lnTo>
                  <a:lnTo>
                    <a:pt x="130896" y="209433"/>
                  </a:lnTo>
                  <a:close/>
                  <a:moveTo>
                    <a:pt x="287971" y="183254"/>
                  </a:moveTo>
                  <a:lnTo>
                    <a:pt x="26179" y="183254"/>
                  </a:lnTo>
                  <a:lnTo>
                    <a:pt x="26179" y="26179"/>
                  </a:lnTo>
                  <a:lnTo>
                    <a:pt x="287971" y="26179"/>
                  </a:lnTo>
                  <a:lnTo>
                    <a:pt x="287971" y="1832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936" name="Grafika 52">
            <a:extLst>
              <a:ext uri="{FF2B5EF4-FFF2-40B4-BE49-F238E27FC236}">
                <a16:creationId xmlns:a16="http://schemas.microsoft.com/office/drawing/2014/main" id="{4AAC6F84-2D23-8412-8366-1BA60FCAFAEB}"/>
              </a:ext>
            </a:extLst>
          </p:cNvPr>
          <p:cNvGrpSpPr/>
          <p:nvPr userDrawn="1"/>
        </p:nvGrpSpPr>
        <p:grpSpPr>
          <a:xfrm>
            <a:off x="35257418" y="-3436596"/>
            <a:ext cx="616302" cy="616302"/>
            <a:chOff x="12101770" y="340328"/>
            <a:chExt cx="314149" cy="314149"/>
          </a:xfrm>
          <a:solidFill>
            <a:srgbClr val="212E39"/>
          </a:solidFill>
        </p:grpSpPr>
        <p:sp>
          <p:nvSpPr>
            <p:cNvPr id="937" name="Dowolny kształt: kształt 936">
              <a:extLst>
                <a:ext uri="{FF2B5EF4-FFF2-40B4-BE49-F238E27FC236}">
                  <a16:creationId xmlns:a16="http://schemas.microsoft.com/office/drawing/2014/main" id="{63F7EA4C-6DA2-436A-B664-B299E5B5D63B}"/>
                </a:ext>
              </a:extLst>
            </p:cNvPr>
            <p:cNvSpPr/>
            <p:nvPr/>
          </p:nvSpPr>
          <p:spPr>
            <a:xfrm>
              <a:off x="12193397" y="340328"/>
              <a:ext cx="130895" cy="314149"/>
            </a:xfrm>
            <a:custGeom>
              <a:avLst/>
              <a:gdLst>
                <a:gd name="connsiteX0" fmla="*/ 13090 w 130895"/>
                <a:gd name="connsiteY0" fmla="*/ 91627 h 314149"/>
                <a:gd name="connsiteX1" fmla="*/ 0 w 130895"/>
                <a:gd name="connsiteY1" fmla="*/ 65448 h 314149"/>
                <a:gd name="connsiteX2" fmla="*/ 65448 w 130895"/>
                <a:gd name="connsiteY2" fmla="*/ 0 h 314149"/>
                <a:gd name="connsiteX3" fmla="*/ 130896 w 130895"/>
                <a:gd name="connsiteY3" fmla="*/ 65448 h 314149"/>
                <a:gd name="connsiteX4" fmla="*/ 117806 w 130895"/>
                <a:gd name="connsiteY4" fmla="*/ 91627 h 314149"/>
                <a:gd name="connsiteX5" fmla="*/ 78865 w 130895"/>
                <a:gd name="connsiteY5" fmla="*/ 52476 h 314149"/>
                <a:gd name="connsiteX6" fmla="*/ 78537 w 130895"/>
                <a:gd name="connsiteY6" fmla="*/ 261791 h 314149"/>
                <a:gd name="connsiteX7" fmla="*/ 117806 w 130895"/>
                <a:gd name="connsiteY7" fmla="*/ 222523 h 314149"/>
                <a:gd name="connsiteX8" fmla="*/ 130896 w 130895"/>
                <a:gd name="connsiteY8" fmla="*/ 248702 h 314149"/>
                <a:gd name="connsiteX9" fmla="*/ 65775 w 130895"/>
                <a:gd name="connsiteY9" fmla="*/ 314150 h 314149"/>
                <a:gd name="connsiteX10" fmla="*/ 0 w 130895"/>
                <a:gd name="connsiteY10" fmla="*/ 248702 h 314149"/>
                <a:gd name="connsiteX11" fmla="*/ 13090 w 130895"/>
                <a:gd name="connsiteY11" fmla="*/ 222523 h 314149"/>
                <a:gd name="connsiteX12" fmla="*/ 52358 w 130895"/>
                <a:gd name="connsiteY12" fmla="*/ 261791 h 314149"/>
                <a:gd name="connsiteX13" fmla="*/ 52358 w 130895"/>
                <a:gd name="connsiteY13" fmla="*/ 52358 h 314149"/>
                <a:gd name="connsiteX14" fmla="*/ 13090 w 130895"/>
                <a:gd name="connsiteY14" fmla="*/ 91627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95" h="314149">
                  <a:moveTo>
                    <a:pt x="13090" y="91627"/>
                  </a:moveTo>
                  <a:lnTo>
                    <a:pt x="0" y="65448"/>
                  </a:lnTo>
                  <a:lnTo>
                    <a:pt x="65448" y="0"/>
                  </a:lnTo>
                  <a:lnTo>
                    <a:pt x="130896" y="65448"/>
                  </a:lnTo>
                  <a:lnTo>
                    <a:pt x="117806" y="91627"/>
                  </a:lnTo>
                  <a:lnTo>
                    <a:pt x="78865" y="52476"/>
                  </a:lnTo>
                  <a:lnTo>
                    <a:pt x="78537" y="261791"/>
                  </a:lnTo>
                  <a:lnTo>
                    <a:pt x="117806" y="222523"/>
                  </a:lnTo>
                  <a:lnTo>
                    <a:pt x="130896" y="248702"/>
                  </a:lnTo>
                  <a:lnTo>
                    <a:pt x="65775" y="314150"/>
                  </a:lnTo>
                  <a:lnTo>
                    <a:pt x="0" y="248702"/>
                  </a:lnTo>
                  <a:lnTo>
                    <a:pt x="13090" y="222523"/>
                  </a:lnTo>
                  <a:lnTo>
                    <a:pt x="52358" y="261791"/>
                  </a:lnTo>
                  <a:lnTo>
                    <a:pt x="52358" y="52358"/>
                  </a:lnTo>
                  <a:lnTo>
                    <a:pt x="13090" y="9162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38" name="Dowolny kształt: kształt 937">
              <a:extLst>
                <a:ext uri="{FF2B5EF4-FFF2-40B4-BE49-F238E27FC236}">
                  <a16:creationId xmlns:a16="http://schemas.microsoft.com/office/drawing/2014/main" id="{F56E6267-4F07-EB5A-E570-7692D56A8604}"/>
                </a:ext>
              </a:extLst>
            </p:cNvPr>
            <p:cNvSpPr/>
            <p:nvPr/>
          </p:nvSpPr>
          <p:spPr>
            <a:xfrm>
              <a:off x="12101770" y="431955"/>
              <a:ext cx="117806" cy="130895"/>
            </a:xfrm>
            <a:custGeom>
              <a:avLst/>
              <a:gdLst>
                <a:gd name="connsiteX0" fmla="*/ 65448 w 117806"/>
                <a:gd name="connsiteY0" fmla="*/ 78537 h 130895"/>
                <a:gd name="connsiteX1" fmla="*/ 26179 w 117806"/>
                <a:gd name="connsiteY1" fmla="*/ 117806 h 130895"/>
                <a:gd name="connsiteX2" fmla="*/ 52358 w 117806"/>
                <a:gd name="connsiteY2" fmla="*/ 130896 h 130895"/>
                <a:gd name="connsiteX3" fmla="*/ 117806 w 117806"/>
                <a:gd name="connsiteY3" fmla="*/ 65448 h 130895"/>
                <a:gd name="connsiteX4" fmla="*/ 52358 w 117806"/>
                <a:gd name="connsiteY4" fmla="*/ 0 h 130895"/>
                <a:gd name="connsiteX5" fmla="*/ 26179 w 117806"/>
                <a:gd name="connsiteY5" fmla="*/ 13090 h 130895"/>
                <a:gd name="connsiteX6" fmla="*/ 65448 w 117806"/>
                <a:gd name="connsiteY6" fmla="*/ 52358 h 130895"/>
                <a:gd name="connsiteX7" fmla="*/ 0 w 117806"/>
                <a:gd name="connsiteY7" fmla="*/ 52358 h 130895"/>
                <a:gd name="connsiteX8" fmla="*/ 0 w 117806"/>
                <a:gd name="connsiteY8" fmla="*/ 78537 h 130895"/>
                <a:gd name="connsiteX9" fmla="*/ 65448 w 117806"/>
                <a:gd name="connsiteY9" fmla="*/ 78537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806" h="130895">
                  <a:moveTo>
                    <a:pt x="65448" y="78537"/>
                  </a:moveTo>
                  <a:lnTo>
                    <a:pt x="26179" y="117806"/>
                  </a:lnTo>
                  <a:lnTo>
                    <a:pt x="52358" y="130896"/>
                  </a:lnTo>
                  <a:lnTo>
                    <a:pt x="117806" y="65448"/>
                  </a:lnTo>
                  <a:lnTo>
                    <a:pt x="52358" y="0"/>
                  </a:lnTo>
                  <a:lnTo>
                    <a:pt x="26179" y="13090"/>
                  </a:lnTo>
                  <a:lnTo>
                    <a:pt x="65448" y="52358"/>
                  </a:lnTo>
                  <a:lnTo>
                    <a:pt x="0" y="52358"/>
                  </a:lnTo>
                  <a:lnTo>
                    <a:pt x="0" y="78537"/>
                  </a:lnTo>
                  <a:lnTo>
                    <a:pt x="65448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39" name="Dowolny kształt: kształt 938">
              <a:extLst>
                <a:ext uri="{FF2B5EF4-FFF2-40B4-BE49-F238E27FC236}">
                  <a16:creationId xmlns:a16="http://schemas.microsoft.com/office/drawing/2014/main" id="{260F785C-5828-D4F8-F3C0-7C25DA99B213}"/>
                </a:ext>
              </a:extLst>
            </p:cNvPr>
            <p:cNvSpPr/>
            <p:nvPr/>
          </p:nvSpPr>
          <p:spPr>
            <a:xfrm>
              <a:off x="12298114" y="431955"/>
              <a:ext cx="117806" cy="130895"/>
            </a:xfrm>
            <a:custGeom>
              <a:avLst/>
              <a:gdLst>
                <a:gd name="connsiteX0" fmla="*/ 52358 w 117806"/>
                <a:gd name="connsiteY0" fmla="*/ 52358 h 130895"/>
                <a:gd name="connsiteX1" fmla="*/ 91627 w 117806"/>
                <a:gd name="connsiteY1" fmla="*/ 13090 h 130895"/>
                <a:gd name="connsiteX2" fmla="*/ 65448 w 117806"/>
                <a:gd name="connsiteY2" fmla="*/ 0 h 130895"/>
                <a:gd name="connsiteX3" fmla="*/ 0 w 117806"/>
                <a:gd name="connsiteY3" fmla="*/ 65448 h 130895"/>
                <a:gd name="connsiteX4" fmla="*/ 65448 w 117806"/>
                <a:gd name="connsiteY4" fmla="*/ 130896 h 130895"/>
                <a:gd name="connsiteX5" fmla="*/ 91627 w 117806"/>
                <a:gd name="connsiteY5" fmla="*/ 117806 h 130895"/>
                <a:gd name="connsiteX6" fmla="*/ 52358 w 117806"/>
                <a:gd name="connsiteY6" fmla="*/ 78537 h 130895"/>
                <a:gd name="connsiteX7" fmla="*/ 117806 w 117806"/>
                <a:gd name="connsiteY7" fmla="*/ 78537 h 130895"/>
                <a:gd name="connsiteX8" fmla="*/ 117806 w 117806"/>
                <a:gd name="connsiteY8" fmla="*/ 52358 h 130895"/>
                <a:gd name="connsiteX9" fmla="*/ 52358 w 117806"/>
                <a:gd name="connsiteY9" fmla="*/ 52358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806" h="130895">
                  <a:moveTo>
                    <a:pt x="52358" y="52358"/>
                  </a:moveTo>
                  <a:lnTo>
                    <a:pt x="91627" y="13090"/>
                  </a:lnTo>
                  <a:lnTo>
                    <a:pt x="65448" y="0"/>
                  </a:lnTo>
                  <a:lnTo>
                    <a:pt x="0" y="65448"/>
                  </a:lnTo>
                  <a:lnTo>
                    <a:pt x="65448" y="130896"/>
                  </a:lnTo>
                  <a:lnTo>
                    <a:pt x="91627" y="117806"/>
                  </a:lnTo>
                  <a:lnTo>
                    <a:pt x="52358" y="78537"/>
                  </a:lnTo>
                  <a:lnTo>
                    <a:pt x="117806" y="78537"/>
                  </a:lnTo>
                  <a:lnTo>
                    <a:pt x="117806" y="52358"/>
                  </a:lnTo>
                  <a:lnTo>
                    <a:pt x="52358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940" name="Dowolny kształt: kształt 939">
            <a:extLst>
              <a:ext uri="{FF2B5EF4-FFF2-40B4-BE49-F238E27FC236}">
                <a16:creationId xmlns:a16="http://schemas.microsoft.com/office/drawing/2014/main" id="{8E3B3C8C-D800-C360-8F86-CD2E5C6C58BC}"/>
              </a:ext>
            </a:extLst>
          </p:cNvPr>
          <p:cNvSpPr/>
          <p:nvPr userDrawn="1"/>
        </p:nvSpPr>
        <p:spPr>
          <a:xfrm>
            <a:off x="35925081" y="-3436622"/>
            <a:ext cx="616302" cy="616302"/>
          </a:xfrm>
          <a:custGeom>
            <a:avLst/>
            <a:gdLst>
              <a:gd name="connsiteX0" fmla="*/ 261791 w 314149"/>
              <a:gd name="connsiteY0" fmla="*/ 261805 h 314149"/>
              <a:gd name="connsiteX1" fmla="*/ 261988 w 314149"/>
              <a:gd name="connsiteY1" fmla="*/ 227870 h 314149"/>
              <a:gd name="connsiteX2" fmla="*/ 261988 w 314149"/>
              <a:gd name="connsiteY2" fmla="*/ 227870 h 314149"/>
              <a:gd name="connsiteX3" fmla="*/ 261988 w 314149"/>
              <a:gd name="connsiteY3" fmla="*/ 227706 h 314149"/>
              <a:gd name="connsiteX4" fmla="*/ 261399 w 314149"/>
              <a:gd name="connsiteY4" fmla="*/ 218478 h 314149"/>
              <a:gd name="connsiteX5" fmla="*/ 221606 w 314149"/>
              <a:gd name="connsiteY5" fmla="*/ 166807 h 314149"/>
              <a:gd name="connsiteX6" fmla="*/ 196344 w 314149"/>
              <a:gd name="connsiteY6" fmla="*/ 157081 h 314149"/>
              <a:gd name="connsiteX7" fmla="*/ 231620 w 314149"/>
              <a:gd name="connsiteY7" fmla="*/ 141407 h 314149"/>
              <a:gd name="connsiteX8" fmla="*/ 261595 w 314149"/>
              <a:gd name="connsiteY8" fmla="*/ 80540 h 314149"/>
              <a:gd name="connsiteX9" fmla="*/ 261791 w 314149"/>
              <a:gd name="connsiteY9" fmla="*/ 52358 h 314149"/>
              <a:gd name="connsiteX10" fmla="*/ 287971 w 314149"/>
              <a:gd name="connsiteY10" fmla="*/ 78537 h 314149"/>
              <a:gd name="connsiteX11" fmla="*/ 314150 w 314149"/>
              <a:gd name="connsiteY11" fmla="*/ 65448 h 314149"/>
              <a:gd name="connsiteX12" fmla="*/ 248767 w 314149"/>
              <a:gd name="connsiteY12" fmla="*/ 0 h 314149"/>
              <a:gd name="connsiteX13" fmla="*/ 183254 w 314149"/>
              <a:gd name="connsiteY13" fmla="*/ 65448 h 314149"/>
              <a:gd name="connsiteX14" fmla="*/ 209433 w 314149"/>
              <a:gd name="connsiteY14" fmla="*/ 78537 h 314149"/>
              <a:gd name="connsiteX15" fmla="*/ 235612 w 314149"/>
              <a:gd name="connsiteY15" fmla="*/ 52358 h 314149"/>
              <a:gd name="connsiteX16" fmla="*/ 235416 w 314149"/>
              <a:gd name="connsiteY16" fmla="*/ 80540 h 314149"/>
              <a:gd name="connsiteX17" fmla="*/ 157075 w 314149"/>
              <a:gd name="connsiteY17" fmla="*/ 143985 h 314149"/>
              <a:gd name="connsiteX18" fmla="*/ 157075 w 314149"/>
              <a:gd name="connsiteY18" fmla="*/ 143985 h 314149"/>
              <a:gd name="connsiteX19" fmla="*/ 78145 w 314149"/>
              <a:gd name="connsiteY19" fmla="*/ 79369 h 314149"/>
              <a:gd name="connsiteX20" fmla="*/ 78537 w 314149"/>
              <a:gd name="connsiteY20" fmla="*/ 52358 h 314149"/>
              <a:gd name="connsiteX21" fmla="*/ 108316 w 314149"/>
              <a:gd name="connsiteY21" fmla="*/ 80579 h 314149"/>
              <a:gd name="connsiteX22" fmla="*/ 130896 w 314149"/>
              <a:gd name="connsiteY22" fmla="*/ 65448 h 314149"/>
              <a:gd name="connsiteX23" fmla="*/ 65448 w 314149"/>
              <a:gd name="connsiteY23" fmla="*/ 0 h 314149"/>
              <a:gd name="connsiteX24" fmla="*/ 0 w 314149"/>
              <a:gd name="connsiteY24" fmla="*/ 65206 h 314149"/>
              <a:gd name="connsiteX25" fmla="*/ 26179 w 314149"/>
              <a:gd name="connsiteY25" fmla="*/ 78537 h 314149"/>
              <a:gd name="connsiteX26" fmla="*/ 52358 w 314149"/>
              <a:gd name="connsiteY26" fmla="*/ 52358 h 314149"/>
              <a:gd name="connsiteX27" fmla="*/ 51966 w 314149"/>
              <a:gd name="connsiteY27" fmla="*/ 79369 h 314149"/>
              <a:gd name="connsiteX28" fmla="*/ 83969 w 314149"/>
              <a:gd name="connsiteY28" fmla="*/ 141950 h 314149"/>
              <a:gd name="connsiteX29" fmla="*/ 117806 w 314149"/>
              <a:gd name="connsiteY29" fmla="*/ 157075 h 314149"/>
              <a:gd name="connsiteX30" fmla="*/ 81483 w 314149"/>
              <a:gd name="connsiteY30" fmla="*/ 168823 h 314149"/>
              <a:gd name="connsiteX31" fmla="*/ 52162 w 314149"/>
              <a:gd name="connsiteY31" fmla="*/ 218471 h 314149"/>
              <a:gd name="connsiteX32" fmla="*/ 51966 w 314149"/>
              <a:gd name="connsiteY32" fmla="*/ 218471 h 314149"/>
              <a:gd name="connsiteX33" fmla="*/ 51966 w 314149"/>
              <a:gd name="connsiteY33" fmla="*/ 220193 h 314149"/>
              <a:gd name="connsiteX34" fmla="*/ 52358 w 314149"/>
              <a:gd name="connsiteY34" fmla="*/ 261791 h 314149"/>
              <a:gd name="connsiteX35" fmla="*/ 26179 w 314149"/>
              <a:gd name="connsiteY35" fmla="*/ 235612 h 314149"/>
              <a:gd name="connsiteX36" fmla="*/ 0 w 314149"/>
              <a:gd name="connsiteY36" fmla="*/ 249677 h 314149"/>
              <a:gd name="connsiteX37" fmla="*/ 65448 w 314149"/>
              <a:gd name="connsiteY37" fmla="*/ 314150 h 314149"/>
              <a:gd name="connsiteX38" fmla="*/ 130896 w 314149"/>
              <a:gd name="connsiteY38" fmla="*/ 248702 h 314149"/>
              <a:gd name="connsiteX39" fmla="*/ 104717 w 314149"/>
              <a:gd name="connsiteY39" fmla="*/ 235612 h 314149"/>
              <a:gd name="connsiteX40" fmla="*/ 78537 w 314149"/>
              <a:gd name="connsiteY40" fmla="*/ 261791 h 314149"/>
              <a:gd name="connsiteX41" fmla="*/ 78145 w 314149"/>
              <a:gd name="connsiteY41" fmla="*/ 221155 h 314149"/>
              <a:gd name="connsiteX42" fmla="*/ 157075 w 314149"/>
              <a:gd name="connsiteY42" fmla="*/ 170164 h 314149"/>
              <a:gd name="connsiteX43" fmla="*/ 157075 w 314149"/>
              <a:gd name="connsiteY43" fmla="*/ 170164 h 314149"/>
              <a:gd name="connsiteX44" fmla="*/ 208910 w 314149"/>
              <a:gd name="connsiteY44" fmla="*/ 189688 h 314149"/>
              <a:gd name="connsiteX45" fmla="*/ 235874 w 314149"/>
              <a:gd name="connsiteY45" fmla="*/ 227857 h 314149"/>
              <a:gd name="connsiteX46" fmla="*/ 235874 w 314149"/>
              <a:gd name="connsiteY46" fmla="*/ 227857 h 314149"/>
              <a:gd name="connsiteX47" fmla="*/ 235612 w 314149"/>
              <a:gd name="connsiteY47" fmla="*/ 261791 h 314149"/>
              <a:gd name="connsiteX48" fmla="*/ 209433 w 314149"/>
              <a:gd name="connsiteY48" fmla="*/ 235612 h 314149"/>
              <a:gd name="connsiteX49" fmla="*/ 183254 w 314149"/>
              <a:gd name="connsiteY49" fmla="*/ 248702 h 314149"/>
              <a:gd name="connsiteX50" fmla="*/ 248702 w 314149"/>
              <a:gd name="connsiteY50" fmla="*/ 314150 h 314149"/>
              <a:gd name="connsiteX51" fmla="*/ 314150 w 314149"/>
              <a:gd name="connsiteY51" fmla="*/ 248702 h 314149"/>
              <a:gd name="connsiteX52" fmla="*/ 287971 w 314149"/>
              <a:gd name="connsiteY52" fmla="*/ 235612 h 314149"/>
              <a:gd name="connsiteX53" fmla="*/ 261791 w 314149"/>
              <a:gd name="connsiteY53" fmla="*/ 261791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14149" h="314149">
                <a:moveTo>
                  <a:pt x="261791" y="261805"/>
                </a:moveTo>
                <a:lnTo>
                  <a:pt x="261988" y="227870"/>
                </a:lnTo>
                <a:lnTo>
                  <a:pt x="261988" y="227870"/>
                </a:lnTo>
                <a:cubicBezTo>
                  <a:pt x="261988" y="227817"/>
                  <a:pt x="261988" y="227765"/>
                  <a:pt x="261988" y="227706"/>
                </a:cubicBezTo>
                <a:lnTo>
                  <a:pt x="261399" y="218478"/>
                </a:lnTo>
                <a:cubicBezTo>
                  <a:pt x="258388" y="197188"/>
                  <a:pt x="245037" y="179838"/>
                  <a:pt x="221606" y="166807"/>
                </a:cubicBezTo>
                <a:cubicBezTo>
                  <a:pt x="214996" y="163162"/>
                  <a:pt x="203608" y="159850"/>
                  <a:pt x="196344" y="157081"/>
                </a:cubicBezTo>
                <a:cubicBezTo>
                  <a:pt x="207273" y="153083"/>
                  <a:pt x="222392" y="148207"/>
                  <a:pt x="231620" y="141407"/>
                </a:cubicBezTo>
                <a:cubicBezTo>
                  <a:pt x="251451" y="126766"/>
                  <a:pt x="261595" y="106071"/>
                  <a:pt x="261595" y="80540"/>
                </a:cubicBezTo>
                <a:lnTo>
                  <a:pt x="261791" y="52358"/>
                </a:lnTo>
                <a:lnTo>
                  <a:pt x="287971" y="78537"/>
                </a:lnTo>
                <a:lnTo>
                  <a:pt x="314150" y="65448"/>
                </a:lnTo>
                <a:lnTo>
                  <a:pt x="248767" y="0"/>
                </a:lnTo>
                <a:lnTo>
                  <a:pt x="183254" y="65448"/>
                </a:lnTo>
                <a:lnTo>
                  <a:pt x="209433" y="78537"/>
                </a:lnTo>
                <a:lnTo>
                  <a:pt x="235612" y="52358"/>
                </a:lnTo>
                <a:lnTo>
                  <a:pt x="235416" y="80540"/>
                </a:lnTo>
                <a:cubicBezTo>
                  <a:pt x="235416" y="106765"/>
                  <a:pt x="215520" y="129705"/>
                  <a:pt x="157075" y="143985"/>
                </a:cubicBezTo>
                <a:lnTo>
                  <a:pt x="157075" y="143985"/>
                </a:lnTo>
                <a:cubicBezTo>
                  <a:pt x="107597" y="131504"/>
                  <a:pt x="78145" y="110116"/>
                  <a:pt x="78145" y="79369"/>
                </a:cubicBezTo>
                <a:lnTo>
                  <a:pt x="78537" y="52358"/>
                </a:lnTo>
                <a:lnTo>
                  <a:pt x="108316" y="80579"/>
                </a:lnTo>
                <a:lnTo>
                  <a:pt x="130896" y="65448"/>
                </a:lnTo>
                <a:lnTo>
                  <a:pt x="65448" y="0"/>
                </a:lnTo>
                <a:lnTo>
                  <a:pt x="0" y="65206"/>
                </a:lnTo>
                <a:lnTo>
                  <a:pt x="26179" y="78537"/>
                </a:lnTo>
                <a:lnTo>
                  <a:pt x="52358" y="52358"/>
                </a:lnTo>
                <a:lnTo>
                  <a:pt x="51966" y="79369"/>
                </a:lnTo>
                <a:cubicBezTo>
                  <a:pt x="51966" y="104900"/>
                  <a:pt x="62765" y="125954"/>
                  <a:pt x="83969" y="141950"/>
                </a:cubicBezTo>
                <a:cubicBezTo>
                  <a:pt x="90514" y="146845"/>
                  <a:pt x="117806" y="157075"/>
                  <a:pt x="117806" y="157075"/>
                </a:cubicBezTo>
                <a:cubicBezTo>
                  <a:pt x="117806" y="157075"/>
                  <a:pt x="89074" y="163240"/>
                  <a:pt x="81483" y="168823"/>
                </a:cubicBezTo>
                <a:cubicBezTo>
                  <a:pt x="64531" y="181317"/>
                  <a:pt x="54714" y="197986"/>
                  <a:pt x="52162" y="218471"/>
                </a:cubicBezTo>
                <a:lnTo>
                  <a:pt x="51966" y="218471"/>
                </a:lnTo>
                <a:lnTo>
                  <a:pt x="51966" y="220193"/>
                </a:lnTo>
                <a:cubicBezTo>
                  <a:pt x="51704" y="223171"/>
                  <a:pt x="52358" y="261791"/>
                  <a:pt x="52358" y="261791"/>
                </a:cubicBezTo>
                <a:lnTo>
                  <a:pt x="26179" y="235612"/>
                </a:lnTo>
                <a:lnTo>
                  <a:pt x="0" y="249677"/>
                </a:lnTo>
                <a:lnTo>
                  <a:pt x="65448" y="314150"/>
                </a:lnTo>
                <a:lnTo>
                  <a:pt x="130896" y="248702"/>
                </a:lnTo>
                <a:lnTo>
                  <a:pt x="104717" y="235612"/>
                </a:lnTo>
                <a:lnTo>
                  <a:pt x="78537" y="261791"/>
                </a:lnTo>
                <a:lnTo>
                  <a:pt x="78145" y="221155"/>
                </a:lnTo>
                <a:cubicBezTo>
                  <a:pt x="80763" y="199086"/>
                  <a:pt x="104913" y="182914"/>
                  <a:pt x="157075" y="170164"/>
                </a:cubicBezTo>
                <a:lnTo>
                  <a:pt x="157075" y="170164"/>
                </a:lnTo>
                <a:cubicBezTo>
                  <a:pt x="175073" y="174536"/>
                  <a:pt x="191108" y="179805"/>
                  <a:pt x="208910" y="189688"/>
                </a:cubicBezTo>
                <a:cubicBezTo>
                  <a:pt x="227300" y="199897"/>
                  <a:pt x="235874" y="212031"/>
                  <a:pt x="235874" y="227857"/>
                </a:cubicBezTo>
                <a:lnTo>
                  <a:pt x="235874" y="227857"/>
                </a:lnTo>
                <a:lnTo>
                  <a:pt x="235612" y="261791"/>
                </a:lnTo>
                <a:lnTo>
                  <a:pt x="209433" y="235612"/>
                </a:lnTo>
                <a:lnTo>
                  <a:pt x="183254" y="248702"/>
                </a:lnTo>
                <a:lnTo>
                  <a:pt x="248702" y="314150"/>
                </a:lnTo>
                <a:lnTo>
                  <a:pt x="314150" y="248702"/>
                </a:lnTo>
                <a:lnTo>
                  <a:pt x="287971" y="235612"/>
                </a:lnTo>
                <a:lnTo>
                  <a:pt x="261791" y="26179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941" name="Grupa 940">
            <a:extLst>
              <a:ext uri="{FF2B5EF4-FFF2-40B4-BE49-F238E27FC236}">
                <a16:creationId xmlns:a16="http://schemas.microsoft.com/office/drawing/2014/main" id="{FB6D8077-334F-DDF7-5E58-18152953507E}"/>
              </a:ext>
            </a:extLst>
          </p:cNvPr>
          <p:cNvGrpSpPr/>
          <p:nvPr userDrawn="1"/>
        </p:nvGrpSpPr>
        <p:grpSpPr>
          <a:xfrm>
            <a:off x="17615723" y="-2101271"/>
            <a:ext cx="564944" cy="616393"/>
            <a:chOff x="3109235" y="1020986"/>
            <a:chExt cx="287970" cy="314195"/>
          </a:xfrm>
        </p:grpSpPr>
        <p:sp>
          <p:nvSpPr>
            <p:cNvPr id="942" name="Dowolny kształt: kształt 941">
              <a:extLst>
                <a:ext uri="{FF2B5EF4-FFF2-40B4-BE49-F238E27FC236}">
                  <a16:creationId xmlns:a16="http://schemas.microsoft.com/office/drawing/2014/main" id="{619243AA-DB8B-91F5-5193-BCC6025A1894}"/>
                </a:ext>
              </a:extLst>
            </p:cNvPr>
            <p:cNvSpPr/>
            <p:nvPr/>
          </p:nvSpPr>
          <p:spPr>
            <a:xfrm>
              <a:off x="3109235" y="1086480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0 w 287970"/>
                <a:gd name="connsiteY1" fmla="*/ 52358 h 52358"/>
                <a:gd name="connsiteX2" fmla="*/ 287971 w 287970"/>
                <a:gd name="connsiteY2" fmla="*/ 52358 h 52358"/>
                <a:gd name="connsiteX3" fmla="*/ 287971 w 287970"/>
                <a:gd name="connsiteY3" fmla="*/ 0 h 52358"/>
                <a:gd name="connsiteX4" fmla="*/ 0 w 287970"/>
                <a:gd name="connsiteY4" fmla="*/ 0 h 52358"/>
                <a:gd name="connsiteX5" fmla="*/ 26179 w 287970"/>
                <a:gd name="connsiteY5" fmla="*/ 39315 h 52358"/>
                <a:gd name="connsiteX6" fmla="*/ 26179 w 287970"/>
                <a:gd name="connsiteY6" fmla="*/ 13135 h 52358"/>
                <a:gd name="connsiteX7" fmla="*/ 52358 w 287970"/>
                <a:gd name="connsiteY7" fmla="*/ 13135 h 52358"/>
                <a:gd name="connsiteX8" fmla="*/ 26179 w 287970"/>
                <a:gd name="connsiteY8" fmla="*/ 39315 h 52358"/>
                <a:gd name="connsiteX9" fmla="*/ 78537 w 287970"/>
                <a:gd name="connsiteY9" fmla="*/ 39315 h 52358"/>
                <a:gd name="connsiteX10" fmla="*/ 78537 w 287970"/>
                <a:gd name="connsiteY10" fmla="*/ 13135 h 52358"/>
                <a:gd name="connsiteX11" fmla="*/ 104717 w 287970"/>
                <a:gd name="connsiteY11" fmla="*/ 13135 h 52358"/>
                <a:gd name="connsiteX12" fmla="*/ 78537 w 287970"/>
                <a:gd name="connsiteY12" fmla="*/ 39315 h 52358"/>
                <a:gd name="connsiteX13" fmla="*/ 130896 w 287970"/>
                <a:gd name="connsiteY13" fmla="*/ 39315 h 52358"/>
                <a:gd name="connsiteX14" fmla="*/ 130896 w 287970"/>
                <a:gd name="connsiteY14" fmla="*/ 13135 h 52358"/>
                <a:gd name="connsiteX15" fmla="*/ 157075 w 287970"/>
                <a:gd name="connsiteY15" fmla="*/ 13135 h 52358"/>
                <a:gd name="connsiteX16" fmla="*/ 130896 w 287970"/>
                <a:gd name="connsiteY16" fmla="*/ 39315 h 52358"/>
                <a:gd name="connsiteX17" fmla="*/ 183254 w 287970"/>
                <a:gd name="connsiteY17" fmla="*/ 39315 h 52358"/>
                <a:gd name="connsiteX18" fmla="*/ 183254 w 287970"/>
                <a:gd name="connsiteY18" fmla="*/ 13135 h 52358"/>
                <a:gd name="connsiteX19" fmla="*/ 209433 w 287970"/>
                <a:gd name="connsiteY19" fmla="*/ 13135 h 52358"/>
                <a:gd name="connsiteX20" fmla="*/ 183254 w 287970"/>
                <a:gd name="connsiteY20" fmla="*/ 39315 h 52358"/>
                <a:gd name="connsiteX21" fmla="*/ 261791 w 287970"/>
                <a:gd name="connsiteY21" fmla="*/ 39269 h 52358"/>
                <a:gd name="connsiteX22" fmla="*/ 235612 w 287970"/>
                <a:gd name="connsiteY22" fmla="*/ 39315 h 52358"/>
                <a:gd name="connsiteX23" fmla="*/ 235612 w 287970"/>
                <a:gd name="connsiteY23" fmla="*/ 13135 h 52358"/>
                <a:gd name="connsiteX24" fmla="*/ 261791 w 287970"/>
                <a:gd name="connsiteY24" fmla="*/ 13135 h 52358"/>
                <a:gd name="connsiteX25" fmla="*/ 261791 w 287970"/>
                <a:gd name="connsiteY25" fmla="*/ 3926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0" y="52358"/>
                  </a:lnTo>
                  <a:lnTo>
                    <a:pt x="287971" y="52358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39315"/>
                  </a:moveTo>
                  <a:lnTo>
                    <a:pt x="26179" y="13135"/>
                  </a:lnTo>
                  <a:lnTo>
                    <a:pt x="52358" y="13135"/>
                  </a:lnTo>
                  <a:lnTo>
                    <a:pt x="26179" y="39315"/>
                  </a:lnTo>
                  <a:close/>
                  <a:moveTo>
                    <a:pt x="78537" y="39315"/>
                  </a:moveTo>
                  <a:lnTo>
                    <a:pt x="78537" y="13135"/>
                  </a:lnTo>
                  <a:lnTo>
                    <a:pt x="104717" y="13135"/>
                  </a:lnTo>
                  <a:lnTo>
                    <a:pt x="78537" y="39315"/>
                  </a:lnTo>
                  <a:close/>
                  <a:moveTo>
                    <a:pt x="130896" y="39315"/>
                  </a:moveTo>
                  <a:lnTo>
                    <a:pt x="130896" y="13135"/>
                  </a:lnTo>
                  <a:lnTo>
                    <a:pt x="157075" y="13135"/>
                  </a:lnTo>
                  <a:lnTo>
                    <a:pt x="130896" y="39315"/>
                  </a:lnTo>
                  <a:close/>
                  <a:moveTo>
                    <a:pt x="183254" y="39315"/>
                  </a:moveTo>
                  <a:lnTo>
                    <a:pt x="183254" y="13135"/>
                  </a:lnTo>
                  <a:lnTo>
                    <a:pt x="209433" y="13135"/>
                  </a:lnTo>
                  <a:lnTo>
                    <a:pt x="183254" y="39315"/>
                  </a:lnTo>
                  <a:close/>
                  <a:moveTo>
                    <a:pt x="261791" y="39269"/>
                  </a:moveTo>
                  <a:lnTo>
                    <a:pt x="235612" y="39315"/>
                  </a:lnTo>
                  <a:lnTo>
                    <a:pt x="235612" y="13135"/>
                  </a:lnTo>
                  <a:lnTo>
                    <a:pt x="261791" y="13135"/>
                  </a:lnTo>
                  <a:lnTo>
                    <a:pt x="2617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43" name="Dowolny kształt: kształt 942">
              <a:extLst>
                <a:ext uri="{FF2B5EF4-FFF2-40B4-BE49-F238E27FC236}">
                  <a16:creationId xmlns:a16="http://schemas.microsoft.com/office/drawing/2014/main" id="{9DA0B079-A486-A691-494E-044214574FF0}"/>
                </a:ext>
              </a:extLst>
            </p:cNvPr>
            <p:cNvSpPr/>
            <p:nvPr/>
          </p:nvSpPr>
          <p:spPr>
            <a:xfrm>
              <a:off x="3109235" y="1020986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0 w 287970"/>
                <a:gd name="connsiteY1" fmla="*/ 52358 h 52358"/>
                <a:gd name="connsiteX2" fmla="*/ 287971 w 287970"/>
                <a:gd name="connsiteY2" fmla="*/ 52358 h 52358"/>
                <a:gd name="connsiteX3" fmla="*/ 287971 w 287970"/>
                <a:gd name="connsiteY3" fmla="*/ 0 h 52358"/>
                <a:gd name="connsiteX4" fmla="*/ 0 w 287970"/>
                <a:gd name="connsiteY4" fmla="*/ 0 h 52358"/>
                <a:gd name="connsiteX5" fmla="*/ 26179 w 287970"/>
                <a:gd name="connsiteY5" fmla="*/ 39314 h 52358"/>
                <a:gd name="connsiteX6" fmla="*/ 26179 w 287970"/>
                <a:gd name="connsiteY6" fmla="*/ 13135 h 52358"/>
                <a:gd name="connsiteX7" fmla="*/ 52358 w 287970"/>
                <a:gd name="connsiteY7" fmla="*/ 13135 h 52358"/>
                <a:gd name="connsiteX8" fmla="*/ 26179 w 287970"/>
                <a:gd name="connsiteY8" fmla="*/ 39314 h 52358"/>
                <a:gd name="connsiteX9" fmla="*/ 78537 w 287970"/>
                <a:gd name="connsiteY9" fmla="*/ 39314 h 52358"/>
                <a:gd name="connsiteX10" fmla="*/ 78537 w 287970"/>
                <a:gd name="connsiteY10" fmla="*/ 13135 h 52358"/>
                <a:gd name="connsiteX11" fmla="*/ 104717 w 287970"/>
                <a:gd name="connsiteY11" fmla="*/ 13135 h 52358"/>
                <a:gd name="connsiteX12" fmla="*/ 78537 w 287970"/>
                <a:gd name="connsiteY12" fmla="*/ 39314 h 52358"/>
                <a:gd name="connsiteX13" fmla="*/ 130896 w 287970"/>
                <a:gd name="connsiteY13" fmla="*/ 39314 h 52358"/>
                <a:gd name="connsiteX14" fmla="*/ 130896 w 287970"/>
                <a:gd name="connsiteY14" fmla="*/ 13135 h 52358"/>
                <a:gd name="connsiteX15" fmla="*/ 157075 w 287970"/>
                <a:gd name="connsiteY15" fmla="*/ 13135 h 52358"/>
                <a:gd name="connsiteX16" fmla="*/ 130896 w 287970"/>
                <a:gd name="connsiteY16" fmla="*/ 39314 h 52358"/>
                <a:gd name="connsiteX17" fmla="*/ 183254 w 287970"/>
                <a:gd name="connsiteY17" fmla="*/ 39314 h 52358"/>
                <a:gd name="connsiteX18" fmla="*/ 183254 w 287970"/>
                <a:gd name="connsiteY18" fmla="*/ 13135 h 52358"/>
                <a:gd name="connsiteX19" fmla="*/ 209433 w 287970"/>
                <a:gd name="connsiteY19" fmla="*/ 13135 h 52358"/>
                <a:gd name="connsiteX20" fmla="*/ 183254 w 287970"/>
                <a:gd name="connsiteY20" fmla="*/ 39314 h 52358"/>
                <a:gd name="connsiteX21" fmla="*/ 261791 w 287970"/>
                <a:gd name="connsiteY21" fmla="*/ 39269 h 52358"/>
                <a:gd name="connsiteX22" fmla="*/ 235612 w 287970"/>
                <a:gd name="connsiteY22" fmla="*/ 39314 h 52358"/>
                <a:gd name="connsiteX23" fmla="*/ 235612 w 287970"/>
                <a:gd name="connsiteY23" fmla="*/ 13135 h 52358"/>
                <a:gd name="connsiteX24" fmla="*/ 261791 w 287970"/>
                <a:gd name="connsiteY24" fmla="*/ 13135 h 52358"/>
                <a:gd name="connsiteX25" fmla="*/ 261791 w 287970"/>
                <a:gd name="connsiteY25" fmla="*/ 3926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0" y="52358"/>
                  </a:lnTo>
                  <a:lnTo>
                    <a:pt x="287971" y="52358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39314"/>
                  </a:moveTo>
                  <a:lnTo>
                    <a:pt x="26179" y="13135"/>
                  </a:lnTo>
                  <a:lnTo>
                    <a:pt x="52358" y="13135"/>
                  </a:lnTo>
                  <a:lnTo>
                    <a:pt x="26179" y="39314"/>
                  </a:lnTo>
                  <a:close/>
                  <a:moveTo>
                    <a:pt x="78537" y="39314"/>
                  </a:moveTo>
                  <a:lnTo>
                    <a:pt x="78537" y="13135"/>
                  </a:lnTo>
                  <a:lnTo>
                    <a:pt x="104717" y="13135"/>
                  </a:lnTo>
                  <a:lnTo>
                    <a:pt x="78537" y="39314"/>
                  </a:lnTo>
                  <a:close/>
                  <a:moveTo>
                    <a:pt x="130896" y="39314"/>
                  </a:moveTo>
                  <a:lnTo>
                    <a:pt x="130896" y="13135"/>
                  </a:lnTo>
                  <a:lnTo>
                    <a:pt x="157075" y="13135"/>
                  </a:lnTo>
                  <a:lnTo>
                    <a:pt x="130896" y="39314"/>
                  </a:lnTo>
                  <a:close/>
                  <a:moveTo>
                    <a:pt x="183254" y="39314"/>
                  </a:moveTo>
                  <a:lnTo>
                    <a:pt x="183254" y="13135"/>
                  </a:lnTo>
                  <a:lnTo>
                    <a:pt x="209433" y="13135"/>
                  </a:lnTo>
                  <a:lnTo>
                    <a:pt x="183254" y="39314"/>
                  </a:lnTo>
                  <a:close/>
                  <a:moveTo>
                    <a:pt x="261791" y="39269"/>
                  </a:moveTo>
                  <a:lnTo>
                    <a:pt x="235612" y="39314"/>
                  </a:lnTo>
                  <a:lnTo>
                    <a:pt x="235612" y="13135"/>
                  </a:lnTo>
                  <a:lnTo>
                    <a:pt x="261791" y="13135"/>
                  </a:lnTo>
                  <a:lnTo>
                    <a:pt x="2617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44" name="Dowolny kształt: kształt 943">
              <a:extLst>
                <a:ext uri="{FF2B5EF4-FFF2-40B4-BE49-F238E27FC236}">
                  <a16:creationId xmlns:a16="http://schemas.microsoft.com/office/drawing/2014/main" id="{8F45C18E-A557-4C0F-FA2F-283C10784C84}"/>
                </a:ext>
              </a:extLst>
            </p:cNvPr>
            <p:cNvSpPr/>
            <p:nvPr/>
          </p:nvSpPr>
          <p:spPr>
            <a:xfrm>
              <a:off x="3109235" y="1151836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0 w 287970"/>
                <a:gd name="connsiteY1" fmla="*/ 52358 h 52358"/>
                <a:gd name="connsiteX2" fmla="*/ 287971 w 287970"/>
                <a:gd name="connsiteY2" fmla="*/ 52358 h 52358"/>
                <a:gd name="connsiteX3" fmla="*/ 287971 w 287970"/>
                <a:gd name="connsiteY3" fmla="*/ 0 h 52358"/>
                <a:gd name="connsiteX4" fmla="*/ 0 w 287970"/>
                <a:gd name="connsiteY4" fmla="*/ 0 h 52358"/>
                <a:gd name="connsiteX5" fmla="*/ 26179 w 287970"/>
                <a:gd name="connsiteY5" fmla="*/ 39314 h 52358"/>
                <a:gd name="connsiteX6" fmla="*/ 26179 w 287970"/>
                <a:gd name="connsiteY6" fmla="*/ 13135 h 52358"/>
                <a:gd name="connsiteX7" fmla="*/ 52358 w 287970"/>
                <a:gd name="connsiteY7" fmla="*/ 13135 h 52358"/>
                <a:gd name="connsiteX8" fmla="*/ 26179 w 287970"/>
                <a:gd name="connsiteY8" fmla="*/ 39314 h 52358"/>
                <a:gd name="connsiteX9" fmla="*/ 78537 w 287970"/>
                <a:gd name="connsiteY9" fmla="*/ 39314 h 52358"/>
                <a:gd name="connsiteX10" fmla="*/ 78537 w 287970"/>
                <a:gd name="connsiteY10" fmla="*/ 13135 h 52358"/>
                <a:gd name="connsiteX11" fmla="*/ 104717 w 287970"/>
                <a:gd name="connsiteY11" fmla="*/ 13135 h 52358"/>
                <a:gd name="connsiteX12" fmla="*/ 78537 w 287970"/>
                <a:gd name="connsiteY12" fmla="*/ 39314 h 52358"/>
                <a:gd name="connsiteX13" fmla="*/ 130896 w 287970"/>
                <a:gd name="connsiteY13" fmla="*/ 39314 h 52358"/>
                <a:gd name="connsiteX14" fmla="*/ 130896 w 287970"/>
                <a:gd name="connsiteY14" fmla="*/ 13135 h 52358"/>
                <a:gd name="connsiteX15" fmla="*/ 157075 w 287970"/>
                <a:gd name="connsiteY15" fmla="*/ 13135 h 52358"/>
                <a:gd name="connsiteX16" fmla="*/ 130896 w 287970"/>
                <a:gd name="connsiteY16" fmla="*/ 39314 h 52358"/>
                <a:gd name="connsiteX17" fmla="*/ 183254 w 287970"/>
                <a:gd name="connsiteY17" fmla="*/ 39314 h 52358"/>
                <a:gd name="connsiteX18" fmla="*/ 183254 w 287970"/>
                <a:gd name="connsiteY18" fmla="*/ 13135 h 52358"/>
                <a:gd name="connsiteX19" fmla="*/ 209433 w 287970"/>
                <a:gd name="connsiteY19" fmla="*/ 13135 h 52358"/>
                <a:gd name="connsiteX20" fmla="*/ 183254 w 287970"/>
                <a:gd name="connsiteY20" fmla="*/ 39314 h 52358"/>
                <a:gd name="connsiteX21" fmla="*/ 261791 w 287970"/>
                <a:gd name="connsiteY21" fmla="*/ 39269 h 52358"/>
                <a:gd name="connsiteX22" fmla="*/ 235612 w 287970"/>
                <a:gd name="connsiteY22" fmla="*/ 39314 h 52358"/>
                <a:gd name="connsiteX23" fmla="*/ 235612 w 287970"/>
                <a:gd name="connsiteY23" fmla="*/ 13135 h 52358"/>
                <a:gd name="connsiteX24" fmla="*/ 261791 w 287970"/>
                <a:gd name="connsiteY24" fmla="*/ 13135 h 52358"/>
                <a:gd name="connsiteX25" fmla="*/ 261791 w 287970"/>
                <a:gd name="connsiteY25" fmla="*/ 3926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0" y="52358"/>
                  </a:lnTo>
                  <a:lnTo>
                    <a:pt x="287971" y="52358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39314"/>
                  </a:moveTo>
                  <a:lnTo>
                    <a:pt x="26179" y="13135"/>
                  </a:lnTo>
                  <a:lnTo>
                    <a:pt x="52358" y="13135"/>
                  </a:lnTo>
                  <a:lnTo>
                    <a:pt x="26179" y="39314"/>
                  </a:lnTo>
                  <a:close/>
                  <a:moveTo>
                    <a:pt x="78537" y="39314"/>
                  </a:moveTo>
                  <a:lnTo>
                    <a:pt x="78537" y="13135"/>
                  </a:lnTo>
                  <a:lnTo>
                    <a:pt x="104717" y="13135"/>
                  </a:lnTo>
                  <a:lnTo>
                    <a:pt x="78537" y="39314"/>
                  </a:lnTo>
                  <a:close/>
                  <a:moveTo>
                    <a:pt x="130896" y="39314"/>
                  </a:moveTo>
                  <a:lnTo>
                    <a:pt x="130896" y="13135"/>
                  </a:lnTo>
                  <a:lnTo>
                    <a:pt x="157075" y="13135"/>
                  </a:lnTo>
                  <a:lnTo>
                    <a:pt x="130896" y="39314"/>
                  </a:lnTo>
                  <a:close/>
                  <a:moveTo>
                    <a:pt x="183254" y="39314"/>
                  </a:moveTo>
                  <a:lnTo>
                    <a:pt x="183254" y="13135"/>
                  </a:lnTo>
                  <a:lnTo>
                    <a:pt x="209433" y="13135"/>
                  </a:lnTo>
                  <a:lnTo>
                    <a:pt x="183254" y="39314"/>
                  </a:lnTo>
                  <a:close/>
                  <a:moveTo>
                    <a:pt x="261791" y="39269"/>
                  </a:moveTo>
                  <a:lnTo>
                    <a:pt x="235612" y="39314"/>
                  </a:lnTo>
                  <a:lnTo>
                    <a:pt x="235612" y="13135"/>
                  </a:lnTo>
                  <a:lnTo>
                    <a:pt x="261791" y="13135"/>
                  </a:lnTo>
                  <a:lnTo>
                    <a:pt x="2617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45" name="Dowolny kształt: kształt 944">
              <a:extLst>
                <a:ext uri="{FF2B5EF4-FFF2-40B4-BE49-F238E27FC236}">
                  <a16:creationId xmlns:a16="http://schemas.microsoft.com/office/drawing/2014/main" id="{322F5986-D29A-3DA6-EF6B-516976C95570}"/>
                </a:ext>
              </a:extLst>
            </p:cNvPr>
            <p:cNvSpPr/>
            <p:nvPr/>
          </p:nvSpPr>
          <p:spPr>
            <a:xfrm>
              <a:off x="3109235" y="1282823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0 w 287970"/>
                <a:gd name="connsiteY1" fmla="*/ 52358 h 52358"/>
                <a:gd name="connsiteX2" fmla="*/ 287971 w 287970"/>
                <a:gd name="connsiteY2" fmla="*/ 52358 h 52358"/>
                <a:gd name="connsiteX3" fmla="*/ 287971 w 287970"/>
                <a:gd name="connsiteY3" fmla="*/ 0 h 52358"/>
                <a:gd name="connsiteX4" fmla="*/ 0 w 287970"/>
                <a:gd name="connsiteY4" fmla="*/ 0 h 52358"/>
                <a:gd name="connsiteX5" fmla="*/ 26179 w 287970"/>
                <a:gd name="connsiteY5" fmla="*/ 39315 h 52358"/>
                <a:gd name="connsiteX6" fmla="*/ 26179 w 287970"/>
                <a:gd name="connsiteY6" fmla="*/ 13135 h 52358"/>
                <a:gd name="connsiteX7" fmla="*/ 52358 w 287970"/>
                <a:gd name="connsiteY7" fmla="*/ 13135 h 52358"/>
                <a:gd name="connsiteX8" fmla="*/ 26179 w 287970"/>
                <a:gd name="connsiteY8" fmla="*/ 39315 h 52358"/>
                <a:gd name="connsiteX9" fmla="*/ 78537 w 287970"/>
                <a:gd name="connsiteY9" fmla="*/ 39315 h 52358"/>
                <a:gd name="connsiteX10" fmla="*/ 78537 w 287970"/>
                <a:gd name="connsiteY10" fmla="*/ 13135 h 52358"/>
                <a:gd name="connsiteX11" fmla="*/ 104717 w 287970"/>
                <a:gd name="connsiteY11" fmla="*/ 13135 h 52358"/>
                <a:gd name="connsiteX12" fmla="*/ 78537 w 287970"/>
                <a:gd name="connsiteY12" fmla="*/ 39315 h 52358"/>
                <a:gd name="connsiteX13" fmla="*/ 130896 w 287970"/>
                <a:gd name="connsiteY13" fmla="*/ 39315 h 52358"/>
                <a:gd name="connsiteX14" fmla="*/ 130896 w 287970"/>
                <a:gd name="connsiteY14" fmla="*/ 13135 h 52358"/>
                <a:gd name="connsiteX15" fmla="*/ 157075 w 287970"/>
                <a:gd name="connsiteY15" fmla="*/ 13135 h 52358"/>
                <a:gd name="connsiteX16" fmla="*/ 130896 w 287970"/>
                <a:gd name="connsiteY16" fmla="*/ 39315 h 52358"/>
                <a:gd name="connsiteX17" fmla="*/ 183254 w 287970"/>
                <a:gd name="connsiteY17" fmla="*/ 39315 h 52358"/>
                <a:gd name="connsiteX18" fmla="*/ 183254 w 287970"/>
                <a:gd name="connsiteY18" fmla="*/ 13135 h 52358"/>
                <a:gd name="connsiteX19" fmla="*/ 209433 w 287970"/>
                <a:gd name="connsiteY19" fmla="*/ 13135 h 52358"/>
                <a:gd name="connsiteX20" fmla="*/ 183254 w 287970"/>
                <a:gd name="connsiteY20" fmla="*/ 39315 h 52358"/>
                <a:gd name="connsiteX21" fmla="*/ 261791 w 287970"/>
                <a:gd name="connsiteY21" fmla="*/ 39269 h 52358"/>
                <a:gd name="connsiteX22" fmla="*/ 235612 w 287970"/>
                <a:gd name="connsiteY22" fmla="*/ 39315 h 52358"/>
                <a:gd name="connsiteX23" fmla="*/ 235612 w 287970"/>
                <a:gd name="connsiteY23" fmla="*/ 13135 h 52358"/>
                <a:gd name="connsiteX24" fmla="*/ 261791 w 287970"/>
                <a:gd name="connsiteY24" fmla="*/ 13135 h 52358"/>
                <a:gd name="connsiteX25" fmla="*/ 261791 w 287970"/>
                <a:gd name="connsiteY25" fmla="*/ 3926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0" y="52358"/>
                  </a:lnTo>
                  <a:lnTo>
                    <a:pt x="287971" y="52358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39315"/>
                  </a:moveTo>
                  <a:lnTo>
                    <a:pt x="26179" y="13135"/>
                  </a:lnTo>
                  <a:lnTo>
                    <a:pt x="52358" y="13135"/>
                  </a:lnTo>
                  <a:lnTo>
                    <a:pt x="26179" y="39315"/>
                  </a:lnTo>
                  <a:close/>
                  <a:moveTo>
                    <a:pt x="78537" y="39315"/>
                  </a:moveTo>
                  <a:lnTo>
                    <a:pt x="78537" y="13135"/>
                  </a:lnTo>
                  <a:lnTo>
                    <a:pt x="104717" y="13135"/>
                  </a:lnTo>
                  <a:lnTo>
                    <a:pt x="78537" y="39315"/>
                  </a:lnTo>
                  <a:close/>
                  <a:moveTo>
                    <a:pt x="130896" y="39315"/>
                  </a:moveTo>
                  <a:lnTo>
                    <a:pt x="130896" y="13135"/>
                  </a:lnTo>
                  <a:lnTo>
                    <a:pt x="157075" y="13135"/>
                  </a:lnTo>
                  <a:lnTo>
                    <a:pt x="130896" y="39315"/>
                  </a:lnTo>
                  <a:close/>
                  <a:moveTo>
                    <a:pt x="183254" y="39315"/>
                  </a:moveTo>
                  <a:lnTo>
                    <a:pt x="183254" y="13135"/>
                  </a:lnTo>
                  <a:lnTo>
                    <a:pt x="209433" y="13135"/>
                  </a:lnTo>
                  <a:lnTo>
                    <a:pt x="183254" y="39315"/>
                  </a:lnTo>
                  <a:close/>
                  <a:moveTo>
                    <a:pt x="261791" y="39269"/>
                  </a:moveTo>
                  <a:lnTo>
                    <a:pt x="235612" y="39315"/>
                  </a:lnTo>
                  <a:lnTo>
                    <a:pt x="235612" y="13135"/>
                  </a:lnTo>
                  <a:lnTo>
                    <a:pt x="261791" y="13135"/>
                  </a:lnTo>
                  <a:lnTo>
                    <a:pt x="2617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46" name="Dowolny kształt: kształt 945">
              <a:extLst>
                <a:ext uri="{FF2B5EF4-FFF2-40B4-BE49-F238E27FC236}">
                  <a16:creationId xmlns:a16="http://schemas.microsoft.com/office/drawing/2014/main" id="{1F8E40F2-0DE0-315A-BFD5-DFEC35DE7B78}"/>
                </a:ext>
              </a:extLst>
            </p:cNvPr>
            <p:cNvSpPr/>
            <p:nvPr/>
          </p:nvSpPr>
          <p:spPr>
            <a:xfrm>
              <a:off x="3109235" y="1217330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0 w 287970"/>
                <a:gd name="connsiteY1" fmla="*/ 52358 h 52358"/>
                <a:gd name="connsiteX2" fmla="*/ 287971 w 287970"/>
                <a:gd name="connsiteY2" fmla="*/ 52358 h 52358"/>
                <a:gd name="connsiteX3" fmla="*/ 287971 w 287970"/>
                <a:gd name="connsiteY3" fmla="*/ 0 h 52358"/>
                <a:gd name="connsiteX4" fmla="*/ 0 w 287970"/>
                <a:gd name="connsiteY4" fmla="*/ 0 h 52358"/>
                <a:gd name="connsiteX5" fmla="*/ 26179 w 287970"/>
                <a:gd name="connsiteY5" fmla="*/ 39314 h 52358"/>
                <a:gd name="connsiteX6" fmla="*/ 26179 w 287970"/>
                <a:gd name="connsiteY6" fmla="*/ 13135 h 52358"/>
                <a:gd name="connsiteX7" fmla="*/ 52358 w 287970"/>
                <a:gd name="connsiteY7" fmla="*/ 13135 h 52358"/>
                <a:gd name="connsiteX8" fmla="*/ 26179 w 287970"/>
                <a:gd name="connsiteY8" fmla="*/ 39314 h 52358"/>
                <a:gd name="connsiteX9" fmla="*/ 78537 w 287970"/>
                <a:gd name="connsiteY9" fmla="*/ 39314 h 52358"/>
                <a:gd name="connsiteX10" fmla="*/ 78537 w 287970"/>
                <a:gd name="connsiteY10" fmla="*/ 13135 h 52358"/>
                <a:gd name="connsiteX11" fmla="*/ 104717 w 287970"/>
                <a:gd name="connsiteY11" fmla="*/ 13135 h 52358"/>
                <a:gd name="connsiteX12" fmla="*/ 78537 w 287970"/>
                <a:gd name="connsiteY12" fmla="*/ 39314 h 52358"/>
                <a:gd name="connsiteX13" fmla="*/ 130896 w 287970"/>
                <a:gd name="connsiteY13" fmla="*/ 39314 h 52358"/>
                <a:gd name="connsiteX14" fmla="*/ 130896 w 287970"/>
                <a:gd name="connsiteY14" fmla="*/ 13135 h 52358"/>
                <a:gd name="connsiteX15" fmla="*/ 157075 w 287970"/>
                <a:gd name="connsiteY15" fmla="*/ 13135 h 52358"/>
                <a:gd name="connsiteX16" fmla="*/ 130896 w 287970"/>
                <a:gd name="connsiteY16" fmla="*/ 39314 h 52358"/>
                <a:gd name="connsiteX17" fmla="*/ 183254 w 287970"/>
                <a:gd name="connsiteY17" fmla="*/ 39314 h 52358"/>
                <a:gd name="connsiteX18" fmla="*/ 183254 w 287970"/>
                <a:gd name="connsiteY18" fmla="*/ 13135 h 52358"/>
                <a:gd name="connsiteX19" fmla="*/ 209433 w 287970"/>
                <a:gd name="connsiteY19" fmla="*/ 13135 h 52358"/>
                <a:gd name="connsiteX20" fmla="*/ 183254 w 287970"/>
                <a:gd name="connsiteY20" fmla="*/ 39314 h 52358"/>
                <a:gd name="connsiteX21" fmla="*/ 261791 w 287970"/>
                <a:gd name="connsiteY21" fmla="*/ 39269 h 52358"/>
                <a:gd name="connsiteX22" fmla="*/ 235612 w 287970"/>
                <a:gd name="connsiteY22" fmla="*/ 39314 h 52358"/>
                <a:gd name="connsiteX23" fmla="*/ 235612 w 287970"/>
                <a:gd name="connsiteY23" fmla="*/ 13135 h 52358"/>
                <a:gd name="connsiteX24" fmla="*/ 261791 w 287970"/>
                <a:gd name="connsiteY24" fmla="*/ 13135 h 52358"/>
                <a:gd name="connsiteX25" fmla="*/ 261791 w 287970"/>
                <a:gd name="connsiteY25" fmla="*/ 3926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0" y="52358"/>
                  </a:lnTo>
                  <a:lnTo>
                    <a:pt x="287971" y="52358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39314"/>
                  </a:moveTo>
                  <a:lnTo>
                    <a:pt x="26179" y="13135"/>
                  </a:lnTo>
                  <a:lnTo>
                    <a:pt x="52358" y="13135"/>
                  </a:lnTo>
                  <a:lnTo>
                    <a:pt x="26179" y="39314"/>
                  </a:lnTo>
                  <a:close/>
                  <a:moveTo>
                    <a:pt x="78537" y="39314"/>
                  </a:moveTo>
                  <a:lnTo>
                    <a:pt x="78537" y="13135"/>
                  </a:lnTo>
                  <a:lnTo>
                    <a:pt x="104717" y="13135"/>
                  </a:lnTo>
                  <a:lnTo>
                    <a:pt x="78537" y="39314"/>
                  </a:lnTo>
                  <a:close/>
                  <a:moveTo>
                    <a:pt x="130896" y="39314"/>
                  </a:moveTo>
                  <a:lnTo>
                    <a:pt x="130896" y="13135"/>
                  </a:lnTo>
                  <a:lnTo>
                    <a:pt x="157075" y="13135"/>
                  </a:lnTo>
                  <a:lnTo>
                    <a:pt x="130896" y="39314"/>
                  </a:lnTo>
                  <a:close/>
                  <a:moveTo>
                    <a:pt x="183254" y="39314"/>
                  </a:moveTo>
                  <a:lnTo>
                    <a:pt x="183254" y="13135"/>
                  </a:lnTo>
                  <a:lnTo>
                    <a:pt x="209433" y="13135"/>
                  </a:lnTo>
                  <a:lnTo>
                    <a:pt x="183254" y="39314"/>
                  </a:lnTo>
                  <a:close/>
                  <a:moveTo>
                    <a:pt x="261791" y="39269"/>
                  </a:moveTo>
                  <a:lnTo>
                    <a:pt x="235612" y="39314"/>
                  </a:lnTo>
                  <a:lnTo>
                    <a:pt x="235612" y="13135"/>
                  </a:lnTo>
                  <a:lnTo>
                    <a:pt x="261791" y="13135"/>
                  </a:lnTo>
                  <a:lnTo>
                    <a:pt x="2617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947" name="Dowolny kształt: kształt 946">
            <a:extLst>
              <a:ext uri="{FF2B5EF4-FFF2-40B4-BE49-F238E27FC236}">
                <a16:creationId xmlns:a16="http://schemas.microsoft.com/office/drawing/2014/main" id="{6B280D98-4BA6-099C-0E51-AFF58FD7768E}"/>
              </a:ext>
            </a:extLst>
          </p:cNvPr>
          <p:cNvSpPr/>
          <p:nvPr userDrawn="1"/>
        </p:nvSpPr>
        <p:spPr>
          <a:xfrm>
            <a:off x="18257705" y="-2024233"/>
            <a:ext cx="616302" cy="487905"/>
          </a:xfrm>
          <a:custGeom>
            <a:avLst/>
            <a:gdLst>
              <a:gd name="connsiteX0" fmla="*/ 0 w 314149"/>
              <a:gd name="connsiteY0" fmla="*/ 0 h 248701"/>
              <a:gd name="connsiteX1" fmla="*/ 0 w 314149"/>
              <a:gd name="connsiteY1" fmla="*/ 222523 h 248701"/>
              <a:gd name="connsiteX2" fmla="*/ 13090 w 314149"/>
              <a:gd name="connsiteY2" fmla="*/ 235612 h 248701"/>
              <a:gd name="connsiteX3" fmla="*/ 26179 w 314149"/>
              <a:gd name="connsiteY3" fmla="*/ 235612 h 248701"/>
              <a:gd name="connsiteX4" fmla="*/ 26179 w 314149"/>
              <a:gd name="connsiteY4" fmla="*/ 248702 h 248701"/>
              <a:gd name="connsiteX5" fmla="*/ 78537 w 314149"/>
              <a:gd name="connsiteY5" fmla="*/ 248702 h 248701"/>
              <a:gd name="connsiteX6" fmla="*/ 78577 w 314149"/>
              <a:gd name="connsiteY6" fmla="*/ 235612 h 248701"/>
              <a:gd name="connsiteX7" fmla="*/ 235612 w 314149"/>
              <a:gd name="connsiteY7" fmla="*/ 235612 h 248701"/>
              <a:gd name="connsiteX8" fmla="*/ 235612 w 314149"/>
              <a:gd name="connsiteY8" fmla="*/ 248702 h 248701"/>
              <a:gd name="connsiteX9" fmla="*/ 287971 w 314149"/>
              <a:gd name="connsiteY9" fmla="*/ 248702 h 248701"/>
              <a:gd name="connsiteX10" fmla="*/ 287971 w 314149"/>
              <a:gd name="connsiteY10" fmla="*/ 235612 h 248701"/>
              <a:gd name="connsiteX11" fmla="*/ 301060 w 314149"/>
              <a:gd name="connsiteY11" fmla="*/ 235612 h 248701"/>
              <a:gd name="connsiteX12" fmla="*/ 314150 w 314149"/>
              <a:gd name="connsiteY12" fmla="*/ 222523 h 248701"/>
              <a:gd name="connsiteX13" fmla="*/ 314150 w 314149"/>
              <a:gd name="connsiteY13" fmla="*/ 0 h 248701"/>
              <a:gd name="connsiteX14" fmla="*/ 0 w 314149"/>
              <a:gd name="connsiteY14" fmla="*/ 0 h 248701"/>
              <a:gd name="connsiteX15" fmla="*/ 52358 w 314149"/>
              <a:gd name="connsiteY15" fmla="*/ 45813 h 248701"/>
              <a:gd name="connsiteX16" fmla="*/ 58903 w 314149"/>
              <a:gd name="connsiteY16" fmla="*/ 52358 h 248701"/>
              <a:gd name="connsiteX17" fmla="*/ 52358 w 314149"/>
              <a:gd name="connsiteY17" fmla="*/ 58903 h 248701"/>
              <a:gd name="connsiteX18" fmla="*/ 45814 w 314149"/>
              <a:gd name="connsiteY18" fmla="*/ 52358 h 248701"/>
              <a:gd name="connsiteX19" fmla="*/ 52358 w 314149"/>
              <a:gd name="connsiteY19" fmla="*/ 45813 h 248701"/>
              <a:gd name="connsiteX20" fmla="*/ 39269 w 314149"/>
              <a:gd name="connsiteY20" fmla="*/ 78537 h 248701"/>
              <a:gd name="connsiteX21" fmla="*/ 65448 w 314149"/>
              <a:gd name="connsiteY21" fmla="*/ 78537 h 248701"/>
              <a:gd name="connsiteX22" fmla="*/ 65448 w 314149"/>
              <a:gd name="connsiteY22" fmla="*/ 222523 h 248701"/>
              <a:gd name="connsiteX23" fmla="*/ 39269 w 314149"/>
              <a:gd name="connsiteY23" fmla="*/ 222523 h 248701"/>
              <a:gd name="connsiteX24" fmla="*/ 39269 w 314149"/>
              <a:gd name="connsiteY24" fmla="*/ 78537 h 248701"/>
              <a:gd name="connsiteX25" fmla="*/ 209433 w 314149"/>
              <a:gd name="connsiteY25" fmla="*/ 45813 h 248701"/>
              <a:gd name="connsiteX26" fmla="*/ 215978 w 314149"/>
              <a:gd name="connsiteY26" fmla="*/ 52358 h 248701"/>
              <a:gd name="connsiteX27" fmla="*/ 209433 w 314149"/>
              <a:gd name="connsiteY27" fmla="*/ 58903 h 248701"/>
              <a:gd name="connsiteX28" fmla="*/ 202888 w 314149"/>
              <a:gd name="connsiteY28" fmla="*/ 52358 h 248701"/>
              <a:gd name="connsiteX29" fmla="*/ 209433 w 314149"/>
              <a:gd name="connsiteY29" fmla="*/ 45813 h 248701"/>
              <a:gd name="connsiteX30" fmla="*/ 157075 w 314149"/>
              <a:gd name="connsiteY30" fmla="*/ 45813 h 248701"/>
              <a:gd name="connsiteX31" fmla="*/ 163620 w 314149"/>
              <a:gd name="connsiteY31" fmla="*/ 52358 h 248701"/>
              <a:gd name="connsiteX32" fmla="*/ 157075 w 314149"/>
              <a:gd name="connsiteY32" fmla="*/ 58903 h 248701"/>
              <a:gd name="connsiteX33" fmla="*/ 150530 w 314149"/>
              <a:gd name="connsiteY33" fmla="*/ 52358 h 248701"/>
              <a:gd name="connsiteX34" fmla="*/ 157075 w 314149"/>
              <a:gd name="connsiteY34" fmla="*/ 45813 h 248701"/>
              <a:gd name="connsiteX35" fmla="*/ 104717 w 314149"/>
              <a:gd name="connsiteY35" fmla="*/ 45813 h 248701"/>
              <a:gd name="connsiteX36" fmla="*/ 111261 w 314149"/>
              <a:gd name="connsiteY36" fmla="*/ 52358 h 248701"/>
              <a:gd name="connsiteX37" fmla="*/ 104717 w 314149"/>
              <a:gd name="connsiteY37" fmla="*/ 58903 h 248701"/>
              <a:gd name="connsiteX38" fmla="*/ 98172 w 314149"/>
              <a:gd name="connsiteY38" fmla="*/ 52358 h 248701"/>
              <a:gd name="connsiteX39" fmla="*/ 104717 w 314149"/>
              <a:gd name="connsiteY39" fmla="*/ 45813 h 248701"/>
              <a:gd name="connsiteX40" fmla="*/ 117806 w 314149"/>
              <a:gd name="connsiteY40" fmla="*/ 222523 h 248701"/>
              <a:gd name="connsiteX41" fmla="*/ 91627 w 314149"/>
              <a:gd name="connsiteY41" fmla="*/ 222523 h 248701"/>
              <a:gd name="connsiteX42" fmla="*/ 91627 w 314149"/>
              <a:gd name="connsiteY42" fmla="*/ 78537 h 248701"/>
              <a:gd name="connsiteX43" fmla="*/ 117806 w 314149"/>
              <a:gd name="connsiteY43" fmla="*/ 78537 h 248701"/>
              <a:gd name="connsiteX44" fmla="*/ 117806 w 314149"/>
              <a:gd name="connsiteY44" fmla="*/ 222523 h 248701"/>
              <a:gd name="connsiteX45" fmla="*/ 170164 w 314149"/>
              <a:gd name="connsiteY45" fmla="*/ 222523 h 248701"/>
              <a:gd name="connsiteX46" fmla="*/ 143985 w 314149"/>
              <a:gd name="connsiteY46" fmla="*/ 222523 h 248701"/>
              <a:gd name="connsiteX47" fmla="*/ 143985 w 314149"/>
              <a:gd name="connsiteY47" fmla="*/ 78537 h 248701"/>
              <a:gd name="connsiteX48" fmla="*/ 170164 w 314149"/>
              <a:gd name="connsiteY48" fmla="*/ 78537 h 248701"/>
              <a:gd name="connsiteX49" fmla="*/ 170164 w 314149"/>
              <a:gd name="connsiteY49" fmla="*/ 222523 h 248701"/>
              <a:gd name="connsiteX50" fmla="*/ 222523 w 314149"/>
              <a:gd name="connsiteY50" fmla="*/ 222523 h 248701"/>
              <a:gd name="connsiteX51" fmla="*/ 196344 w 314149"/>
              <a:gd name="connsiteY51" fmla="*/ 222523 h 248701"/>
              <a:gd name="connsiteX52" fmla="*/ 196344 w 314149"/>
              <a:gd name="connsiteY52" fmla="*/ 78537 h 248701"/>
              <a:gd name="connsiteX53" fmla="*/ 222523 w 314149"/>
              <a:gd name="connsiteY53" fmla="*/ 78537 h 248701"/>
              <a:gd name="connsiteX54" fmla="*/ 222523 w 314149"/>
              <a:gd name="connsiteY54" fmla="*/ 222523 h 248701"/>
              <a:gd name="connsiteX55" fmla="*/ 261791 w 314149"/>
              <a:gd name="connsiteY55" fmla="*/ 45813 h 248701"/>
              <a:gd name="connsiteX56" fmla="*/ 268336 w 314149"/>
              <a:gd name="connsiteY56" fmla="*/ 52358 h 248701"/>
              <a:gd name="connsiteX57" fmla="*/ 261791 w 314149"/>
              <a:gd name="connsiteY57" fmla="*/ 58903 h 248701"/>
              <a:gd name="connsiteX58" fmla="*/ 255247 w 314149"/>
              <a:gd name="connsiteY58" fmla="*/ 52358 h 248701"/>
              <a:gd name="connsiteX59" fmla="*/ 261791 w 314149"/>
              <a:gd name="connsiteY59" fmla="*/ 45813 h 248701"/>
              <a:gd name="connsiteX60" fmla="*/ 248702 w 314149"/>
              <a:gd name="connsiteY60" fmla="*/ 78537 h 248701"/>
              <a:gd name="connsiteX61" fmla="*/ 274881 w 314149"/>
              <a:gd name="connsiteY61" fmla="*/ 78537 h 248701"/>
              <a:gd name="connsiteX62" fmla="*/ 274881 w 314149"/>
              <a:gd name="connsiteY62" fmla="*/ 222523 h 248701"/>
              <a:gd name="connsiteX63" fmla="*/ 248702 w 314149"/>
              <a:gd name="connsiteY63" fmla="*/ 222523 h 248701"/>
              <a:gd name="connsiteX64" fmla="*/ 248702 w 314149"/>
              <a:gd name="connsiteY64" fmla="*/ 78537 h 24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14149" h="248701">
                <a:moveTo>
                  <a:pt x="0" y="0"/>
                </a:moveTo>
                <a:lnTo>
                  <a:pt x="0" y="222523"/>
                </a:lnTo>
                <a:lnTo>
                  <a:pt x="13090" y="235612"/>
                </a:lnTo>
                <a:lnTo>
                  <a:pt x="26179" y="235612"/>
                </a:lnTo>
                <a:lnTo>
                  <a:pt x="26179" y="248702"/>
                </a:lnTo>
                <a:lnTo>
                  <a:pt x="78537" y="248702"/>
                </a:lnTo>
                <a:lnTo>
                  <a:pt x="78577" y="235612"/>
                </a:lnTo>
                <a:lnTo>
                  <a:pt x="235612" y="235612"/>
                </a:lnTo>
                <a:lnTo>
                  <a:pt x="235612" y="248702"/>
                </a:lnTo>
                <a:lnTo>
                  <a:pt x="287971" y="248702"/>
                </a:lnTo>
                <a:lnTo>
                  <a:pt x="287971" y="235612"/>
                </a:lnTo>
                <a:lnTo>
                  <a:pt x="301060" y="235612"/>
                </a:lnTo>
                <a:lnTo>
                  <a:pt x="314150" y="222523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52358" y="45813"/>
                </a:moveTo>
                <a:cubicBezTo>
                  <a:pt x="55971" y="45813"/>
                  <a:pt x="58903" y="48746"/>
                  <a:pt x="58903" y="52358"/>
                </a:cubicBezTo>
                <a:cubicBezTo>
                  <a:pt x="58903" y="55971"/>
                  <a:pt x="55971" y="58903"/>
                  <a:pt x="52358" y="58903"/>
                </a:cubicBezTo>
                <a:cubicBezTo>
                  <a:pt x="48746" y="58903"/>
                  <a:pt x="45814" y="55971"/>
                  <a:pt x="45814" y="52358"/>
                </a:cubicBezTo>
                <a:cubicBezTo>
                  <a:pt x="45814" y="48746"/>
                  <a:pt x="48746" y="45813"/>
                  <a:pt x="52358" y="45813"/>
                </a:cubicBezTo>
                <a:close/>
                <a:moveTo>
                  <a:pt x="39269" y="78537"/>
                </a:moveTo>
                <a:lnTo>
                  <a:pt x="65448" y="78537"/>
                </a:lnTo>
                <a:lnTo>
                  <a:pt x="65448" y="222523"/>
                </a:lnTo>
                <a:lnTo>
                  <a:pt x="39269" y="222523"/>
                </a:lnTo>
                <a:lnTo>
                  <a:pt x="39269" y="78537"/>
                </a:lnTo>
                <a:close/>
                <a:moveTo>
                  <a:pt x="209433" y="45813"/>
                </a:moveTo>
                <a:cubicBezTo>
                  <a:pt x="213046" y="45813"/>
                  <a:pt x="215978" y="48746"/>
                  <a:pt x="215978" y="52358"/>
                </a:cubicBezTo>
                <a:cubicBezTo>
                  <a:pt x="215978" y="55971"/>
                  <a:pt x="213046" y="58903"/>
                  <a:pt x="209433" y="58903"/>
                </a:cubicBezTo>
                <a:cubicBezTo>
                  <a:pt x="205820" y="58903"/>
                  <a:pt x="202888" y="55971"/>
                  <a:pt x="202888" y="52358"/>
                </a:cubicBezTo>
                <a:cubicBezTo>
                  <a:pt x="202888" y="48746"/>
                  <a:pt x="205820" y="45813"/>
                  <a:pt x="209433" y="45813"/>
                </a:cubicBezTo>
                <a:close/>
                <a:moveTo>
                  <a:pt x="157075" y="45813"/>
                </a:moveTo>
                <a:cubicBezTo>
                  <a:pt x="160688" y="45813"/>
                  <a:pt x="163620" y="48746"/>
                  <a:pt x="163620" y="52358"/>
                </a:cubicBezTo>
                <a:cubicBezTo>
                  <a:pt x="163620" y="55971"/>
                  <a:pt x="160688" y="58903"/>
                  <a:pt x="157075" y="58903"/>
                </a:cubicBezTo>
                <a:cubicBezTo>
                  <a:pt x="153462" y="58903"/>
                  <a:pt x="150530" y="55971"/>
                  <a:pt x="150530" y="52358"/>
                </a:cubicBezTo>
                <a:cubicBezTo>
                  <a:pt x="150530" y="48746"/>
                  <a:pt x="153462" y="45813"/>
                  <a:pt x="157075" y="45813"/>
                </a:cubicBezTo>
                <a:close/>
                <a:moveTo>
                  <a:pt x="104717" y="45813"/>
                </a:moveTo>
                <a:cubicBezTo>
                  <a:pt x="108329" y="45813"/>
                  <a:pt x="111261" y="48746"/>
                  <a:pt x="111261" y="52358"/>
                </a:cubicBezTo>
                <a:cubicBezTo>
                  <a:pt x="111261" y="55971"/>
                  <a:pt x="108329" y="58903"/>
                  <a:pt x="104717" y="58903"/>
                </a:cubicBezTo>
                <a:cubicBezTo>
                  <a:pt x="101104" y="58903"/>
                  <a:pt x="98172" y="55971"/>
                  <a:pt x="98172" y="52358"/>
                </a:cubicBezTo>
                <a:cubicBezTo>
                  <a:pt x="98172" y="48746"/>
                  <a:pt x="101104" y="45813"/>
                  <a:pt x="104717" y="45813"/>
                </a:cubicBezTo>
                <a:close/>
                <a:moveTo>
                  <a:pt x="117806" y="222523"/>
                </a:moveTo>
                <a:lnTo>
                  <a:pt x="91627" y="222523"/>
                </a:lnTo>
                <a:lnTo>
                  <a:pt x="91627" y="78537"/>
                </a:lnTo>
                <a:lnTo>
                  <a:pt x="117806" y="78537"/>
                </a:lnTo>
                <a:lnTo>
                  <a:pt x="117806" y="222523"/>
                </a:lnTo>
                <a:close/>
                <a:moveTo>
                  <a:pt x="170164" y="222523"/>
                </a:moveTo>
                <a:lnTo>
                  <a:pt x="143985" y="222523"/>
                </a:lnTo>
                <a:lnTo>
                  <a:pt x="143985" y="78537"/>
                </a:lnTo>
                <a:lnTo>
                  <a:pt x="170164" y="78537"/>
                </a:lnTo>
                <a:lnTo>
                  <a:pt x="170164" y="222523"/>
                </a:lnTo>
                <a:close/>
                <a:moveTo>
                  <a:pt x="222523" y="222523"/>
                </a:moveTo>
                <a:lnTo>
                  <a:pt x="196344" y="222523"/>
                </a:lnTo>
                <a:lnTo>
                  <a:pt x="196344" y="78537"/>
                </a:lnTo>
                <a:lnTo>
                  <a:pt x="222523" y="78537"/>
                </a:lnTo>
                <a:lnTo>
                  <a:pt x="222523" y="222523"/>
                </a:lnTo>
                <a:close/>
                <a:moveTo>
                  <a:pt x="261791" y="45813"/>
                </a:moveTo>
                <a:cubicBezTo>
                  <a:pt x="265404" y="45813"/>
                  <a:pt x="268336" y="48746"/>
                  <a:pt x="268336" y="52358"/>
                </a:cubicBezTo>
                <a:cubicBezTo>
                  <a:pt x="268336" y="55971"/>
                  <a:pt x="265404" y="58903"/>
                  <a:pt x="261791" y="58903"/>
                </a:cubicBezTo>
                <a:cubicBezTo>
                  <a:pt x="258179" y="58903"/>
                  <a:pt x="255247" y="55971"/>
                  <a:pt x="255247" y="52358"/>
                </a:cubicBezTo>
                <a:cubicBezTo>
                  <a:pt x="255247" y="48746"/>
                  <a:pt x="258179" y="45813"/>
                  <a:pt x="261791" y="45813"/>
                </a:cubicBezTo>
                <a:close/>
                <a:moveTo>
                  <a:pt x="248702" y="78537"/>
                </a:moveTo>
                <a:lnTo>
                  <a:pt x="274881" y="78537"/>
                </a:lnTo>
                <a:lnTo>
                  <a:pt x="274881" y="222523"/>
                </a:lnTo>
                <a:lnTo>
                  <a:pt x="248702" y="222523"/>
                </a:lnTo>
                <a:lnTo>
                  <a:pt x="248702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948" name="Grupa 947">
            <a:extLst>
              <a:ext uri="{FF2B5EF4-FFF2-40B4-BE49-F238E27FC236}">
                <a16:creationId xmlns:a16="http://schemas.microsoft.com/office/drawing/2014/main" id="{6AE97D9D-F8ED-7918-78FB-3DF4DB63A2E0}"/>
              </a:ext>
            </a:extLst>
          </p:cNvPr>
          <p:cNvGrpSpPr/>
          <p:nvPr userDrawn="1"/>
        </p:nvGrpSpPr>
        <p:grpSpPr>
          <a:xfrm>
            <a:off x="34692472" y="4678070"/>
            <a:ext cx="385191" cy="616302"/>
            <a:chOff x="11813799" y="4476633"/>
            <a:chExt cx="196344" cy="314149"/>
          </a:xfrm>
        </p:grpSpPr>
        <p:sp>
          <p:nvSpPr>
            <p:cNvPr id="949" name="Dowolny kształt: kształt 948">
              <a:extLst>
                <a:ext uri="{FF2B5EF4-FFF2-40B4-BE49-F238E27FC236}">
                  <a16:creationId xmlns:a16="http://schemas.microsoft.com/office/drawing/2014/main" id="{72E88FDC-BEAF-F006-5666-27FC1530A4BC}"/>
                </a:ext>
              </a:extLst>
            </p:cNvPr>
            <p:cNvSpPr/>
            <p:nvPr/>
          </p:nvSpPr>
          <p:spPr>
            <a:xfrm>
              <a:off x="11839979" y="4476633"/>
              <a:ext cx="117806" cy="222607"/>
            </a:xfrm>
            <a:custGeom>
              <a:avLst/>
              <a:gdLst>
                <a:gd name="connsiteX0" fmla="*/ 0 w 117806"/>
                <a:gd name="connsiteY0" fmla="*/ 0 h 222607"/>
                <a:gd name="connsiteX1" fmla="*/ 0 w 117806"/>
                <a:gd name="connsiteY1" fmla="*/ 222523 h 222607"/>
                <a:gd name="connsiteX2" fmla="*/ 78406 w 117806"/>
                <a:gd name="connsiteY2" fmla="*/ 222608 h 222607"/>
                <a:gd name="connsiteX3" fmla="*/ 117806 w 117806"/>
                <a:gd name="connsiteY3" fmla="*/ 170164 h 222607"/>
                <a:gd name="connsiteX4" fmla="*/ 117806 w 117806"/>
                <a:gd name="connsiteY4" fmla="*/ 0 h 222607"/>
                <a:gd name="connsiteX5" fmla="*/ 0 w 117806"/>
                <a:gd name="connsiteY5" fmla="*/ 0 h 222607"/>
                <a:gd name="connsiteX6" fmla="*/ 63419 w 117806"/>
                <a:gd name="connsiteY6" fmla="*/ 206063 h 222607"/>
                <a:gd name="connsiteX7" fmla="*/ 53471 w 117806"/>
                <a:gd name="connsiteY7" fmla="*/ 196095 h 222607"/>
                <a:gd name="connsiteX8" fmla="*/ 63419 w 117806"/>
                <a:gd name="connsiteY8" fmla="*/ 186127 h 222607"/>
                <a:gd name="connsiteX9" fmla="*/ 73433 w 117806"/>
                <a:gd name="connsiteY9" fmla="*/ 196095 h 222607"/>
                <a:gd name="connsiteX10" fmla="*/ 63419 w 117806"/>
                <a:gd name="connsiteY10" fmla="*/ 206063 h 222607"/>
                <a:gd name="connsiteX11" fmla="*/ 104717 w 117806"/>
                <a:gd name="connsiteY11" fmla="*/ 170164 h 222607"/>
                <a:gd name="connsiteX12" fmla="*/ 13090 w 117806"/>
                <a:gd name="connsiteY12" fmla="*/ 170164 h 222607"/>
                <a:gd name="connsiteX13" fmla="*/ 104717 w 117806"/>
                <a:gd name="connsiteY13" fmla="*/ 13090 h 222607"/>
                <a:gd name="connsiteX14" fmla="*/ 104717 w 117806"/>
                <a:gd name="connsiteY14" fmla="*/ 170164 h 22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7806" h="222607">
                  <a:moveTo>
                    <a:pt x="0" y="0"/>
                  </a:moveTo>
                  <a:lnTo>
                    <a:pt x="0" y="222523"/>
                  </a:lnTo>
                  <a:lnTo>
                    <a:pt x="78406" y="222608"/>
                  </a:lnTo>
                  <a:lnTo>
                    <a:pt x="117806" y="170164"/>
                  </a:lnTo>
                  <a:lnTo>
                    <a:pt x="117806" y="0"/>
                  </a:lnTo>
                  <a:lnTo>
                    <a:pt x="0" y="0"/>
                  </a:lnTo>
                  <a:close/>
                  <a:moveTo>
                    <a:pt x="63419" y="206063"/>
                  </a:moveTo>
                  <a:cubicBezTo>
                    <a:pt x="57921" y="206063"/>
                    <a:pt x="53471" y="201599"/>
                    <a:pt x="53471" y="196095"/>
                  </a:cubicBezTo>
                  <a:cubicBezTo>
                    <a:pt x="53471" y="190591"/>
                    <a:pt x="57921" y="186127"/>
                    <a:pt x="63419" y="186127"/>
                  </a:cubicBezTo>
                  <a:cubicBezTo>
                    <a:pt x="68916" y="186127"/>
                    <a:pt x="73433" y="190591"/>
                    <a:pt x="73433" y="196095"/>
                  </a:cubicBezTo>
                  <a:cubicBezTo>
                    <a:pt x="73433" y="201599"/>
                    <a:pt x="68916" y="206063"/>
                    <a:pt x="63419" y="206063"/>
                  </a:cubicBezTo>
                  <a:close/>
                  <a:moveTo>
                    <a:pt x="104717" y="170164"/>
                  </a:moveTo>
                  <a:lnTo>
                    <a:pt x="13090" y="170164"/>
                  </a:lnTo>
                  <a:lnTo>
                    <a:pt x="104717" y="13090"/>
                  </a:lnTo>
                  <a:lnTo>
                    <a:pt x="104717" y="17016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0" name="Dowolny kształt: kształt 949">
              <a:extLst>
                <a:ext uri="{FF2B5EF4-FFF2-40B4-BE49-F238E27FC236}">
                  <a16:creationId xmlns:a16="http://schemas.microsoft.com/office/drawing/2014/main" id="{528EC32E-7882-8B9B-BAEE-A8C13A482470}"/>
                </a:ext>
              </a:extLst>
            </p:cNvPr>
            <p:cNvSpPr/>
            <p:nvPr/>
          </p:nvSpPr>
          <p:spPr>
            <a:xfrm>
              <a:off x="11866158" y="4593902"/>
              <a:ext cx="143985" cy="157611"/>
            </a:xfrm>
            <a:custGeom>
              <a:avLst/>
              <a:gdLst>
                <a:gd name="connsiteX0" fmla="*/ 104717 w 143985"/>
                <a:gd name="connsiteY0" fmla="*/ 13626 h 157611"/>
                <a:gd name="connsiteX1" fmla="*/ 117021 w 143985"/>
                <a:gd name="connsiteY1" fmla="*/ 0 h 157611"/>
                <a:gd name="connsiteX2" fmla="*/ 143985 w 143985"/>
                <a:gd name="connsiteY2" fmla="*/ 13626 h 157611"/>
                <a:gd name="connsiteX3" fmla="*/ 143985 w 143985"/>
                <a:gd name="connsiteY3" fmla="*/ 131432 h 157611"/>
                <a:gd name="connsiteX4" fmla="*/ 117806 w 143985"/>
                <a:gd name="connsiteY4" fmla="*/ 157611 h 157611"/>
                <a:gd name="connsiteX5" fmla="*/ 26179 w 143985"/>
                <a:gd name="connsiteY5" fmla="*/ 157611 h 157611"/>
                <a:gd name="connsiteX6" fmla="*/ 0 w 143985"/>
                <a:gd name="connsiteY6" fmla="*/ 131432 h 157611"/>
                <a:gd name="connsiteX7" fmla="*/ 0 w 143985"/>
                <a:gd name="connsiteY7" fmla="*/ 118343 h 157611"/>
                <a:gd name="connsiteX8" fmla="*/ 65448 w 143985"/>
                <a:gd name="connsiteY8" fmla="*/ 118343 h 157611"/>
                <a:gd name="connsiteX9" fmla="*/ 104717 w 143985"/>
                <a:gd name="connsiteY9" fmla="*/ 65984 h 157611"/>
                <a:gd name="connsiteX10" fmla="*/ 104717 w 143985"/>
                <a:gd name="connsiteY10" fmla="*/ 13626 h 15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985" h="157611">
                  <a:moveTo>
                    <a:pt x="104717" y="13626"/>
                  </a:moveTo>
                  <a:lnTo>
                    <a:pt x="117021" y="0"/>
                  </a:lnTo>
                  <a:lnTo>
                    <a:pt x="143985" y="13626"/>
                  </a:lnTo>
                  <a:lnTo>
                    <a:pt x="143985" y="131432"/>
                  </a:lnTo>
                  <a:lnTo>
                    <a:pt x="117806" y="157611"/>
                  </a:lnTo>
                  <a:lnTo>
                    <a:pt x="26179" y="157611"/>
                  </a:lnTo>
                  <a:lnTo>
                    <a:pt x="0" y="131432"/>
                  </a:lnTo>
                  <a:lnTo>
                    <a:pt x="0" y="118343"/>
                  </a:lnTo>
                  <a:lnTo>
                    <a:pt x="65448" y="118343"/>
                  </a:lnTo>
                  <a:lnTo>
                    <a:pt x="104717" y="65984"/>
                  </a:lnTo>
                  <a:lnTo>
                    <a:pt x="104717" y="1362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1" name="Dowolny kształt: kształt 950">
              <a:extLst>
                <a:ext uri="{FF2B5EF4-FFF2-40B4-BE49-F238E27FC236}">
                  <a16:creationId xmlns:a16="http://schemas.microsoft.com/office/drawing/2014/main" id="{24A0F9A6-1A91-FBBD-4266-A2F317FEB760}"/>
                </a:ext>
              </a:extLst>
            </p:cNvPr>
            <p:cNvSpPr/>
            <p:nvPr/>
          </p:nvSpPr>
          <p:spPr>
            <a:xfrm>
              <a:off x="11892337" y="4751514"/>
              <a:ext cx="91626" cy="39268"/>
            </a:xfrm>
            <a:custGeom>
              <a:avLst/>
              <a:gdLst>
                <a:gd name="connsiteX0" fmla="*/ 0 w 91626"/>
                <a:gd name="connsiteY0" fmla="*/ 0 h 39268"/>
                <a:gd name="connsiteX1" fmla="*/ 91627 w 91626"/>
                <a:gd name="connsiteY1" fmla="*/ 0 h 39268"/>
                <a:gd name="connsiteX2" fmla="*/ 91627 w 91626"/>
                <a:gd name="connsiteY2" fmla="*/ 39269 h 39268"/>
                <a:gd name="connsiteX3" fmla="*/ 0 w 91626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626" h="39268">
                  <a:moveTo>
                    <a:pt x="0" y="0"/>
                  </a:moveTo>
                  <a:lnTo>
                    <a:pt x="91627" y="0"/>
                  </a:lnTo>
                  <a:lnTo>
                    <a:pt x="91627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2" name="Dowolny kształt: kształt 951">
              <a:extLst>
                <a:ext uri="{FF2B5EF4-FFF2-40B4-BE49-F238E27FC236}">
                  <a16:creationId xmlns:a16="http://schemas.microsoft.com/office/drawing/2014/main" id="{BF0B814B-A461-CAD7-B234-35E1F332ACB8}"/>
                </a:ext>
              </a:extLst>
            </p:cNvPr>
            <p:cNvSpPr/>
            <p:nvPr/>
          </p:nvSpPr>
          <p:spPr>
            <a:xfrm>
              <a:off x="11813799" y="4528991"/>
              <a:ext cx="13089" cy="39268"/>
            </a:xfrm>
            <a:custGeom>
              <a:avLst/>
              <a:gdLst>
                <a:gd name="connsiteX0" fmla="*/ 13090 w 13089"/>
                <a:gd name="connsiteY0" fmla="*/ 0 h 39268"/>
                <a:gd name="connsiteX1" fmla="*/ 13090 w 13089"/>
                <a:gd name="connsiteY1" fmla="*/ 39269 h 39268"/>
                <a:gd name="connsiteX2" fmla="*/ 0 w 13089"/>
                <a:gd name="connsiteY2" fmla="*/ 39269 h 39268"/>
                <a:gd name="connsiteX3" fmla="*/ 0 w 13089"/>
                <a:gd name="connsiteY3" fmla="*/ 13090 h 39268"/>
                <a:gd name="connsiteX4" fmla="*/ 13090 w 13089"/>
                <a:gd name="connsiteY4" fmla="*/ 0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" h="39268">
                  <a:moveTo>
                    <a:pt x="13090" y="0"/>
                  </a:moveTo>
                  <a:lnTo>
                    <a:pt x="13090" y="39269"/>
                  </a:lnTo>
                  <a:lnTo>
                    <a:pt x="0" y="39269"/>
                  </a:lnTo>
                  <a:lnTo>
                    <a:pt x="0" y="1309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3" name="Dowolny kształt: kształt 952">
              <a:extLst>
                <a:ext uri="{FF2B5EF4-FFF2-40B4-BE49-F238E27FC236}">
                  <a16:creationId xmlns:a16="http://schemas.microsoft.com/office/drawing/2014/main" id="{FE51983C-F4F4-9982-101D-B44A99554CD1}"/>
                </a:ext>
              </a:extLst>
            </p:cNvPr>
            <p:cNvSpPr/>
            <p:nvPr/>
          </p:nvSpPr>
          <p:spPr>
            <a:xfrm>
              <a:off x="11813799" y="4568260"/>
              <a:ext cx="13089" cy="39268"/>
            </a:xfrm>
            <a:custGeom>
              <a:avLst/>
              <a:gdLst>
                <a:gd name="connsiteX0" fmla="*/ 13090 w 13089"/>
                <a:gd name="connsiteY0" fmla="*/ 0 h 39268"/>
                <a:gd name="connsiteX1" fmla="*/ 13090 w 13089"/>
                <a:gd name="connsiteY1" fmla="*/ 39269 h 39268"/>
                <a:gd name="connsiteX2" fmla="*/ 0 w 13089"/>
                <a:gd name="connsiteY2" fmla="*/ 39269 h 39268"/>
                <a:gd name="connsiteX3" fmla="*/ 0 w 13089"/>
                <a:gd name="connsiteY3" fmla="*/ 13090 h 39268"/>
                <a:gd name="connsiteX4" fmla="*/ 13090 w 13089"/>
                <a:gd name="connsiteY4" fmla="*/ 0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" h="39268">
                  <a:moveTo>
                    <a:pt x="13090" y="0"/>
                  </a:moveTo>
                  <a:lnTo>
                    <a:pt x="13090" y="39269"/>
                  </a:lnTo>
                  <a:lnTo>
                    <a:pt x="0" y="39269"/>
                  </a:lnTo>
                  <a:lnTo>
                    <a:pt x="0" y="1309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4" name="Dowolny kształt: kształt 953">
              <a:extLst>
                <a:ext uri="{FF2B5EF4-FFF2-40B4-BE49-F238E27FC236}">
                  <a16:creationId xmlns:a16="http://schemas.microsoft.com/office/drawing/2014/main" id="{09B71F8C-77E3-C371-F6D7-A3FB6F6D86CD}"/>
                </a:ext>
              </a:extLst>
            </p:cNvPr>
            <p:cNvSpPr/>
            <p:nvPr/>
          </p:nvSpPr>
          <p:spPr>
            <a:xfrm>
              <a:off x="11813799" y="4607528"/>
              <a:ext cx="13089" cy="39268"/>
            </a:xfrm>
            <a:custGeom>
              <a:avLst/>
              <a:gdLst>
                <a:gd name="connsiteX0" fmla="*/ 13090 w 13089"/>
                <a:gd name="connsiteY0" fmla="*/ 0 h 39268"/>
                <a:gd name="connsiteX1" fmla="*/ 13090 w 13089"/>
                <a:gd name="connsiteY1" fmla="*/ 39269 h 39268"/>
                <a:gd name="connsiteX2" fmla="*/ 0 w 13089"/>
                <a:gd name="connsiteY2" fmla="*/ 39269 h 39268"/>
                <a:gd name="connsiteX3" fmla="*/ 0 w 13089"/>
                <a:gd name="connsiteY3" fmla="*/ 13090 h 39268"/>
                <a:gd name="connsiteX4" fmla="*/ 13090 w 13089"/>
                <a:gd name="connsiteY4" fmla="*/ 0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" h="39268">
                  <a:moveTo>
                    <a:pt x="13090" y="0"/>
                  </a:moveTo>
                  <a:lnTo>
                    <a:pt x="13090" y="39269"/>
                  </a:lnTo>
                  <a:lnTo>
                    <a:pt x="0" y="39269"/>
                  </a:lnTo>
                  <a:lnTo>
                    <a:pt x="0" y="1309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5" name="Dowolny kształt: kształt 954">
              <a:extLst>
                <a:ext uri="{FF2B5EF4-FFF2-40B4-BE49-F238E27FC236}">
                  <a16:creationId xmlns:a16="http://schemas.microsoft.com/office/drawing/2014/main" id="{E5DEBBF1-E5CE-43BD-D2A3-53B2CD2CF010}"/>
                </a:ext>
              </a:extLst>
            </p:cNvPr>
            <p:cNvSpPr/>
            <p:nvPr/>
          </p:nvSpPr>
          <p:spPr>
            <a:xfrm>
              <a:off x="11813799" y="4646797"/>
              <a:ext cx="13089" cy="26179"/>
            </a:xfrm>
            <a:custGeom>
              <a:avLst/>
              <a:gdLst>
                <a:gd name="connsiteX0" fmla="*/ 13090 w 13089"/>
                <a:gd name="connsiteY0" fmla="*/ 0 h 26179"/>
                <a:gd name="connsiteX1" fmla="*/ 13090 w 13089"/>
                <a:gd name="connsiteY1" fmla="*/ 26179 h 26179"/>
                <a:gd name="connsiteX2" fmla="*/ 0 w 13089"/>
                <a:gd name="connsiteY2" fmla="*/ 26179 h 26179"/>
                <a:gd name="connsiteX3" fmla="*/ 0 w 13089"/>
                <a:gd name="connsiteY3" fmla="*/ 13090 h 26179"/>
                <a:gd name="connsiteX4" fmla="*/ 13090 w 13089"/>
                <a:gd name="connsiteY4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" h="26179">
                  <a:moveTo>
                    <a:pt x="13090" y="0"/>
                  </a:moveTo>
                  <a:lnTo>
                    <a:pt x="13090" y="26179"/>
                  </a:lnTo>
                  <a:lnTo>
                    <a:pt x="0" y="26179"/>
                  </a:lnTo>
                  <a:lnTo>
                    <a:pt x="0" y="1309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956" name="Dowolny kształt: kształt 955">
            <a:extLst>
              <a:ext uri="{FF2B5EF4-FFF2-40B4-BE49-F238E27FC236}">
                <a16:creationId xmlns:a16="http://schemas.microsoft.com/office/drawing/2014/main" id="{B208880F-EBEE-6CE9-F0E3-81486FC0004B}"/>
              </a:ext>
            </a:extLst>
          </p:cNvPr>
          <p:cNvSpPr/>
          <p:nvPr userDrawn="1"/>
        </p:nvSpPr>
        <p:spPr>
          <a:xfrm>
            <a:off x="18283385" y="235547"/>
            <a:ext cx="564944" cy="564944"/>
          </a:xfrm>
          <a:custGeom>
            <a:avLst/>
            <a:gdLst>
              <a:gd name="connsiteX0" fmla="*/ 287971 w 287970"/>
              <a:gd name="connsiteY0" fmla="*/ 39269 h 287970"/>
              <a:gd name="connsiteX1" fmla="*/ 235612 w 287970"/>
              <a:gd name="connsiteY1" fmla="*/ 26179 h 287970"/>
              <a:gd name="connsiteX2" fmla="*/ 157075 w 287970"/>
              <a:gd name="connsiteY2" fmla="*/ 26179 h 287970"/>
              <a:gd name="connsiteX3" fmla="*/ 157075 w 287970"/>
              <a:gd name="connsiteY3" fmla="*/ 0 h 287970"/>
              <a:gd name="connsiteX4" fmla="*/ 117806 w 287970"/>
              <a:gd name="connsiteY4" fmla="*/ 0 h 287970"/>
              <a:gd name="connsiteX5" fmla="*/ 91627 w 287970"/>
              <a:gd name="connsiteY5" fmla="*/ 13090 h 287970"/>
              <a:gd name="connsiteX6" fmla="*/ 65448 w 287970"/>
              <a:gd name="connsiteY6" fmla="*/ 26179 h 287970"/>
              <a:gd name="connsiteX7" fmla="*/ 13090 w 287970"/>
              <a:gd name="connsiteY7" fmla="*/ 39269 h 287970"/>
              <a:gd name="connsiteX8" fmla="*/ 0 w 287970"/>
              <a:gd name="connsiteY8" fmla="*/ 117806 h 287970"/>
              <a:gd name="connsiteX9" fmla="*/ 12520 w 287970"/>
              <a:gd name="connsiteY9" fmla="*/ 170164 h 287970"/>
              <a:gd name="connsiteX10" fmla="*/ 12520 w 287970"/>
              <a:gd name="connsiteY10" fmla="*/ 212849 h 287970"/>
              <a:gd name="connsiteX11" fmla="*/ 104717 w 287970"/>
              <a:gd name="connsiteY11" fmla="*/ 248702 h 287970"/>
              <a:gd name="connsiteX12" fmla="*/ 117806 w 287970"/>
              <a:gd name="connsiteY12" fmla="*/ 261791 h 287970"/>
              <a:gd name="connsiteX13" fmla="*/ 170164 w 287970"/>
              <a:gd name="connsiteY13" fmla="*/ 274881 h 287970"/>
              <a:gd name="connsiteX14" fmla="*/ 222523 w 287970"/>
              <a:gd name="connsiteY14" fmla="*/ 274881 h 287970"/>
              <a:gd name="connsiteX15" fmla="*/ 261791 w 287970"/>
              <a:gd name="connsiteY15" fmla="*/ 287971 h 287970"/>
              <a:gd name="connsiteX16" fmla="*/ 262930 w 287970"/>
              <a:gd name="connsiteY16" fmla="*/ 248702 h 287970"/>
              <a:gd name="connsiteX17" fmla="*/ 287971 w 287970"/>
              <a:gd name="connsiteY17" fmla="*/ 209433 h 287970"/>
              <a:gd name="connsiteX18" fmla="*/ 287971 w 287970"/>
              <a:gd name="connsiteY18" fmla="*/ 157075 h 287970"/>
              <a:gd name="connsiteX19" fmla="*/ 274881 w 287970"/>
              <a:gd name="connsiteY19" fmla="*/ 130896 h 287970"/>
              <a:gd name="connsiteX20" fmla="*/ 287971 w 287970"/>
              <a:gd name="connsiteY20" fmla="*/ 117806 h 287970"/>
              <a:gd name="connsiteX21" fmla="*/ 287971 w 287970"/>
              <a:gd name="connsiteY21" fmla="*/ 39269 h 287970"/>
              <a:gd name="connsiteX22" fmla="*/ 170164 w 287970"/>
              <a:gd name="connsiteY22" fmla="*/ 196344 h 287970"/>
              <a:gd name="connsiteX23" fmla="*/ 130896 w 287970"/>
              <a:gd name="connsiteY23" fmla="*/ 222523 h 287970"/>
              <a:gd name="connsiteX24" fmla="*/ 130896 w 287970"/>
              <a:gd name="connsiteY24" fmla="*/ 117806 h 287970"/>
              <a:gd name="connsiteX25" fmla="*/ 170164 w 287970"/>
              <a:gd name="connsiteY25" fmla="*/ 117806 h 287970"/>
              <a:gd name="connsiteX26" fmla="*/ 170164 w 287970"/>
              <a:gd name="connsiteY26" fmla="*/ 196344 h 287970"/>
              <a:gd name="connsiteX27" fmla="*/ 150530 w 287970"/>
              <a:gd name="connsiteY27" fmla="*/ 104717 h 287970"/>
              <a:gd name="connsiteX28" fmla="*/ 130896 w 287970"/>
              <a:gd name="connsiteY28" fmla="*/ 85082 h 287970"/>
              <a:gd name="connsiteX29" fmla="*/ 150530 w 287970"/>
              <a:gd name="connsiteY29" fmla="*/ 65448 h 287970"/>
              <a:gd name="connsiteX30" fmla="*/ 170164 w 287970"/>
              <a:gd name="connsiteY30" fmla="*/ 85082 h 287970"/>
              <a:gd name="connsiteX31" fmla="*/ 150530 w 287970"/>
              <a:gd name="connsiteY31" fmla="*/ 104717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7970" h="287970">
                <a:moveTo>
                  <a:pt x="287971" y="39269"/>
                </a:moveTo>
                <a:lnTo>
                  <a:pt x="235612" y="26179"/>
                </a:lnTo>
                <a:lnTo>
                  <a:pt x="157075" y="26179"/>
                </a:lnTo>
                <a:lnTo>
                  <a:pt x="157075" y="0"/>
                </a:lnTo>
                <a:lnTo>
                  <a:pt x="117806" y="0"/>
                </a:lnTo>
                <a:lnTo>
                  <a:pt x="91627" y="13090"/>
                </a:lnTo>
                <a:lnTo>
                  <a:pt x="65448" y="26179"/>
                </a:lnTo>
                <a:lnTo>
                  <a:pt x="13090" y="39269"/>
                </a:lnTo>
                <a:lnTo>
                  <a:pt x="0" y="117806"/>
                </a:lnTo>
                <a:lnTo>
                  <a:pt x="12520" y="170164"/>
                </a:lnTo>
                <a:lnTo>
                  <a:pt x="12520" y="212849"/>
                </a:lnTo>
                <a:lnTo>
                  <a:pt x="104717" y="248702"/>
                </a:lnTo>
                <a:lnTo>
                  <a:pt x="117806" y="261791"/>
                </a:lnTo>
                <a:lnTo>
                  <a:pt x="170164" y="274881"/>
                </a:lnTo>
                <a:lnTo>
                  <a:pt x="222523" y="274881"/>
                </a:lnTo>
                <a:lnTo>
                  <a:pt x="261791" y="287971"/>
                </a:lnTo>
                <a:lnTo>
                  <a:pt x="262930" y="248702"/>
                </a:lnTo>
                <a:lnTo>
                  <a:pt x="287971" y="209433"/>
                </a:lnTo>
                <a:lnTo>
                  <a:pt x="287971" y="157075"/>
                </a:lnTo>
                <a:lnTo>
                  <a:pt x="274881" y="130896"/>
                </a:lnTo>
                <a:lnTo>
                  <a:pt x="287971" y="117806"/>
                </a:lnTo>
                <a:lnTo>
                  <a:pt x="287971" y="39269"/>
                </a:lnTo>
                <a:close/>
                <a:moveTo>
                  <a:pt x="170164" y="196344"/>
                </a:moveTo>
                <a:lnTo>
                  <a:pt x="130896" y="222523"/>
                </a:lnTo>
                <a:lnTo>
                  <a:pt x="130896" y="117806"/>
                </a:lnTo>
                <a:lnTo>
                  <a:pt x="170164" y="117806"/>
                </a:lnTo>
                <a:lnTo>
                  <a:pt x="170164" y="196344"/>
                </a:lnTo>
                <a:close/>
                <a:moveTo>
                  <a:pt x="150530" y="104717"/>
                </a:moveTo>
                <a:cubicBezTo>
                  <a:pt x="139685" y="104717"/>
                  <a:pt x="130896" y="95927"/>
                  <a:pt x="130896" y="85082"/>
                </a:cubicBezTo>
                <a:cubicBezTo>
                  <a:pt x="130896" y="74237"/>
                  <a:pt x="139685" y="65448"/>
                  <a:pt x="150530" y="65448"/>
                </a:cubicBezTo>
                <a:cubicBezTo>
                  <a:pt x="161375" y="65448"/>
                  <a:pt x="170164" y="74237"/>
                  <a:pt x="170164" y="85082"/>
                </a:cubicBezTo>
                <a:cubicBezTo>
                  <a:pt x="170164" y="95927"/>
                  <a:pt x="161375" y="104717"/>
                  <a:pt x="150530" y="104717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957" name="Grafika 52">
            <a:extLst>
              <a:ext uri="{FF2B5EF4-FFF2-40B4-BE49-F238E27FC236}">
                <a16:creationId xmlns:a16="http://schemas.microsoft.com/office/drawing/2014/main" id="{4C3B6ED2-977E-9A70-E06D-6A3B7C5A6AA6}"/>
              </a:ext>
            </a:extLst>
          </p:cNvPr>
          <p:cNvGrpSpPr/>
          <p:nvPr userDrawn="1"/>
        </p:nvGrpSpPr>
        <p:grpSpPr>
          <a:xfrm>
            <a:off x="29505249" y="7708229"/>
            <a:ext cx="616302" cy="616302"/>
            <a:chOff x="9169706" y="6021202"/>
            <a:chExt cx="314149" cy="314149"/>
          </a:xfrm>
          <a:solidFill>
            <a:srgbClr val="212E39"/>
          </a:solidFill>
        </p:grpSpPr>
        <p:sp>
          <p:nvSpPr>
            <p:cNvPr id="958" name="Dowolny kształt: kształt 957">
              <a:extLst>
                <a:ext uri="{FF2B5EF4-FFF2-40B4-BE49-F238E27FC236}">
                  <a16:creationId xmlns:a16="http://schemas.microsoft.com/office/drawing/2014/main" id="{75334027-F190-98B3-D407-C2A21760A804}"/>
                </a:ext>
              </a:extLst>
            </p:cNvPr>
            <p:cNvSpPr/>
            <p:nvPr/>
          </p:nvSpPr>
          <p:spPr>
            <a:xfrm>
              <a:off x="9169706" y="6021202"/>
              <a:ext cx="314149" cy="314149"/>
            </a:xfrm>
            <a:custGeom>
              <a:avLst/>
              <a:gdLst>
                <a:gd name="connsiteX0" fmla="*/ 183254 w 314149"/>
                <a:gd name="connsiteY0" fmla="*/ 0 h 314149"/>
                <a:gd name="connsiteX1" fmla="*/ 130896 w 314149"/>
                <a:gd name="connsiteY1" fmla="*/ 0 h 314149"/>
                <a:gd name="connsiteX2" fmla="*/ 0 w 314149"/>
                <a:gd name="connsiteY2" fmla="*/ 248702 h 314149"/>
                <a:gd name="connsiteX3" fmla="*/ 26179 w 314149"/>
                <a:gd name="connsiteY3" fmla="*/ 314150 h 314149"/>
                <a:gd name="connsiteX4" fmla="*/ 274881 w 314149"/>
                <a:gd name="connsiteY4" fmla="*/ 314150 h 314149"/>
                <a:gd name="connsiteX5" fmla="*/ 314150 w 314149"/>
                <a:gd name="connsiteY5" fmla="*/ 248702 h 314149"/>
                <a:gd name="connsiteX6" fmla="*/ 183254 w 314149"/>
                <a:gd name="connsiteY6" fmla="*/ 0 h 314149"/>
                <a:gd name="connsiteX7" fmla="*/ 260024 w 314149"/>
                <a:gd name="connsiteY7" fmla="*/ 287971 h 314149"/>
                <a:gd name="connsiteX8" fmla="*/ 43915 w 314149"/>
                <a:gd name="connsiteY8" fmla="*/ 287971 h 314149"/>
                <a:gd name="connsiteX9" fmla="*/ 28797 w 314149"/>
                <a:gd name="connsiteY9" fmla="*/ 250201 h 314149"/>
                <a:gd name="connsiteX10" fmla="*/ 146734 w 314149"/>
                <a:gd name="connsiteY10" fmla="*/ 26179 h 314149"/>
                <a:gd name="connsiteX11" fmla="*/ 167415 w 314149"/>
                <a:gd name="connsiteY11" fmla="*/ 26179 h 314149"/>
                <a:gd name="connsiteX12" fmla="*/ 284109 w 314149"/>
                <a:gd name="connsiteY12" fmla="*/ 247864 h 314149"/>
                <a:gd name="connsiteX13" fmla="*/ 260024 w 314149"/>
                <a:gd name="connsiteY13" fmla="*/ 287971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149" h="314149">
                  <a:moveTo>
                    <a:pt x="183254" y="0"/>
                  </a:moveTo>
                  <a:lnTo>
                    <a:pt x="130896" y="0"/>
                  </a:lnTo>
                  <a:lnTo>
                    <a:pt x="0" y="248702"/>
                  </a:lnTo>
                  <a:lnTo>
                    <a:pt x="26179" y="314150"/>
                  </a:lnTo>
                  <a:lnTo>
                    <a:pt x="274881" y="314150"/>
                  </a:lnTo>
                  <a:lnTo>
                    <a:pt x="314150" y="248702"/>
                  </a:lnTo>
                  <a:lnTo>
                    <a:pt x="183254" y="0"/>
                  </a:lnTo>
                  <a:close/>
                  <a:moveTo>
                    <a:pt x="260024" y="287971"/>
                  </a:moveTo>
                  <a:lnTo>
                    <a:pt x="43915" y="287971"/>
                  </a:lnTo>
                  <a:lnTo>
                    <a:pt x="28797" y="250201"/>
                  </a:lnTo>
                  <a:lnTo>
                    <a:pt x="146734" y="26179"/>
                  </a:lnTo>
                  <a:lnTo>
                    <a:pt x="167415" y="26179"/>
                  </a:lnTo>
                  <a:lnTo>
                    <a:pt x="284109" y="247864"/>
                  </a:lnTo>
                  <a:lnTo>
                    <a:pt x="260024" y="28797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9" name="Dowolny kształt: kształt 958">
              <a:extLst>
                <a:ext uri="{FF2B5EF4-FFF2-40B4-BE49-F238E27FC236}">
                  <a16:creationId xmlns:a16="http://schemas.microsoft.com/office/drawing/2014/main" id="{97461711-8EF6-8926-F0F8-17A306249318}"/>
                </a:ext>
              </a:extLst>
            </p:cNvPr>
            <p:cNvSpPr/>
            <p:nvPr/>
          </p:nvSpPr>
          <p:spPr>
            <a:xfrm>
              <a:off x="9313691" y="6256814"/>
              <a:ext cx="26179" cy="26179"/>
            </a:xfrm>
            <a:custGeom>
              <a:avLst/>
              <a:gdLst>
                <a:gd name="connsiteX0" fmla="*/ 0 w 26179"/>
                <a:gd name="connsiteY0" fmla="*/ 0 h 26179"/>
                <a:gd name="connsiteX1" fmla="*/ 26179 w 26179"/>
                <a:gd name="connsiteY1" fmla="*/ 0 h 26179"/>
                <a:gd name="connsiteX2" fmla="*/ 26179 w 26179"/>
                <a:gd name="connsiteY2" fmla="*/ 26179 h 26179"/>
                <a:gd name="connsiteX3" fmla="*/ 0 w 26179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179">
                  <a:moveTo>
                    <a:pt x="0" y="0"/>
                  </a:moveTo>
                  <a:lnTo>
                    <a:pt x="26179" y="0"/>
                  </a:lnTo>
                  <a:lnTo>
                    <a:pt x="2617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60" name="Dowolny kształt: kształt 959">
              <a:extLst>
                <a:ext uri="{FF2B5EF4-FFF2-40B4-BE49-F238E27FC236}">
                  <a16:creationId xmlns:a16="http://schemas.microsoft.com/office/drawing/2014/main" id="{772287EC-1668-A016-62A0-3A5DD065819C}"/>
                </a:ext>
              </a:extLst>
            </p:cNvPr>
            <p:cNvSpPr/>
            <p:nvPr/>
          </p:nvSpPr>
          <p:spPr>
            <a:xfrm>
              <a:off x="9300602" y="6112829"/>
              <a:ext cx="52358" cy="130895"/>
            </a:xfrm>
            <a:custGeom>
              <a:avLst/>
              <a:gdLst>
                <a:gd name="connsiteX0" fmla="*/ 13090 w 52358"/>
                <a:gd name="connsiteY0" fmla="*/ 0 h 130895"/>
                <a:gd name="connsiteX1" fmla="*/ 0 w 52358"/>
                <a:gd name="connsiteY1" fmla="*/ 13090 h 130895"/>
                <a:gd name="connsiteX2" fmla="*/ 0 w 52358"/>
                <a:gd name="connsiteY2" fmla="*/ 91627 h 130895"/>
                <a:gd name="connsiteX3" fmla="*/ 13090 w 52358"/>
                <a:gd name="connsiteY3" fmla="*/ 117806 h 130895"/>
                <a:gd name="connsiteX4" fmla="*/ 13090 w 52358"/>
                <a:gd name="connsiteY4" fmla="*/ 130896 h 130895"/>
                <a:gd name="connsiteX5" fmla="*/ 39269 w 52358"/>
                <a:gd name="connsiteY5" fmla="*/ 130896 h 130895"/>
                <a:gd name="connsiteX6" fmla="*/ 39269 w 52358"/>
                <a:gd name="connsiteY6" fmla="*/ 117806 h 130895"/>
                <a:gd name="connsiteX7" fmla="*/ 52358 w 52358"/>
                <a:gd name="connsiteY7" fmla="*/ 91627 h 130895"/>
                <a:gd name="connsiteX8" fmla="*/ 52358 w 52358"/>
                <a:gd name="connsiteY8" fmla="*/ 13090 h 130895"/>
                <a:gd name="connsiteX9" fmla="*/ 39269 w 52358"/>
                <a:gd name="connsiteY9" fmla="*/ 0 h 130895"/>
                <a:gd name="connsiteX10" fmla="*/ 13090 w 52358"/>
                <a:gd name="connsiteY10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358" h="130895">
                  <a:moveTo>
                    <a:pt x="13090" y="0"/>
                  </a:moveTo>
                  <a:lnTo>
                    <a:pt x="0" y="13090"/>
                  </a:lnTo>
                  <a:lnTo>
                    <a:pt x="0" y="91627"/>
                  </a:lnTo>
                  <a:lnTo>
                    <a:pt x="13090" y="117806"/>
                  </a:lnTo>
                  <a:lnTo>
                    <a:pt x="13090" y="130896"/>
                  </a:lnTo>
                  <a:lnTo>
                    <a:pt x="39269" y="130896"/>
                  </a:lnTo>
                  <a:lnTo>
                    <a:pt x="39269" y="117806"/>
                  </a:lnTo>
                  <a:lnTo>
                    <a:pt x="52358" y="91627"/>
                  </a:lnTo>
                  <a:lnTo>
                    <a:pt x="52358" y="13090"/>
                  </a:lnTo>
                  <a:lnTo>
                    <a:pt x="39269" y="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961" name="Grupa 960">
            <a:extLst>
              <a:ext uri="{FF2B5EF4-FFF2-40B4-BE49-F238E27FC236}">
                <a16:creationId xmlns:a16="http://schemas.microsoft.com/office/drawing/2014/main" id="{A5238F12-9E7B-F35A-EBA2-AA62D9CD2A4D}"/>
              </a:ext>
            </a:extLst>
          </p:cNvPr>
          <p:cNvGrpSpPr/>
          <p:nvPr userDrawn="1"/>
        </p:nvGrpSpPr>
        <p:grpSpPr>
          <a:xfrm>
            <a:off x="33922092" y="7708229"/>
            <a:ext cx="590624" cy="590610"/>
            <a:chOff x="11421112" y="6021202"/>
            <a:chExt cx="301060" cy="301053"/>
          </a:xfrm>
        </p:grpSpPr>
        <p:sp>
          <p:nvSpPr>
            <p:cNvPr id="962" name="Dowolny kształt: kształt 961">
              <a:extLst>
                <a:ext uri="{FF2B5EF4-FFF2-40B4-BE49-F238E27FC236}">
                  <a16:creationId xmlns:a16="http://schemas.microsoft.com/office/drawing/2014/main" id="{879CC8BF-F0D4-ED42-5467-A2436EF9BC16}"/>
                </a:ext>
              </a:extLst>
            </p:cNvPr>
            <p:cNvSpPr/>
            <p:nvPr/>
          </p:nvSpPr>
          <p:spPr>
            <a:xfrm>
              <a:off x="11421112" y="6034298"/>
              <a:ext cx="130895" cy="130889"/>
            </a:xfrm>
            <a:custGeom>
              <a:avLst/>
              <a:gdLst>
                <a:gd name="connsiteX0" fmla="*/ 104717 w 130895"/>
                <a:gd name="connsiteY0" fmla="*/ 130889 h 130889"/>
                <a:gd name="connsiteX1" fmla="*/ 78537 w 130895"/>
                <a:gd name="connsiteY1" fmla="*/ 117800 h 130889"/>
                <a:gd name="connsiteX2" fmla="*/ 78537 w 130895"/>
                <a:gd name="connsiteY2" fmla="*/ 104710 h 130889"/>
                <a:gd name="connsiteX3" fmla="*/ 13090 w 130895"/>
                <a:gd name="connsiteY3" fmla="*/ 78531 h 130889"/>
                <a:gd name="connsiteX4" fmla="*/ 0 w 130895"/>
                <a:gd name="connsiteY4" fmla="*/ 26173 h 130889"/>
                <a:gd name="connsiteX5" fmla="*/ 13090 w 130895"/>
                <a:gd name="connsiteY5" fmla="*/ 26173 h 130889"/>
                <a:gd name="connsiteX6" fmla="*/ 39269 w 130895"/>
                <a:gd name="connsiteY6" fmla="*/ 52352 h 130889"/>
                <a:gd name="connsiteX7" fmla="*/ 52358 w 130895"/>
                <a:gd name="connsiteY7" fmla="*/ 52352 h 130889"/>
                <a:gd name="connsiteX8" fmla="*/ 52358 w 130895"/>
                <a:gd name="connsiteY8" fmla="*/ 39262 h 130889"/>
                <a:gd name="connsiteX9" fmla="*/ 52358 w 130895"/>
                <a:gd name="connsiteY9" fmla="*/ 39262 h 130889"/>
                <a:gd name="connsiteX10" fmla="*/ 26179 w 130895"/>
                <a:gd name="connsiteY10" fmla="*/ 13083 h 130889"/>
                <a:gd name="connsiteX11" fmla="*/ 26179 w 130895"/>
                <a:gd name="connsiteY11" fmla="*/ 0 h 130889"/>
                <a:gd name="connsiteX12" fmla="*/ 78537 w 130895"/>
                <a:gd name="connsiteY12" fmla="*/ 13083 h 130889"/>
                <a:gd name="connsiteX13" fmla="*/ 104717 w 130895"/>
                <a:gd name="connsiteY13" fmla="*/ 78531 h 130889"/>
                <a:gd name="connsiteX14" fmla="*/ 117806 w 130895"/>
                <a:gd name="connsiteY14" fmla="*/ 78531 h 130889"/>
                <a:gd name="connsiteX15" fmla="*/ 130896 w 130895"/>
                <a:gd name="connsiteY15" fmla="*/ 104710 h 130889"/>
                <a:gd name="connsiteX16" fmla="*/ 104717 w 130895"/>
                <a:gd name="connsiteY16" fmla="*/ 130889 h 13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895" h="130889">
                  <a:moveTo>
                    <a:pt x="104717" y="130889"/>
                  </a:moveTo>
                  <a:lnTo>
                    <a:pt x="78537" y="117800"/>
                  </a:lnTo>
                  <a:lnTo>
                    <a:pt x="78537" y="104710"/>
                  </a:lnTo>
                  <a:lnTo>
                    <a:pt x="13090" y="78531"/>
                  </a:lnTo>
                  <a:lnTo>
                    <a:pt x="0" y="26173"/>
                  </a:lnTo>
                  <a:lnTo>
                    <a:pt x="13090" y="26173"/>
                  </a:lnTo>
                  <a:lnTo>
                    <a:pt x="39269" y="52352"/>
                  </a:lnTo>
                  <a:lnTo>
                    <a:pt x="52358" y="52352"/>
                  </a:lnTo>
                  <a:lnTo>
                    <a:pt x="52358" y="39262"/>
                  </a:lnTo>
                  <a:lnTo>
                    <a:pt x="52358" y="39262"/>
                  </a:lnTo>
                  <a:lnTo>
                    <a:pt x="26179" y="13083"/>
                  </a:lnTo>
                  <a:lnTo>
                    <a:pt x="26179" y="0"/>
                  </a:lnTo>
                  <a:lnTo>
                    <a:pt x="78537" y="13083"/>
                  </a:lnTo>
                  <a:lnTo>
                    <a:pt x="104717" y="78531"/>
                  </a:lnTo>
                  <a:lnTo>
                    <a:pt x="117806" y="78531"/>
                  </a:lnTo>
                  <a:lnTo>
                    <a:pt x="130896" y="104710"/>
                  </a:lnTo>
                  <a:lnTo>
                    <a:pt x="104717" y="13088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63" name="Dowolny kształt: kształt 962">
              <a:extLst>
                <a:ext uri="{FF2B5EF4-FFF2-40B4-BE49-F238E27FC236}">
                  <a16:creationId xmlns:a16="http://schemas.microsoft.com/office/drawing/2014/main" id="{6352C369-4D4A-EBD9-2216-A2C5CBEB4D09}"/>
                </a:ext>
              </a:extLst>
            </p:cNvPr>
            <p:cNvSpPr/>
            <p:nvPr/>
          </p:nvSpPr>
          <p:spPr>
            <a:xfrm>
              <a:off x="11578187" y="6191366"/>
              <a:ext cx="130895" cy="130889"/>
            </a:xfrm>
            <a:custGeom>
              <a:avLst/>
              <a:gdLst>
                <a:gd name="connsiteX0" fmla="*/ 26179 w 130895"/>
                <a:gd name="connsiteY0" fmla="*/ 0 h 130889"/>
                <a:gd name="connsiteX1" fmla="*/ 52358 w 130895"/>
                <a:gd name="connsiteY1" fmla="*/ 13090 h 130889"/>
                <a:gd name="connsiteX2" fmla="*/ 52358 w 130895"/>
                <a:gd name="connsiteY2" fmla="*/ 26179 h 130889"/>
                <a:gd name="connsiteX3" fmla="*/ 117806 w 130895"/>
                <a:gd name="connsiteY3" fmla="*/ 52358 h 130889"/>
                <a:gd name="connsiteX4" fmla="*/ 130896 w 130895"/>
                <a:gd name="connsiteY4" fmla="*/ 104717 h 130889"/>
                <a:gd name="connsiteX5" fmla="*/ 117806 w 130895"/>
                <a:gd name="connsiteY5" fmla="*/ 104717 h 130889"/>
                <a:gd name="connsiteX6" fmla="*/ 91627 w 130895"/>
                <a:gd name="connsiteY6" fmla="*/ 78537 h 130889"/>
                <a:gd name="connsiteX7" fmla="*/ 78537 w 130895"/>
                <a:gd name="connsiteY7" fmla="*/ 78537 h 130889"/>
                <a:gd name="connsiteX8" fmla="*/ 78537 w 130895"/>
                <a:gd name="connsiteY8" fmla="*/ 91627 h 130889"/>
                <a:gd name="connsiteX9" fmla="*/ 78537 w 130895"/>
                <a:gd name="connsiteY9" fmla="*/ 91627 h 130889"/>
                <a:gd name="connsiteX10" fmla="*/ 104717 w 130895"/>
                <a:gd name="connsiteY10" fmla="*/ 117806 h 130889"/>
                <a:gd name="connsiteX11" fmla="*/ 104717 w 130895"/>
                <a:gd name="connsiteY11" fmla="*/ 130889 h 130889"/>
                <a:gd name="connsiteX12" fmla="*/ 52358 w 130895"/>
                <a:gd name="connsiteY12" fmla="*/ 117806 h 130889"/>
                <a:gd name="connsiteX13" fmla="*/ 26179 w 130895"/>
                <a:gd name="connsiteY13" fmla="*/ 52358 h 130889"/>
                <a:gd name="connsiteX14" fmla="*/ 13090 w 130895"/>
                <a:gd name="connsiteY14" fmla="*/ 52358 h 130889"/>
                <a:gd name="connsiteX15" fmla="*/ 0 w 130895"/>
                <a:gd name="connsiteY15" fmla="*/ 26179 h 130889"/>
                <a:gd name="connsiteX16" fmla="*/ 26179 w 130895"/>
                <a:gd name="connsiteY16" fmla="*/ 0 h 13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895" h="130889">
                  <a:moveTo>
                    <a:pt x="26179" y="0"/>
                  </a:moveTo>
                  <a:lnTo>
                    <a:pt x="52358" y="13090"/>
                  </a:lnTo>
                  <a:lnTo>
                    <a:pt x="52358" y="26179"/>
                  </a:lnTo>
                  <a:lnTo>
                    <a:pt x="117806" y="52358"/>
                  </a:lnTo>
                  <a:lnTo>
                    <a:pt x="130896" y="104717"/>
                  </a:lnTo>
                  <a:lnTo>
                    <a:pt x="117806" y="104717"/>
                  </a:lnTo>
                  <a:lnTo>
                    <a:pt x="91627" y="78537"/>
                  </a:lnTo>
                  <a:lnTo>
                    <a:pt x="78537" y="78537"/>
                  </a:lnTo>
                  <a:lnTo>
                    <a:pt x="78537" y="91627"/>
                  </a:lnTo>
                  <a:lnTo>
                    <a:pt x="78537" y="91627"/>
                  </a:lnTo>
                  <a:lnTo>
                    <a:pt x="104717" y="117806"/>
                  </a:lnTo>
                  <a:lnTo>
                    <a:pt x="104717" y="130889"/>
                  </a:lnTo>
                  <a:lnTo>
                    <a:pt x="52358" y="117806"/>
                  </a:lnTo>
                  <a:lnTo>
                    <a:pt x="26179" y="52358"/>
                  </a:lnTo>
                  <a:lnTo>
                    <a:pt x="13090" y="52358"/>
                  </a:lnTo>
                  <a:lnTo>
                    <a:pt x="0" y="26179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64" name="Dowolny kształt: kształt 963">
              <a:extLst>
                <a:ext uri="{FF2B5EF4-FFF2-40B4-BE49-F238E27FC236}">
                  <a16:creationId xmlns:a16="http://schemas.microsoft.com/office/drawing/2014/main" id="{29F8916B-3488-66EC-933B-E69BAF0AE45D}"/>
                </a:ext>
              </a:extLst>
            </p:cNvPr>
            <p:cNvSpPr/>
            <p:nvPr/>
          </p:nvSpPr>
          <p:spPr>
            <a:xfrm>
              <a:off x="11434202" y="6021202"/>
              <a:ext cx="287970" cy="287976"/>
            </a:xfrm>
            <a:custGeom>
              <a:avLst/>
              <a:gdLst>
                <a:gd name="connsiteX0" fmla="*/ 204066 w 287970"/>
                <a:gd name="connsiteY0" fmla="*/ 31742 h 287976"/>
                <a:gd name="connsiteX1" fmla="*/ 195362 w 287970"/>
                <a:gd name="connsiteY1" fmla="*/ 26631 h 287976"/>
                <a:gd name="connsiteX2" fmla="*/ 168921 w 287970"/>
                <a:gd name="connsiteY2" fmla="*/ 0 h 287976"/>
                <a:gd name="connsiteX3" fmla="*/ 117806 w 287970"/>
                <a:gd name="connsiteY3" fmla="*/ 0 h 287976"/>
                <a:gd name="connsiteX4" fmla="*/ 91627 w 287970"/>
                <a:gd name="connsiteY4" fmla="*/ 26179 h 287976"/>
                <a:gd name="connsiteX5" fmla="*/ 91627 w 287970"/>
                <a:gd name="connsiteY5" fmla="*/ 52358 h 287976"/>
                <a:gd name="connsiteX6" fmla="*/ 104520 w 287970"/>
                <a:gd name="connsiteY6" fmla="*/ 46887 h 287976"/>
                <a:gd name="connsiteX7" fmla="*/ 131027 w 287970"/>
                <a:gd name="connsiteY7" fmla="*/ 46763 h 287976"/>
                <a:gd name="connsiteX8" fmla="*/ 157075 w 287970"/>
                <a:gd name="connsiteY8" fmla="*/ 65454 h 287976"/>
                <a:gd name="connsiteX9" fmla="*/ 157075 w 287970"/>
                <a:gd name="connsiteY9" fmla="*/ 91633 h 287976"/>
                <a:gd name="connsiteX10" fmla="*/ 0 w 287970"/>
                <a:gd name="connsiteY10" fmla="*/ 248708 h 287976"/>
                <a:gd name="connsiteX11" fmla="*/ 39269 w 287970"/>
                <a:gd name="connsiteY11" fmla="*/ 287977 h 287976"/>
                <a:gd name="connsiteX12" fmla="*/ 196344 w 287970"/>
                <a:gd name="connsiteY12" fmla="*/ 130902 h 287976"/>
                <a:gd name="connsiteX13" fmla="*/ 209433 w 287970"/>
                <a:gd name="connsiteY13" fmla="*/ 130902 h 287976"/>
                <a:gd name="connsiteX14" fmla="*/ 222523 w 287970"/>
                <a:gd name="connsiteY14" fmla="*/ 130902 h 287976"/>
                <a:gd name="connsiteX15" fmla="*/ 222523 w 287970"/>
                <a:gd name="connsiteY15" fmla="*/ 140641 h 287976"/>
                <a:gd name="connsiteX16" fmla="*/ 261791 w 287970"/>
                <a:gd name="connsiteY16" fmla="*/ 170171 h 287976"/>
                <a:gd name="connsiteX17" fmla="*/ 287971 w 287970"/>
                <a:gd name="connsiteY17" fmla="*/ 130902 h 287976"/>
                <a:gd name="connsiteX18" fmla="*/ 287971 w 287970"/>
                <a:gd name="connsiteY18" fmla="*/ 117813 h 287976"/>
                <a:gd name="connsiteX19" fmla="*/ 274881 w 287970"/>
                <a:gd name="connsiteY19" fmla="*/ 104723 h 287976"/>
                <a:gd name="connsiteX20" fmla="*/ 261791 w 287970"/>
                <a:gd name="connsiteY20" fmla="*/ 91633 h 287976"/>
                <a:gd name="connsiteX21" fmla="*/ 261791 w 287970"/>
                <a:gd name="connsiteY21" fmla="*/ 65454 h 287976"/>
                <a:gd name="connsiteX22" fmla="*/ 222523 w 287970"/>
                <a:gd name="connsiteY22" fmla="*/ 26186 h 287976"/>
                <a:gd name="connsiteX23" fmla="*/ 204066 w 287970"/>
                <a:gd name="connsiteY23" fmla="*/ 31749 h 287976"/>
                <a:gd name="connsiteX24" fmla="*/ 232536 w 287970"/>
                <a:gd name="connsiteY24" fmla="*/ 143527 h 287976"/>
                <a:gd name="connsiteX25" fmla="*/ 232536 w 287970"/>
                <a:gd name="connsiteY25" fmla="*/ 143540 h 287976"/>
                <a:gd name="connsiteX26" fmla="*/ 232536 w 287970"/>
                <a:gd name="connsiteY26" fmla="*/ 143527 h 287976"/>
                <a:gd name="connsiteX27" fmla="*/ 247328 w 287970"/>
                <a:gd name="connsiteY27" fmla="*/ 68969 h 287976"/>
                <a:gd name="connsiteX28" fmla="*/ 247328 w 287970"/>
                <a:gd name="connsiteY28" fmla="*/ 68969 h 287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87970" h="287976">
                  <a:moveTo>
                    <a:pt x="204066" y="31742"/>
                  </a:moveTo>
                  <a:cubicBezTo>
                    <a:pt x="202561" y="31153"/>
                    <a:pt x="195362" y="26631"/>
                    <a:pt x="195362" y="26631"/>
                  </a:cubicBezTo>
                  <a:lnTo>
                    <a:pt x="168921" y="0"/>
                  </a:lnTo>
                  <a:lnTo>
                    <a:pt x="117806" y="0"/>
                  </a:lnTo>
                  <a:lnTo>
                    <a:pt x="91627" y="26179"/>
                  </a:lnTo>
                  <a:lnTo>
                    <a:pt x="91627" y="52358"/>
                  </a:lnTo>
                  <a:lnTo>
                    <a:pt x="104520" y="46887"/>
                  </a:lnTo>
                  <a:lnTo>
                    <a:pt x="131027" y="46763"/>
                  </a:lnTo>
                  <a:lnTo>
                    <a:pt x="157075" y="65454"/>
                  </a:lnTo>
                  <a:lnTo>
                    <a:pt x="157075" y="91633"/>
                  </a:lnTo>
                  <a:lnTo>
                    <a:pt x="0" y="248708"/>
                  </a:lnTo>
                  <a:lnTo>
                    <a:pt x="39269" y="287977"/>
                  </a:lnTo>
                  <a:lnTo>
                    <a:pt x="196344" y="130902"/>
                  </a:lnTo>
                  <a:cubicBezTo>
                    <a:pt x="197718" y="130653"/>
                    <a:pt x="209433" y="130902"/>
                    <a:pt x="209433" y="130902"/>
                  </a:cubicBezTo>
                  <a:lnTo>
                    <a:pt x="222523" y="130902"/>
                  </a:lnTo>
                  <a:lnTo>
                    <a:pt x="222523" y="140641"/>
                  </a:lnTo>
                  <a:lnTo>
                    <a:pt x="261791" y="170171"/>
                  </a:lnTo>
                  <a:lnTo>
                    <a:pt x="287971" y="130902"/>
                  </a:lnTo>
                  <a:lnTo>
                    <a:pt x="287971" y="117813"/>
                  </a:lnTo>
                  <a:lnTo>
                    <a:pt x="274881" y="104723"/>
                  </a:lnTo>
                  <a:lnTo>
                    <a:pt x="261791" y="91633"/>
                  </a:lnTo>
                  <a:lnTo>
                    <a:pt x="261791" y="65454"/>
                  </a:lnTo>
                  <a:lnTo>
                    <a:pt x="222523" y="26186"/>
                  </a:lnTo>
                  <a:lnTo>
                    <a:pt x="204066" y="31749"/>
                  </a:lnTo>
                  <a:close/>
                  <a:moveTo>
                    <a:pt x="232536" y="143527"/>
                  </a:moveTo>
                  <a:cubicBezTo>
                    <a:pt x="232536" y="143527"/>
                    <a:pt x="232536" y="143533"/>
                    <a:pt x="232536" y="143540"/>
                  </a:cubicBezTo>
                  <a:cubicBezTo>
                    <a:pt x="232536" y="143540"/>
                    <a:pt x="232536" y="143540"/>
                    <a:pt x="232536" y="143527"/>
                  </a:cubicBezTo>
                  <a:close/>
                  <a:moveTo>
                    <a:pt x="247328" y="68969"/>
                  </a:moveTo>
                  <a:lnTo>
                    <a:pt x="247328" y="689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965" name="Grupa 964">
            <a:extLst>
              <a:ext uri="{FF2B5EF4-FFF2-40B4-BE49-F238E27FC236}">
                <a16:creationId xmlns:a16="http://schemas.microsoft.com/office/drawing/2014/main" id="{046F0B07-53EE-5A3F-FABC-CDC8BE5AAF97}"/>
              </a:ext>
            </a:extLst>
          </p:cNvPr>
          <p:cNvGrpSpPr/>
          <p:nvPr userDrawn="1"/>
        </p:nvGrpSpPr>
        <p:grpSpPr>
          <a:xfrm>
            <a:off x="34589755" y="7708241"/>
            <a:ext cx="590624" cy="590624"/>
            <a:chOff x="11761441" y="6021208"/>
            <a:chExt cx="301060" cy="301060"/>
          </a:xfrm>
        </p:grpSpPr>
        <p:sp>
          <p:nvSpPr>
            <p:cNvPr id="966" name="Dowolny kształt: kształt 965">
              <a:extLst>
                <a:ext uri="{FF2B5EF4-FFF2-40B4-BE49-F238E27FC236}">
                  <a16:creationId xmlns:a16="http://schemas.microsoft.com/office/drawing/2014/main" id="{00BD7A1B-CE0A-D31A-33ED-B151653A8BA8}"/>
                </a:ext>
              </a:extLst>
            </p:cNvPr>
            <p:cNvSpPr/>
            <p:nvPr/>
          </p:nvSpPr>
          <p:spPr>
            <a:xfrm>
              <a:off x="11761441" y="6034292"/>
              <a:ext cx="130895" cy="130895"/>
            </a:xfrm>
            <a:custGeom>
              <a:avLst/>
              <a:gdLst>
                <a:gd name="connsiteX0" fmla="*/ 73105 w 130895"/>
                <a:gd name="connsiteY0" fmla="*/ 13090 h 130895"/>
                <a:gd name="connsiteX1" fmla="*/ 79388 w 130895"/>
                <a:gd name="connsiteY1" fmla="*/ 19379 h 130895"/>
                <a:gd name="connsiteX2" fmla="*/ 87438 w 130895"/>
                <a:gd name="connsiteY2" fmla="*/ 67601 h 130895"/>
                <a:gd name="connsiteX3" fmla="*/ 87635 w 130895"/>
                <a:gd name="connsiteY3" fmla="*/ 68615 h 130895"/>
                <a:gd name="connsiteX4" fmla="*/ 87962 w 130895"/>
                <a:gd name="connsiteY4" fmla="*/ 69591 h 130895"/>
                <a:gd name="connsiteX5" fmla="*/ 92281 w 130895"/>
                <a:gd name="connsiteY5" fmla="*/ 82680 h 130895"/>
                <a:gd name="connsiteX6" fmla="*/ 95292 w 130895"/>
                <a:gd name="connsiteY6" fmla="*/ 91633 h 130895"/>
                <a:gd name="connsiteX7" fmla="*/ 109756 w 130895"/>
                <a:gd name="connsiteY7" fmla="*/ 91633 h 130895"/>
                <a:gd name="connsiteX8" fmla="*/ 114992 w 130895"/>
                <a:gd name="connsiteY8" fmla="*/ 102138 h 130895"/>
                <a:gd name="connsiteX9" fmla="*/ 102164 w 130895"/>
                <a:gd name="connsiteY9" fmla="*/ 114972 h 130895"/>
                <a:gd name="connsiteX10" fmla="*/ 91627 w 130895"/>
                <a:gd name="connsiteY10" fmla="*/ 109717 h 130895"/>
                <a:gd name="connsiteX11" fmla="*/ 91627 w 130895"/>
                <a:gd name="connsiteY11" fmla="*/ 93983 h 130895"/>
                <a:gd name="connsiteX12" fmla="*/ 81090 w 130895"/>
                <a:gd name="connsiteY12" fmla="*/ 91876 h 130895"/>
                <a:gd name="connsiteX13" fmla="*/ 19831 w 130895"/>
                <a:gd name="connsiteY13" fmla="*/ 79618 h 130895"/>
                <a:gd name="connsiteX14" fmla="*/ 13090 w 130895"/>
                <a:gd name="connsiteY14" fmla="*/ 72366 h 130895"/>
                <a:gd name="connsiteX15" fmla="*/ 13090 w 130895"/>
                <a:gd name="connsiteY15" fmla="*/ 44688 h 130895"/>
                <a:gd name="connsiteX16" fmla="*/ 30041 w 130895"/>
                <a:gd name="connsiteY16" fmla="*/ 61612 h 130895"/>
                <a:gd name="connsiteX17" fmla="*/ 33837 w 130895"/>
                <a:gd name="connsiteY17" fmla="*/ 65448 h 130895"/>
                <a:gd name="connsiteX18" fmla="*/ 65448 w 130895"/>
                <a:gd name="connsiteY18" fmla="*/ 65448 h 130895"/>
                <a:gd name="connsiteX19" fmla="*/ 65448 w 130895"/>
                <a:gd name="connsiteY19" fmla="*/ 33849 h 130895"/>
                <a:gd name="connsiteX20" fmla="*/ 61652 w 130895"/>
                <a:gd name="connsiteY20" fmla="*/ 30015 h 130895"/>
                <a:gd name="connsiteX21" fmla="*/ 44701 w 130895"/>
                <a:gd name="connsiteY21" fmla="*/ 13096 h 130895"/>
                <a:gd name="connsiteX22" fmla="*/ 73105 w 130895"/>
                <a:gd name="connsiteY22" fmla="*/ 13096 h 130895"/>
                <a:gd name="connsiteX23" fmla="*/ 78537 w 130895"/>
                <a:gd name="connsiteY23" fmla="*/ 0 h 130895"/>
                <a:gd name="connsiteX24" fmla="*/ 26179 w 130895"/>
                <a:gd name="connsiteY24" fmla="*/ 0 h 130895"/>
                <a:gd name="connsiteX25" fmla="*/ 26179 w 130895"/>
                <a:gd name="connsiteY25" fmla="*/ 13090 h 130895"/>
                <a:gd name="connsiteX26" fmla="*/ 52358 w 130895"/>
                <a:gd name="connsiteY26" fmla="*/ 39269 h 130895"/>
                <a:gd name="connsiteX27" fmla="*/ 52358 w 130895"/>
                <a:gd name="connsiteY27" fmla="*/ 52358 h 130895"/>
                <a:gd name="connsiteX28" fmla="*/ 39269 w 130895"/>
                <a:gd name="connsiteY28" fmla="*/ 52358 h 130895"/>
                <a:gd name="connsiteX29" fmla="*/ 13090 w 130895"/>
                <a:gd name="connsiteY29" fmla="*/ 26179 h 130895"/>
                <a:gd name="connsiteX30" fmla="*/ 0 w 130895"/>
                <a:gd name="connsiteY30" fmla="*/ 26179 h 130895"/>
                <a:gd name="connsiteX31" fmla="*/ 0 w 130895"/>
                <a:gd name="connsiteY31" fmla="*/ 77503 h 130895"/>
                <a:gd name="connsiteX32" fmla="*/ 13090 w 130895"/>
                <a:gd name="connsiteY32" fmla="*/ 91627 h 130895"/>
                <a:gd name="connsiteX33" fmla="*/ 78537 w 130895"/>
                <a:gd name="connsiteY33" fmla="*/ 104717 h 130895"/>
                <a:gd name="connsiteX34" fmla="*/ 78537 w 130895"/>
                <a:gd name="connsiteY34" fmla="*/ 117806 h 130895"/>
                <a:gd name="connsiteX35" fmla="*/ 104717 w 130895"/>
                <a:gd name="connsiteY35" fmla="*/ 130896 h 130895"/>
                <a:gd name="connsiteX36" fmla="*/ 130896 w 130895"/>
                <a:gd name="connsiteY36" fmla="*/ 104717 h 130895"/>
                <a:gd name="connsiteX37" fmla="*/ 117806 w 130895"/>
                <a:gd name="connsiteY37" fmla="*/ 78537 h 130895"/>
                <a:gd name="connsiteX38" fmla="*/ 104717 w 130895"/>
                <a:gd name="connsiteY38" fmla="*/ 78537 h 130895"/>
                <a:gd name="connsiteX39" fmla="*/ 100331 w 130895"/>
                <a:gd name="connsiteY39" fmla="*/ 65448 h 130895"/>
                <a:gd name="connsiteX40" fmla="*/ 91627 w 130895"/>
                <a:gd name="connsiteY40" fmla="*/ 13090 h 130895"/>
                <a:gd name="connsiteX41" fmla="*/ 78537 w 130895"/>
                <a:gd name="connsiteY41" fmla="*/ 0 h 130895"/>
                <a:gd name="connsiteX42" fmla="*/ 78537 w 130895"/>
                <a:gd name="connsiteY42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0895" h="130895">
                  <a:moveTo>
                    <a:pt x="73105" y="13090"/>
                  </a:moveTo>
                  <a:lnTo>
                    <a:pt x="79388" y="19379"/>
                  </a:lnTo>
                  <a:lnTo>
                    <a:pt x="87438" y="67601"/>
                  </a:lnTo>
                  <a:lnTo>
                    <a:pt x="87635" y="68615"/>
                  </a:lnTo>
                  <a:lnTo>
                    <a:pt x="87962" y="69591"/>
                  </a:lnTo>
                  <a:lnTo>
                    <a:pt x="92281" y="82680"/>
                  </a:lnTo>
                  <a:lnTo>
                    <a:pt x="95292" y="91633"/>
                  </a:lnTo>
                  <a:lnTo>
                    <a:pt x="109756" y="91633"/>
                  </a:lnTo>
                  <a:lnTo>
                    <a:pt x="114992" y="102138"/>
                  </a:lnTo>
                  <a:lnTo>
                    <a:pt x="102164" y="114972"/>
                  </a:lnTo>
                  <a:lnTo>
                    <a:pt x="91627" y="109717"/>
                  </a:lnTo>
                  <a:lnTo>
                    <a:pt x="91627" y="93983"/>
                  </a:lnTo>
                  <a:lnTo>
                    <a:pt x="81090" y="91876"/>
                  </a:lnTo>
                  <a:lnTo>
                    <a:pt x="19831" y="79618"/>
                  </a:lnTo>
                  <a:lnTo>
                    <a:pt x="13090" y="72366"/>
                  </a:lnTo>
                  <a:lnTo>
                    <a:pt x="13090" y="44688"/>
                  </a:lnTo>
                  <a:lnTo>
                    <a:pt x="30041" y="61612"/>
                  </a:lnTo>
                  <a:lnTo>
                    <a:pt x="33837" y="65448"/>
                  </a:lnTo>
                  <a:lnTo>
                    <a:pt x="65448" y="65448"/>
                  </a:lnTo>
                  <a:lnTo>
                    <a:pt x="65448" y="33849"/>
                  </a:lnTo>
                  <a:lnTo>
                    <a:pt x="61652" y="30015"/>
                  </a:lnTo>
                  <a:lnTo>
                    <a:pt x="44701" y="13096"/>
                  </a:lnTo>
                  <a:lnTo>
                    <a:pt x="73105" y="13096"/>
                  </a:lnTo>
                  <a:moveTo>
                    <a:pt x="78537" y="0"/>
                  </a:moveTo>
                  <a:lnTo>
                    <a:pt x="26179" y="0"/>
                  </a:lnTo>
                  <a:lnTo>
                    <a:pt x="26179" y="13090"/>
                  </a:lnTo>
                  <a:lnTo>
                    <a:pt x="52358" y="39269"/>
                  </a:lnTo>
                  <a:lnTo>
                    <a:pt x="52358" y="52358"/>
                  </a:lnTo>
                  <a:lnTo>
                    <a:pt x="39269" y="52358"/>
                  </a:lnTo>
                  <a:lnTo>
                    <a:pt x="13090" y="26179"/>
                  </a:lnTo>
                  <a:lnTo>
                    <a:pt x="0" y="26179"/>
                  </a:lnTo>
                  <a:lnTo>
                    <a:pt x="0" y="77503"/>
                  </a:lnTo>
                  <a:lnTo>
                    <a:pt x="13090" y="91627"/>
                  </a:lnTo>
                  <a:lnTo>
                    <a:pt x="78537" y="104717"/>
                  </a:lnTo>
                  <a:lnTo>
                    <a:pt x="78537" y="117806"/>
                  </a:lnTo>
                  <a:lnTo>
                    <a:pt x="104717" y="130896"/>
                  </a:lnTo>
                  <a:lnTo>
                    <a:pt x="130896" y="104717"/>
                  </a:lnTo>
                  <a:lnTo>
                    <a:pt x="117806" y="78537"/>
                  </a:lnTo>
                  <a:lnTo>
                    <a:pt x="104717" y="78537"/>
                  </a:lnTo>
                  <a:lnTo>
                    <a:pt x="100331" y="65448"/>
                  </a:lnTo>
                  <a:lnTo>
                    <a:pt x="91627" y="13090"/>
                  </a:lnTo>
                  <a:lnTo>
                    <a:pt x="78537" y="0"/>
                  </a:lnTo>
                  <a:lnTo>
                    <a:pt x="7853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67" name="Dowolny kształt: kształt 966">
              <a:extLst>
                <a:ext uri="{FF2B5EF4-FFF2-40B4-BE49-F238E27FC236}">
                  <a16:creationId xmlns:a16="http://schemas.microsoft.com/office/drawing/2014/main" id="{A85E37D1-53E6-1E2F-E0BA-32AC2A7BE199}"/>
                </a:ext>
              </a:extLst>
            </p:cNvPr>
            <p:cNvSpPr/>
            <p:nvPr/>
          </p:nvSpPr>
          <p:spPr>
            <a:xfrm>
              <a:off x="11918516" y="6191373"/>
              <a:ext cx="130895" cy="130895"/>
            </a:xfrm>
            <a:custGeom>
              <a:avLst/>
              <a:gdLst>
                <a:gd name="connsiteX0" fmla="*/ 28797 w 130895"/>
                <a:gd name="connsiteY0" fmla="*/ 15924 h 130895"/>
                <a:gd name="connsiteX1" fmla="*/ 39269 w 130895"/>
                <a:gd name="connsiteY1" fmla="*/ 21179 h 130895"/>
                <a:gd name="connsiteX2" fmla="*/ 39269 w 130895"/>
                <a:gd name="connsiteY2" fmla="*/ 36913 h 130895"/>
                <a:gd name="connsiteX3" fmla="*/ 49806 w 130895"/>
                <a:gd name="connsiteY3" fmla="*/ 39020 h 130895"/>
                <a:gd name="connsiteX4" fmla="*/ 111327 w 130895"/>
                <a:gd name="connsiteY4" fmla="*/ 51331 h 130895"/>
                <a:gd name="connsiteX5" fmla="*/ 117806 w 130895"/>
                <a:gd name="connsiteY5" fmla="*/ 57784 h 130895"/>
                <a:gd name="connsiteX6" fmla="*/ 117806 w 130895"/>
                <a:gd name="connsiteY6" fmla="*/ 86208 h 130895"/>
                <a:gd name="connsiteX7" fmla="*/ 100855 w 130895"/>
                <a:gd name="connsiteY7" fmla="*/ 69283 h 130895"/>
                <a:gd name="connsiteX8" fmla="*/ 97059 w 130895"/>
                <a:gd name="connsiteY8" fmla="*/ 65448 h 130895"/>
                <a:gd name="connsiteX9" fmla="*/ 65448 w 130895"/>
                <a:gd name="connsiteY9" fmla="*/ 65448 h 130895"/>
                <a:gd name="connsiteX10" fmla="*/ 65448 w 130895"/>
                <a:gd name="connsiteY10" fmla="*/ 97046 h 130895"/>
                <a:gd name="connsiteX11" fmla="*/ 69310 w 130895"/>
                <a:gd name="connsiteY11" fmla="*/ 100882 h 130895"/>
                <a:gd name="connsiteX12" fmla="*/ 86195 w 130895"/>
                <a:gd name="connsiteY12" fmla="*/ 117800 h 130895"/>
                <a:gd name="connsiteX13" fmla="*/ 57790 w 130895"/>
                <a:gd name="connsiteY13" fmla="*/ 117800 h 130895"/>
                <a:gd name="connsiteX14" fmla="*/ 51311 w 130895"/>
                <a:gd name="connsiteY14" fmla="*/ 111353 h 130895"/>
                <a:gd name="connsiteX15" fmla="*/ 39007 w 130895"/>
                <a:gd name="connsiteY15" fmla="*/ 49793 h 130895"/>
                <a:gd name="connsiteX16" fmla="*/ 36913 w 130895"/>
                <a:gd name="connsiteY16" fmla="*/ 39269 h 130895"/>
                <a:gd name="connsiteX17" fmla="*/ 21205 w 130895"/>
                <a:gd name="connsiteY17" fmla="*/ 39269 h 130895"/>
                <a:gd name="connsiteX18" fmla="*/ 15904 w 130895"/>
                <a:gd name="connsiteY18" fmla="*/ 28764 h 130895"/>
                <a:gd name="connsiteX19" fmla="*/ 28797 w 130895"/>
                <a:gd name="connsiteY19" fmla="*/ 15930 h 130895"/>
                <a:gd name="connsiteX20" fmla="*/ 26179 w 130895"/>
                <a:gd name="connsiteY20" fmla="*/ 0 h 130895"/>
                <a:gd name="connsiteX21" fmla="*/ 0 w 130895"/>
                <a:gd name="connsiteY21" fmla="*/ 26179 h 130895"/>
                <a:gd name="connsiteX22" fmla="*/ 13090 w 130895"/>
                <a:gd name="connsiteY22" fmla="*/ 52358 h 130895"/>
                <a:gd name="connsiteX23" fmla="*/ 26179 w 130895"/>
                <a:gd name="connsiteY23" fmla="*/ 52358 h 130895"/>
                <a:gd name="connsiteX24" fmla="*/ 39269 w 130895"/>
                <a:gd name="connsiteY24" fmla="*/ 117806 h 130895"/>
                <a:gd name="connsiteX25" fmla="*/ 52358 w 130895"/>
                <a:gd name="connsiteY25" fmla="*/ 130896 h 130895"/>
                <a:gd name="connsiteX26" fmla="*/ 104717 w 130895"/>
                <a:gd name="connsiteY26" fmla="*/ 130896 h 130895"/>
                <a:gd name="connsiteX27" fmla="*/ 104717 w 130895"/>
                <a:gd name="connsiteY27" fmla="*/ 117806 h 130895"/>
                <a:gd name="connsiteX28" fmla="*/ 78537 w 130895"/>
                <a:gd name="connsiteY28" fmla="*/ 91627 h 130895"/>
                <a:gd name="connsiteX29" fmla="*/ 78537 w 130895"/>
                <a:gd name="connsiteY29" fmla="*/ 78537 h 130895"/>
                <a:gd name="connsiteX30" fmla="*/ 91627 w 130895"/>
                <a:gd name="connsiteY30" fmla="*/ 78537 h 130895"/>
                <a:gd name="connsiteX31" fmla="*/ 117806 w 130895"/>
                <a:gd name="connsiteY31" fmla="*/ 104717 h 130895"/>
                <a:gd name="connsiteX32" fmla="*/ 130896 w 130895"/>
                <a:gd name="connsiteY32" fmla="*/ 104717 h 130895"/>
                <a:gd name="connsiteX33" fmla="*/ 130896 w 130895"/>
                <a:gd name="connsiteY33" fmla="*/ 52358 h 130895"/>
                <a:gd name="connsiteX34" fmla="*/ 117806 w 130895"/>
                <a:gd name="connsiteY34" fmla="*/ 39269 h 130895"/>
                <a:gd name="connsiteX35" fmla="*/ 52358 w 130895"/>
                <a:gd name="connsiteY35" fmla="*/ 26179 h 130895"/>
                <a:gd name="connsiteX36" fmla="*/ 52358 w 130895"/>
                <a:gd name="connsiteY36" fmla="*/ 13090 h 130895"/>
                <a:gd name="connsiteX37" fmla="*/ 26179 w 130895"/>
                <a:gd name="connsiteY37" fmla="*/ 0 h 130895"/>
                <a:gd name="connsiteX38" fmla="*/ 26179 w 130895"/>
                <a:gd name="connsiteY38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0895" h="130895">
                  <a:moveTo>
                    <a:pt x="28797" y="15924"/>
                  </a:moveTo>
                  <a:lnTo>
                    <a:pt x="39269" y="21179"/>
                  </a:lnTo>
                  <a:lnTo>
                    <a:pt x="39269" y="36913"/>
                  </a:lnTo>
                  <a:lnTo>
                    <a:pt x="49806" y="39020"/>
                  </a:lnTo>
                  <a:lnTo>
                    <a:pt x="111327" y="51331"/>
                  </a:lnTo>
                  <a:lnTo>
                    <a:pt x="117806" y="57784"/>
                  </a:lnTo>
                  <a:lnTo>
                    <a:pt x="117806" y="86208"/>
                  </a:lnTo>
                  <a:lnTo>
                    <a:pt x="100855" y="69283"/>
                  </a:lnTo>
                  <a:lnTo>
                    <a:pt x="97059" y="65448"/>
                  </a:lnTo>
                  <a:lnTo>
                    <a:pt x="65448" y="65448"/>
                  </a:lnTo>
                  <a:lnTo>
                    <a:pt x="65448" y="97046"/>
                  </a:lnTo>
                  <a:lnTo>
                    <a:pt x="69310" y="100882"/>
                  </a:lnTo>
                  <a:lnTo>
                    <a:pt x="86195" y="117800"/>
                  </a:lnTo>
                  <a:lnTo>
                    <a:pt x="57790" y="117800"/>
                  </a:lnTo>
                  <a:lnTo>
                    <a:pt x="51311" y="111353"/>
                  </a:lnTo>
                  <a:lnTo>
                    <a:pt x="39007" y="49793"/>
                  </a:lnTo>
                  <a:lnTo>
                    <a:pt x="36913" y="39269"/>
                  </a:lnTo>
                  <a:lnTo>
                    <a:pt x="21205" y="39269"/>
                  </a:lnTo>
                  <a:lnTo>
                    <a:pt x="15904" y="28764"/>
                  </a:lnTo>
                  <a:lnTo>
                    <a:pt x="28797" y="15930"/>
                  </a:lnTo>
                  <a:moveTo>
                    <a:pt x="26179" y="0"/>
                  </a:moveTo>
                  <a:lnTo>
                    <a:pt x="0" y="26179"/>
                  </a:lnTo>
                  <a:lnTo>
                    <a:pt x="13090" y="52358"/>
                  </a:lnTo>
                  <a:lnTo>
                    <a:pt x="26179" y="52358"/>
                  </a:lnTo>
                  <a:lnTo>
                    <a:pt x="39269" y="117806"/>
                  </a:lnTo>
                  <a:lnTo>
                    <a:pt x="52358" y="130896"/>
                  </a:lnTo>
                  <a:lnTo>
                    <a:pt x="104717" y="130896"/>
                  </a:lnTo>
                  <a:lnTo>
                    <a:pt x="104717" y="117806"/>
                  </a:lnTo>
                  <a:lnTo>
                    <a:pt x="78537" y="91627"/>
                  </a:lnTo>
                  <a:lnTo>
                    <a:pt x="78537" y="78537"/>
                  </a:lnTo>
                  <a:lnTo>
                    <a:pt x="91627" y="78537"/>
                  </a:lnTo>
                  <a:lnTo>
                    <a:pt x="117806" y="104717"/>
                  </a:lnTo>
                  <a:lnTo>
                    <a:pt x="130896" y="104717"/>
                  </a:lnTo>
                  <a:lnTo>
                    <a:pt x="130896" y="52358"/>
                  </a:lnTo>
                  <a:lnTo>
                    <a:pt x="117806" y="39269"/>
                  </a:lnTo>
                  <a:lnTo>
                    <a:pt x="52358" y="26179"/>
                  </a:lnTo>
                  <a:lnTo>
                    <a:pt x="52358" y="13090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68" name="Dowolny kształt: kształt 967">
              <a:extLst>
                <a:ext uri="{FF2B5EF4-FFF2-40B4-BE49-F238E27FC236}">
                  <a16:creationId xmlns:a16="http://schemas.microsoft.com/office/drawing/2014/main" id="{E1FC9BFB-14C7-EEA3-B2F7-B9350A58DE13}"/>
                </a:ext>
              </a:extLst>
            </p:cNvPr>
            <p:cNvSpPr/>
            <p:nvPr/>
          </p:nvSpPr>
          <p:spPr>
            <a:xfrm>
              <a:off x="11774531" y="6021208"/>
              <a:ext cx="287970" cy="287976"/>
            </a:xfrm>
            <a:custGeom>
              <a:avLst/>
              <a:gdLst>
                <a:gd name="connsiteX0" fmla="*/ 163489 w 287970"/>
                <a:gd name="connsiteY0" fmla="*/ 13083 h 287976"/>
                <a:gd name="connsiteX1" fmla="*/ 186068 w 287970"/>
                <a:gd name="connsiteY1" fmla="*/ 35853 h 287976"/>
                <a:gd name="connsiteX2" fmla="*/ 187181 w 287970"/>
                <a:gd name="connsiteY2" fmla="*/ 36906 h 287976"/>
                <a:gd name="connsiteX3" fmla="*/ 188425 w 287970"/>
                <a:gd name="connsiteY3" fmla="*/ 37698 h 287976"/>
                <a:gd name="connsiteX4" fmla="*/ 199289 w 287970"/>
                <a:gd name="connsiteY4" fmla="*/ 43916 h 287976"/>
                <a:gd name="connsiteX5" fmla="*/ 203478 w 287970"/>
                <a:gd name="connsiteY5" fmla="*/ 45578 h 287976"/>
                <a:gd name="connsiteX6" fmla="*/ 207797 w 287970"/>
                <a:gd name="connsiteY6" fmla="*/ 44269 h 287976"/>
                <a:gd name="connsiteX7" fmla="*/ 218792 w 287970"/>
                <a:gd name="connsiteY7" fmla="*/ 40964 h 287976"/>
                <a:gd name="connsiteX8" fmla="*/ 248702 w 287970"/>
                <a:gd name="connsiteY8" fmla="*/ 70867 h 287976"/>
                <a:gd name="connsiteX9" fmla="*/ 248702 w 287970"/>
                <a:gd name="connsiteY9" fmla="*/ 97046 h 287976"/>
                <a:gd name="connsiteX10" fmla="*/ 252498 w 287970"/>
                <a:gd name="connsiteY10" fmla="*/ 100882 h 287976"/>
                <a:gd name="connsiteX11" fmla="*/ 265587 w 287970"/>
                <a:gd name="connsiteY11" fmla="*/ 113971 h 287976"/>
                <a:gd name="connsiteX12" fmla="*/ 274881 w 287970"/>
                <a:gd name="connsiteY12" fmla="*/ 123225 h 287976"/>
                <a:gd name="connsiteX13" fmla="*/ 274881 w 287970"/>
                <a:gd name="connsiteY13" fmla="*/ 126930 h 287976"/>
                <a:gd name="connsiteX14" fmla="*/ 258584 w 287970"/>
                <a:gd name="connsiteY14" fmla="*/ 151374 h 287976"/>
                <a:gd name="connsiteX15" fmla="*/ 235612 w 287970"/>
                <a:gd name="connsiteY15" fmla="*/ 134103 h 287976"/>
                <a:gd name="connsiteX16" fmla="*/ 235612 w 287970"/>
                <a:gd name="connsiteY16" fmla="*/ 117806 h 287976"/>
                <a:gd name="connsiteX17" fmla="*/ 209564 w 287970"/>
                <a:gd name="connsiteY17" fmla="*/ 117806 h 287976"/>
                <a:gd name="connsiteX18" fmla="*/ 200336 w 287970"/>
                <a:gd name="connsiteY18" fmla="*/ 117695 h 287976"/>
                <a:gd name="connsiteX19" fmla="*/ 194053 w 287970"/>
                <a:gd name="connsiteY19" fmla="*/ 118002 h 287976"/>
                <a:gd name="connsiteX20" fmla="*/ 189995 w 287970"/>
                <a:gd name="connsiteY20" fmla="*/ 118723 h 287976"/>
                <a:gd name="connsiteX21" fmla="*/ 187050 w 287970"/>
                <a:gd name="connsiteY21" fmla="*/ 121642 h 287976"/>
                <a:gd name="connsiteX22" fmla="*/ 39269 w 287970"/>
                <a:gd name="connsiteY22" fmla="*/ 269462 h 287976"/>
                <a:gd name="connsiteX23" fmla="*/ 18522 w 287970"/>
                <a:gd name="connsiteY23" fmla="*/ 248702 h 287976"/>
                <a:gd name="connsiteX24" fmla="*/ 166303 w 287970"/>
                <a:gd name="connsiteY24" fmla="*/ 100882 h 287976"/>
                <a:gd name="connsiteX25" fmla="*/ 170164 w 287970"/>
                <a:gd name="connsiteY25" fmla="*/ 97046 h 287976"/>
                <a:gd name="connsiteX26" fmla="*/ 170164 w 287970"/>
                <a:gd name="connsiteY26" fmla="*/ 58727 h 287976"/>
                <a:gd name="connsiteX27" fmla="*/ 164667 w 287970"/>
                <a:gd name="connsiteY27" fmla="*/ 54813 h 287976"/>
                <a:gd name="connsiteX28" fmla="*/ 138618 w 287970"/>
                <a:gd name="connsiteY28" fmla="*/ 36121 h 287976"/>
                <a:gd name="connsiteX29" fmla="*/ 135150 w 287970"/>
                <a:gd name="connsiteY29" fmla="*/ 33647 h 287976"/>
                <a:gd name="connsiteX30" fmla="*/ 130961 w 287970"/>
                <a:gd name="connsiteY30" fmla="*/ 33667 h 287976"/>
                <a:gd name="connsiteX31" fmla="*/ 104717 w 287970"/>
                <a:gd name="connsiteY31" fmla="*/ 33791 h 287976"/>
                <a:gd name="connsiteX32" fmla="*/ 104717 w 287970"/>
                <a:gd name="connsiteY32" fmla="*/ 31598 h 287976"/>
                <a:gd name="connsiteX33" fmla="*/ 123238 w 287970"/>
                <a:gd name="connsiteY33" fmla="*/ 13090 h 287976"/>
                <a:gd name="connsiteX34" fmla="*/ 163489 w 287970"/>
                <a:gd name="connsiteY34" fmla="*/ 13090 h 287976"/>
                <a:gd name="connsiteX35" fmla="*/ 168921 w 287970"/>
                <a:gd name="connsiteY35" fmla="*/ 0 h 287976"/>
                <a:gd name="connsiteX36" fmla="*/ 117806 w 287970"/>
                <a:gd name="connsiteY36" fmla="*/ 0 h 287976"/>
                <a:gd name="connsiteX37" fmla="*/ 91627 w 287970"/>
                <a:gd name="connsiteY37" fmla="*/ 26179 h 287976"/>
                <a:gd name="connsiteX38" fmla="*/ 91627 w 287970"/>
                <a:gd name="connsiteY38" fmla="*/ 52358 h 287976"/>
                <a:gd name="connsiteX39" fmla="*/ 104520 w 287970"/>
                <a:gd name="connsiteY39" fmla="*/ 46887 h 287976"/>
                <a:gd name="connsiteX40" fmla="*/ 131027 w 287970"/>
                <a:gd name="connsiteY40" fmla="*/ 46763 h 287976"/>
                <a:gd name="connsiteX41" fmla="*/ 157075 w 287970"/>
                <a:gd name="connsiteY41" fmla="*/ 65454 h 287976"/>
                <a:gd name="connsiteX42" fmla="*/ 157075 w 287970"/>
                <a:gd name="connsiteY42" fmla="*/ 91633 h 287976"/>
                <a:gd name="connsiteX43" fmla="*/ 0 w 287970"/>
                <a:gd name="connsiteY43" fmla="*/ 248708 h 287976"/>
                <a:gd name="connsiteX44" fmla="*/ 39269 w 287970"/>
                <a:gd name="connsiteY44" fmla="*/ 287977 h 287976"/>
                <a:gd name="connsiteX45" fmla="*/ 196344 w 287970"/>
                <a:gd name="connsiteY45" fmla="*/ 130902 h 287976"/>
                <a:gd name="connsiteX46" fmla="*/ 200336 w 287970"/>
                <a:gd name="connsiteY46" fmla="*/ 130791 h 287976"/>
                <a:gd name="connsiteX47" fmla="*/ 209433 w 287970"/>
                <a:gd name="connsiteY47" fmla="*/ 130902 h 287976"/>
                <a:gd name="connsiteX48" fmla="*/ 222523 w 287970"/>
                <a:gd name="connsiteY48" fmla="*/ 130902 h 287976"/>
                <a:gd name="connsiteX49" fmla="*/ 222523 w 287970"/>
                <a:gd name="connsiteY49" fmla="*/ 140641 h 287976"/>
                <a:gd name="connsiteX50" fmla="*/ 261791 w 287970"/>
                <a:gd name="connsiteY50" fmla="*/ 170171 h 287976"/>
                <a:gd name="connsiteX51" fmla="*/ 287971 w 287970"/>
                <a:gd name="connsiteY51" fmla="*/ 130902 h 287976"/>
                <a:gd name="connsiteX52" fmla="*/ 287971 w 287970"/>
                <a:gd name="connsiteY52" fmla="*/ 117813 h 287976"/>
                <a:gd name="connsiteX53" fmla="*/ 274881 w 287970"/>
                <a:gd name="connsiteY53" fmla="*/ 104723 h 287976"/>
                <a:gd name="connsiteX54" fmla="*/ 261791 w 287970"/>
                <a:gd name="connsiteY54" fmla="*/ 91633 h 287976"/>
                <a:gd name="connsiteX55" fmla="*/ 261791 w 287970"/>
                <a:gd name="connsiteY55" fmla="*/ 65454 h 287976"/>
                <a:gd name="connsiteX56" fmla="*/ 222523 w 287970"/>
                <a:gd name="connsiteY56" fmla="*/ 26186 h 287976"/>
                <a:gd name="connsiteX57" fmla="*/ 204066 w 287970"/>
                <a:gd name="connsiteY57" fmla="*/ 31749 h 287976"/>
                <a:gd name="connsiteX58" fmla="*/ 195362 w 287970"/>
                <a:gd name="connsiteY58" fmla="*/ 26637 h 287976"/>
                <a:gd name="connsiteX59" fmla="*/ 168921 w 287970"/>
                <a:gd name="connsiteY59" fmla="*/ 6 h 287976"/>
                <a:gd name="connsiteX60" fmla="*/ 168921 w 287970"/>
                <a:gd name="connsiteY60" fmla="*/ 6 h 287976"/>
                <a:gd name="connsiteX61" fmla="*/ 232536 w 287970"/>
                <a:gd name="connsiteY61" fmla="*/ 143534 h 287976"/>
                <a:gd name="connsiteX62" fmla="*/ 232536 w 287970"/>
                <a:gd name="connsiteY62" fmla="*/ 143521 h 287976"/>
                <a:gd name="connsiteX63" fmla="*/ 232536 w 287970"/>
                <a:gd name="connsiteY63" fmla="*/ 143534 h 287976"/>
                <a:gd name="connsiteX64" fmla="*/ 232536 w 287970"/>
                <a:gd name="connsiteY64" fmla="*/ 143534 h 287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87970" h="287976">
                  <a:moveTo>
                    <a:pt x="163489" y="13083"/>
                  </a:moveTo>
                  <a:lnTo>
                    <a:pt x="186068" y="35853"/>
                  </a:lnTo>
                  <a:lnTo>
                    <a:pt x="187181" y="36906"/>
                  </a:lnTo>
                  <a:lnTo>
                    <a:pt x="188425" y="37698"/>
                  </a:lnTo>
                  <a:cubicBezTo>
                    <a:pt x="196606" y="42868"/>
                    <a:pt x="198372" y="43575"/>
                    <a:pt x="199289" y="43916"/>
                  </a:cubicBezTo>
                  <a:lnTo>
                    <a:pt x="203478" y="45578"/>
                  </a:lnTo>
                  <a:lnTo>
                    <a:pt x="207797" y="44269"/>
                  </a:lnTo>
                  <a:lnTo>
                    <a:pt x="218792" y="40964"/>
                  </a:lnTo>
                  <a:lnTo>
                    <a:pt x="248702" y="70867"/>
                  </a:lnTo>
                  <a:lnTo>
                    <a:pt x="248702" y="97046"/>
                  </a:lnTo>
                  <a:lnTo>
                    <a:pt x="252498" y="100882"/>
                  </a:lnTo>
                  <a:lnTo>
                    <a:pt x="265587" y="113971"/>
                  </a:lnTo>
                  <a:lnTo>
                    <a:pt x="274881" y="123225"/>
                  </a:lnTo>
                  <a:lnTo>
                    <a:pt x="274881" y="126930"/>
                  </a:lnTo>
                  <a:lnTo>
                    <a:pt x="258584" y="151374"/>
                  </a:lnTo>
                  <a:lnTo>
                    <a:pt x="235612" y="134103"/>
                  </a:lnTo>
                  <a:lnTo>
                    <a:pt x="235612" y="117806"/>
                  </a:lnTo>
                  <a:lnTo>
                    <a:pt x="209564" y="117806"/>
                  </a:lnTo>
                  <a:cubicBezTo>
                    <a:pt x="208648" y="117787"/>
                    <a:pt x="204001" y="117695"/>
                    <a:pt x="200336" y="117695"/>
                  </a:cubicBezTo>
                  <a:cubicBezTo>
                    <a:pt x="196475" y="117695"/>
                    <a:pt x="195231" y="117793"/>
                    <a:pt x="194053" y="118002"/>
                  </a:cubicBezTo>
                  <a:lnTo>
                    <a:pt x="189995" y="118723"/>
                  </a:lnTo>
                  <a:lnTo>
                    <a:pt x="187050" y="121642"/>
                  </a:lnTo>
                  <a:lnTo>
                    <a:pt x="39269" y="269462"/>
                  </a:lnTo>
                  <a:lnTo>
                    <a:pt x="18522" y="248702"/>
                  </a:lnTo>
                  <a:lnTo>
                    <a:pt x="166303" y="100882"/>
                  </a:lnTo>
                  <a:lnTo>
                    <a:pt x="170164" y="97046"/>
                  </a:lnTo>
                  <a:lnTo>
                    <a:pt x="170164" y="58727"/>
                  </a:lnTo>
                  <a:lnTo>
                    <a:pt x="164667" y="54813"/>
                  </a:lnTo>
                  <a:lnTo>
                    <a:pt x="138618" y="36121"/>
                  </a:lnTo>
                  <a:lnTo>
                    <a:pt x="135150" y="33647"/>
                  </a:lnTo>
                  <a:lnTo>
                    <a:pt x="130961" y="33667"/>
                  </a:lnTo>
                  <a:lnTo>
                    <a:pt x="104717" y="33791"/>
                  </a:lnTo>
                  <a:lnTo>
                    <a:pt x="104717" y="31598"/>
                  </a:lnTo>
                  <a:lnTo>
                    <a:pt x="123238" y="13090"/>
                  </a:lnTo>
                  <a:lnTo>
                    <a:pt x="163489" y="13090"/>
                  </a:lnTo>
                  <a:moveTo>
                    <a:pt x="168921" y="0"/>
                  </a:moveTo>
                  <a:lnTo>
                    <a:pt x="117806" y="0"/>
                  </a:lnTo>
                  <a:lnTo>
                    <a:pt x="91627" y="26179"/>
                  </a:lnTo>
                  <a:lnTo>
                    <a:pt x="91627" y="52358"/>
                  </a:lnTo>
                  <a:lnTo>
                    <a:pt x="104520" y="46887"/>
                  </a:lnTo>
                  <a:lnTo>
                    <a:pt x="131027" y="46763"/>
                  </a:lnTo>
                  <a:lnTo>
                    <a:pt x="157075" y="65454"/>
                  </a:lnTo>
                  <a:lnTo>
                    <a:pt x="157075" y="91633"/>
                  </a:lnTo>
                  <a:lnTo>
                    <a:pt x="0" y="248708"/>
                  </a:lnTo>
                  <a:lnTo>
                    <a:pt x="39269" y="287977"/>
                  </a:lnTo>
                  <a:lnTo>
                    <a:pt x="196344" y="130902"/>
                  </a:lnTo>
                  <a:cubicBezTo>
                    <a:pt x="196802" y="130817"/>
                    <a:pt x="198438" y="130791"/>
                    <a:pt x="200336" y="130791"/>
                  </a:cubicBezTo>
                  <a:cubicBezTo>
                    <a:pt x="204197" y="130791"/>
                    <a:pt x="209433" y="130902"/>
                    <a:pt x="209433" y="130902"/>
                  </a:cubicBezTo>
                  <a:lnTo>
                    <a:pt x="222523" y="130902"/>
                  </a:lnTo>
                  <a:lnTo>
                    <a:pt x="222523" y="140641"/>
                  </a:lnTo>
                  <a:lnTo>
                    <a:pt x="261791" y="170171"/>
                  </a:lnTo>
                  <a:lnTo>
                    <a:pt x="287971" y="130902"/>
                  </a:lnTo>
                  <a:lnTo>
                    <a:pt x="287971" y="117813"/>
                  </a:lnTo>
                  <a:lnTo>
                    <a:pt x="274881" y="104723"/>
                  </a:lnTo>
                  <a:lnTo>
                    <a:pt x="261791" y="91633"/>
                  </a:lnTo>
                  <a:lnTo>
                    <a:pt x="261791" y="65454"/>
                  </a:lnTo>
                  <a:lnTo>
                    <a:pt x="222523" y="26186"/>
                  </a:lnTo>
                  <a:lnTo>
                    <a:pt x="204066" y="31749"/>
                  </a:lnTo>
                  <a:cubicBezTo>
                    <a:pt x="202561" y="31160"/>
                    <a:pt x="195362" y="26637"/>
                    <a:pt x="195362" y="26637"/>
                  </a:cubicBezTo>
                  <a:lnTo>
                    <a:pt x="168921" y="6"/>
                  </a:lnTo>
                  <a:lnTo>
                    <a:pt x="168921" y="6"/>
                  </a:lnTo>
                  <a:close/>
                  <a:moveTo>
                    <a:pt x="232536" y="143534"/>
                  </a:moveTo>
                  <a:cubicBezTo>
                    <a:pt x="232536" y="143534"/>
                    <a:pt x="232536" y="143534"/>
                    <a:pt x="232536" y="143521"/>
                  </a:cubicBezTo>
                  <a:cubicBezTo>
                    <a:pt x="232536" y="143521"/>
                    <a:pt x="232536" y="143527"/>
                    <a:pt x="232536" y="143534"/>
                  </a:cubicBezTo>
                  <a:lnTo>
                    <a:pt x="232536" y="14353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969" name="Dowolny kształt: kształt 968">
            <a:extLst>
              <a:ext uri="{FF2B5EF4-FFF2-40B4-BE49-F238E27FC236}">
                <a16:creationId xmlns:a16="http://schemas.microsoft.com/office/drawing/2014/main" id="{8ECA4EFC-0649-63C2-D019-0A60AEE45F28}"/>
              </a:ext>
            </a:extLst>
          </p:cNvPr>
          <p:cNvSpPr/>
          <p:nvPr userDrawn="1"/>
        </p:nvSpPr>
        <p:spPr>
          <a:xfrm>
            <a:off x="25086569" y="8375891"/>
            <a:ext cx="618139" cy="616302"/>
          </a:xfrm>
          <a:custGeom>
            <a:avLst/>
            <a:gdLst>
              <a:gd name="connsiteX0" fmla="*/ 0 w 315085"/>
              <a:gd name="connsiteY0" fmla="*/ 0 h 314149"/>
              <a:gd name="connsiteX1" fmla="*/ 40205 w 315085"/>
              <a:gd name="connsiteY1" fmla="*/ 314150 h 314149"/>
              <a:gd name="connsiteX2" fmla="*/ 275817 w 315085"/>
              <a:gd name="connsiteY2" fmla="*/ 314150 h 314149"/>
              <a:gd name="connsiteX3" fmla="*/ 315086 w 315085"/>
              <a:gd name="connsiteY3" fmla="*/ 0 h 314149"/>
              <a:gd name="connsiteX4" fmla="*/ 0 w 315085"/>
              <a:gd name="connsiteY4" fmla="*/ 0 h 314149"/>
              <a:gd name="connsiteX5" fmla="*/ 285431 w 315085"/>
              <a:gd name="connsiteY5" fmla="*/ 26179 h 314149"/>
              <a:gd name="connsiteX6" fmla="*/ 259252 w 315085"/>
              <a:gd name="connsiteY6" fmla="*/ 235612 h 314149"/>
              <a:gd name="connsiteX7" fmla="*/ 241784 w 315085"/>
              <a:gd name="connsiteY7" fmla="*/ 235612 h 314149"/>
              <a:gd name="connsiteX8" fmla="*/ 262727 w 315085"/>
              <a:gd name="connsiteY8" fmla="*/ 26179 h 314149"/>
              <a:gd name="connsiteX9" fmla="*/ 285431 w 315085"/>
              <a:gd name="connsiteY9" fmla="*/ 26179 h 314149"/>
              <a:gd name="connsiteX10" fmla="*/ 223459 w 315085"/>
              <a:gd name="connsiteY10" fmla="*/ 26179 h 314149"/>
              <a:gd name="connsiteX11" fmla="*/ 212987 w 315085"/>
              <a:gd name="connsiteY11" fmla="*/ 235612 h 314149"/>
              <a:gd name="connsiteX12" fmla="*/ 173718 w 315085"/>
              <a:gd name="connsiteY12" fmla="*/ 235612 h 314149"/>
              <a:gd name="connsiteX13" fmla="*/ 184190 w 315085"/>
              <a:gd name="connsiteY13" fmla="*/ 26179 h 314149"/>
              <a:gd name="connsiteX14" fmla="*/ 223459 w 315085"/>
              <a:gd name="connsiteY14" fmla="*/ 26179 h 314149"/>
              <a:gd name="connsiteX15" fmla="*/ 131832 w 315085"/>
              <a:gd name="connsiteY15" fmla="*/ 26179 h 314149"/>
              <a:gd name="connsiteX16" fmla="*/ 142303 w 315085"/>
              <a:gd name="connsiteY16" fmla="*/ 235612 h 314149"/>
              <a:gd name="connsiteX17" fmla="*/ 105653 w 315085"/>
              <a:gd name="connsiteY17" fmla="*/ 235612 h 314149"/>
              <a:gd name="connsiteX18" fmla="*/ 105653 w 315085"/>
              <a:gd name="connsiteY18" fmla="*/ 26179 h 314149"/>
              <a:gd name="connsiteX19" fmla="*/ 131832 w 315085"/>
              <a:gd name="connsiteY19" fmla="*/ 26179 h 314149"/>
              <a:gd name="connsiteX20" fmla="*/ 29746 w 315085"/>
              <a:gd name="connsiteY20" fmla="*/ 26179 h 314149"/>
              <a:gd name="connsiteX21" fmla="*/ 66384 w 315085"/>
              <a:gd name="connsiteY21" fmla="*/ 26179 h 314149"/>
              <a:gd name="connsiteX22" fmla="*/ 76856 w 315085"/>
              <a:gd name="connsiteY22" fmla="*/ 235612 h 314149"/>
              <a:gd name="connsiteX23" fmla="*/ 56547 w 315085"/>
              <a:gd name="connsiteY23" fmla="*/ 235612 h 314149"/>
              <a:gd name="connsiteX24" fmla="*/ 29746 w 315085"/>
              <a:gd name="connsiteY24" fmla="*/ 26179 h 314149"/>
              <a:gd name="connsiteX25" fmla="*/ 63249 w 315085"/>
              <a:gd name="connsiteY25" fmla="*/ 287971 h 314149"/>
              <a:gd name="connsiteX26" fmla="*/ 59898 w 315085"/>
              <a:gd name="connsiteY26" fmla="*/ 261791 h 314149"/>
              <a:gd name="connsiteX27" fmla="*/ 78164 w 315085"/>
              <a:gd name="connsiteY27" fmla="*/ 261791 h 314149"/>
              <a:gd name="connsiteX28" fmla="*/ 79473 w 315085"/>
              <a:gd name="connsiteY28" fmla="*/ 287971 h 314149"/>
              <a:gd name="connsiteX29" fmla="*/ 63249 w 315085"/>
              <a:gd name="connsiteY29" fmla="*/ 287971 h 314149"/>
              <a:gd name="connsiteX30" fmla="*/ 105653 w 315085"/>
              <a:gd name="connsiteY30" fmla="*/ 287971 h 314149"/>
              <a:gd name="connsiteX31" fmla="*/ 105653 w 315085"/>
              <a:gd name="connsiteY31" fmla="*/ 261791 h 314149"/>
              <a:gd name="connsiteX32" fmla="*/ 143612 w 315085"/>
              <a:gd name="connsiteY32" fmla="*/ 261791 h 314149"/>
              <a:gd name="connsiteX33" fmla="*/ 144921 w 315085"/>
              <a:gd name="connsiteY33" fmla="*/ 287971 h 314149"/>
              <a:gd name="connsiteX34" fmla="*/ 105653 w 315085"/>
              <a:gd name="connsiteY34" fmla="*/ 287971 h 314149"/>
              <a:gd name="connsiteX35" fmla="*/ 171100 w 315085"/>
              <a:gd name="connsiteY35" fmla="*/ 287971 h 314149"/>
              <a:gd name="connsiteX36" fmla="*/ 172409 w 315085"/>
              <a:gd name="connsiteY36" fmla="*/ 261791 h 314149"/>
              <a:gd name="connsiteX37" fmla="*/ 211678 w 315085"/>
              <a:gd name="connsiteY37" fmla="*/ 261791 h 314149"/>
              <a:gd name="connsiteX38" fmla="*/ 210369 w 315085"/>
              <a:gd name="connsiteY38" fmla="*/ 287971 h 314149"/>
              <a:gd name="connsiteX39" fmla="*/ 171100 w 315085"/>
              <a:gd name="connsiteY39" fmla="*/ 287971 h 314149"/>
              <a:gd name="connsiteX40" fmla="*/ 236548 w 315085"/>
              <a:gd name="connsiteY40" fmla="*/ 287971 h 314149"/>
              <a:gd name="connsiteX41" fmla="*/ 239166 w 315085"/>
              <a:gd name="connsiteY41" fmla="*/ 261791 h 314149"/>
              <a:gd name="connsiteX42" fmla="*/ 255980 w 315085"/>
              <a:gd name="connsiteY42" fmla="*/ 261791 h 314149"/>
              <a:gd name="connsiteX43" fmla="*/ 252707 w 315085"/>
              <a:gd name="connsiteY43" fmla="*/ 287971 h 314149"/>
              <a:gd name="connsiteX44" fmla="*/ 236548 w 315085"/>
              <a:gd name="connsiteY44" fmla="*/ 287971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15085" h="314149">
                <a:moveTo>
                  <a:pt x="0" y="0"/>
                </a:moveTo>
                <a:lnTo>
                  <a:pt x="40205" y="314150"/>
                </a:lnTo>
                <a:lnTo>
                  <a:pt x="275817" y="314150"/>
                </a:lnTo>
                <a:lnTo>
                  <a:pt x="315086" y="0"/>
                </a:lnTo>
                <a:lnTo>
                  <a:pt x="0" y="0"/>
                </a:lnTo>
                <a:close/>
                <a:moveTo>
                  <a:pt x="285431" y="26179"/>
                </a:moveTo>
                <a:lnTo>
                  <a:pt x="259252" y="235612"/>
                </a:lnTo>
                <a:lnTo>
                  <a:pt x="241784" y="235612"/>
                </a:lnTo>
                <a:lnTo>
                  <a:pt x="262727" y="26179"/>
                </a:lnTo>
                <a:lnTo>
                  <a:pt x="285431" y="26179"/>
                </a:lnTo>
                <a:close/>
                <a:moveTo>
                  <a:pt x="223459" y="26179"/>
                </a:moveTo>
                <a:lnTo>
                  <a:pt x="212987" y="235612"/>
                </a:lnTo>
                <a:lnTo>
                  <a:pt x="173718" y="235612"/>
                </a:lnTo>
                <a:lnTo>
                  <a:pt x="184190" y="26179"/>
                </a:lnTo>
                <a:lnTo>
                  <a:pt x="223459" y="26179"/>
                </a:lnTo>
                <a:close/>
                <a:moveTo>
                  <a:pt x="131832" y="26179"/>
                </a:moveTo>
                <a:lnTo>
                  <a:pt x="142303" y="235612"/>
                </a:lnTo>
                <a:lnTo>
                  <a:pt x="105653" y="235612"/>
                </a:lnTo>
                <a:lnTo>
                  <a:pt x="105653" y="26179"/>
                </a:lnTo>
                <a:lnTo>
                  <a:pt x="131832" y="26179"/>
                </a:lnTo>
                <a:close/>
                <a:moveTo>
                  <a:pt x="29746" y="26179"/>
                </a:moveTo>
                <a:lnTo>
                  <a:pt x="66384" y="26179"/>
                </a:lnTo>
                <a:lnTo>
                  <a:pt x="76856" y="235612"/>
                </a:lnTo>
                <a:lnTo>
                  <a:pt x="56547" y="235612"/>
                </a:lnTo>
                <a:lnTo>
                  <a:pt x="29746" y="26179"/>
                </a:lnTo>
                <a:close/>
                <a:moveTo>
                  <a:pt x="63249" y="287971"/>
                </a:moveTo>
                <a:lnTo>
                  <a:pt x="59898" y="261791"/>
                </a:lnTo>
                <a:lnTo>
                  <a:pt x="78164" y="261791"/>
                </a:lnTo>
                <a:lnTo>
                  <a:pt x="79473" y="287971"/>
                </a:lnTo>
                <a:lnTo>
                  <a:pt x="63249" y="287971"/>
                </a:lnTo>
                <a:close/>
                <a:moveTo>
                  <a:pt x="105653" y="287971"/>
                </a:moveTo>
                <a:lnTo>
                  <a:pt x="105653" y="261791"/>
                </a:lnTo>
                <a:lnTo>
                  <a:pt x="143612" y="261791"/>
                </a:lnTo>
                <a:lnTo>
                  <a:pt x="144921" y="287971"/>
                </a:lnTo>
                <a:lnTo>
                  <a:pt x="105653" y="287971"/>
                </a:lnTo>
                <a:close/>
                <a:moveTo>
                  <a:pt x="171100" y="287971"/>
                </a:moveTo>
                <a:lnTo>
                  <a:pt x="172409" y="261791"/>
                </a:lnTo>
                <a:lnTo>
                  <a:pt x="211678" y="261791"/>
                </a:lnTo>
                <a:lnTo>
                  <a:pt x="210369" y="287971"/>
                </a:lnTo>
                <a:lnTo>
                  <a:pt x="171100" y="287971"/>
                </a:lnTo>
                <a:close/>
                <a:moveTo>
                  <a:pt x="236548" y="287971"/>
                </a:moveTo>
                <a:lnTo>
                  <a:pt x="239166" y="261791"/>
                </a:lnTo>
                <a:lnTo>
                  <a:pt x="255980" y="261791"/>
                </a:lnTo>
                <a:lnTo>
                  <a:pt x="252707" y="287971"/>
                </a:lnTo>
                <a:lnTo>
                  <a:pt x="236548" y="28797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970" name="Grafika 52">
            <a:extLst>
              <a:ext uri="{FF2B5EF4-FFF2-40B4-BE49-F238E27FC236}">
                <a16:creationId xmlns:a16="http://schemas.microsoft.com/office/drawing/2014/main" id="{E136BE36-E9C9-B520-7048-1CDFE698A0BE}"/>
              </a:ext>
            </a:extLst>
          </p:cNvPr>
          <p:cNvGrpSpPr/>
          <p:nvPr userDrawn="1"/>
        </p:nvGrpSpPr>
        <p:grpSpPr>
          <a:xfrm>
            <a:off x="27091392" y="9043554"/>
            <a:ext cx="616302" cy="590624"/>
            <a:chOff x="7939286" y="6701860"/>
            <a:chExt cx="314149" cy="301060"/>
          </a:xfrm>
          <a:solidFill>
            <a:srgbClr val="212E39"/>
          </a:solidFill>
        </p:grpSpPr>
        <p:sp>
          <p:nvSpPr>
            <p:cNvPr id="971" name="Dowolny kształt: kształt 970">
              <a:extLst>
                <a:ext uri="{FF2B5EF4-FFF2-40B4-BE49-F238E27FC236}">
                  <a16:creationId xmlns:a16="http://schemas.microsoft.com/office/drawing/2014/main" id="{0A93DFFF-28C0-6289-2869-DD6E891F4D74}"/>
                </a:ext>
              </a:extLst>
            </p:cNvPr>
            <p:cNvSpPr/>
            <p:nvPr/>
          </p:nvSpPr>
          <p:spPr>
            <a:xfrm>
              <a:off x="7939286" y="6701860"/>
              <a:ext cx="314149" cy="235612"/>
            </a:xfrm>
            <a:custGeom>
              <a:avLst/>
              <a:gdLst>
                <a:gd name="connsiteX0" fmla="*/ 62175 w 314149"/>
                <a:gd name="connsiteY0" fmla="*/ 39269 h 235612"/>
                <a:gd name="connsiteX1" fmla="*/ 52358 w 314149"/>
                <a:gd name="connsiteY1" fmla="*/ 0 h 235612"/>
                <a:gd name="connsiteX2" fmla="*/ 0 w 314149"/>
                <a:gd name="connsiteY2" fmla="*/ 0 h 235612"/>
                <a:gd name="connsiteX3" fmla="*/ 0 w 314149"/>
                <a:gd name="connsiteY3" fmla="*/ 26179 h 235612"/>
                <a:gd name="connsiteX4" fmla="*/ 26179 w 314149"/>
                <a:gd name="connsiteY4" fmla="*/ 26179 h 235612"/>
                <a:gd name="connsiteX5" fmla="*/ 78537 w 314149"/>
                <a:gd name="connsiteY5" fmla="*/ 235612 h 235612"/>
                <a:gd name="connsiteX6" fmla="*/ 287971 w 314149"/>
                <a:gd name="connsiteY6" fmla="*/ 235612 h 235612"/>
                <a:gd name="connsiteX7" fmla="*/ 287971 w 314149"/>
                <a:gd name="connsiteY7" fmla="*/ 209433 h 235612"/>
                <a:gd name="connsiteX8" fmla="*/ 104717 w 314149"/>
                <a:gd name="connsiteY8" fmla="*/ 209433 h 235612"/>
                <a:gd name="connsiteX9" fmla="*/ 101281 w 314149"/>
                <a:gd name="connsiteY9" fmla="*/ 195689 h 235612"/>
                <a:gd name="connsiteX10" fmla="*/ 287971 w 314149"/>
                <a:gd name="connsiteY10" fmla="*/ 183254 h 235612"/>
                <a:gd name="connsiteX11" fmla="*/ 314150 w 314149"/>
                <a:gd name="connsiteY11" fmla="*/ 65448 h 235612"/>
                <a:gd name="connsiteX12" fmla="*/ 314150 w 314149"/>
                <a:gd name="connsiteY12" fmla="*/ 39269 h 235612"/>
                <a:gd name="connsiteX13" fmla="*/ 62175 w 314149"/>
                <a:gd name="connsiteY13" fmla="*/ 39269 h 235612"/>
                <a:gd name="connsiteX14" fmla="*/ 68720 w 314149"/>
                <a:gd name="connsiteY14" fmla="*/ 65448 h 235612"/>
                <a:gd name="connsiteX15" fmla="*/ 267040 w 314149"/>
                <a:gd name="connsiteY15" fmla="*/ 65448 h 235612"/>
                <a:gd name="connsiteX16" fmla="*/ 94474 w 314149"/>
                <a:gd name="connsiteY16" fmla="*/ 168463 h 235612"/>
                <a:gd name="connsiteX17" fmla="*/ 68720 w 314149"/>
                <a:gd name="connsiteY17" fmla="*/ 65448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4149" h="235612">
                  <a:moveTo>
                    <a:pt x="62175" y="39269"/>
                  </a:moveTo>
                  <a:lnTo>
                    <a:pt x="52358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78537" y="235612"/>
                  </a:lnTo>
                  <a:lnTo>
                    <a:pt x="287971" y="235612"/>
                  </a:lnTo>
                  <a:lnTo>
                    <a:pt x="287971" y="209433"/>
                  </a:lnTo>
                  <a:lnTo>
                    <a:pt x="104717" y="209433"/>
                  </a:lnTo>
                  <a:lnTo>
                    <a:pt x="101281" y="195689"/>
                  </a:lnTo>
                  <a:lnTo>
                    <a:pt x="287971" y="183254"/>
                  </a:lnTo>
                  <a:lnTo>
                    <a:pt x="314150" y="65448"/>
                  </a:lnTo>
                  <a:lnTo>
                    <a:pt x="314150" y="39269"/>
                  </a:lnTo>
                  <a:lnTo>
                    <a:pt x="62175" y="39269"/>
                  </a:lnTo>
                  <a:close/>
                  <a:moveTo>
                    <a:pt x="68720" y="65448"/>
                  </a:moveTo>
                  <a:lnTo>
                    <a:pt x="267040" y="65448"/>
                  </a:lnTo>
                  <a:lnTo>
                    <a:pt x="94474" y="168463"/>
                  </a:lnTo>
                  <a:lnTo>
                    <a:pt x="68720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72" name="Dowolny kształt: kształt 971">
              <a:extLst>
                <a:ext uri="{FF2B5EF4-FFF2-40B4-BE49-F238E27FC236}">
                  <a16:creationId xmlns:a16="http://schemas.microsoft.com/office/drawing/2014/main" id="{992946F7-6B7A-BF4C-B7B7-16634BDB02B3}"/>
                </a:ext>
              </a:extLst>
            </p:cNvPr>
            <p:cNvSpPr/>
            <p:nvPr/>
          </p:nvSpPr>
          <p:spPr>
            <a:xfrm>
              <a:off x="8017824" y="6950561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8"/>
                    <a:pt x="40638" y="52358"/>
                    <a:pt x="26179" y="52358"/>
                  </a:cubicBezTo>
                  <a:cubicBezTo>
                    <a:pt x="11721" y="52358"/>
                    <a:pt x="0" y="40638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8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73" name="Dowolny kształt: kształt 972">
              <a:extLst>
                <a:ext uri="{FF2B5EF4-FFF2-40B4-BE49-F238E27FC236}">
                  <a16:creationId xmlns:a16="http://schemas.microsoft.com/office/drawing/2014/main" id="{5DFE0F05-0201-40D6-7E2F-A7C2A4862487}"/>
                </a:ext>
              </a:extLst>
            </p:cNvPr>
            <p:cNvSpPr/>
            <p:nvPr/>
          </p:nvSpPr>
          <p:spPr>
            <a:xfrm>
              <a:off x="8174899" y="6950561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8"/>
                    <a:pt x="40638" y="52358"/>
                    <a:pt x="26179" y="52358"/>
                  </a:cubicBezTo>
                  <a:cubicBezTo>
                    <a:pt x="11721" y="52358"/>
                    <a:pt x="0" y="40638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8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974" name="Grafika 52">
            <a:extLst>
              <a:ext uri="{FF2B5EF4-FFF2-40B4-BE49-F238E27FC236}">
                <a16:creationId xmlns:a16="http://schemas.microsoft.com/office/drawing/2014/main" id="{26AF9DFF-8042-D0DA-A28C-3F071E64569A}"/>
              </a:ext>
            </a:extLst>
          </p:cNvPr>
          <p:cNvGrpSpPr/>
          <p:nvPr userDrawn="1"/>
        </p:nvGrpSpPr>
        <p:grpSpPr>
          <a:xfrm>
            <a:off x="34589755" y="-2768934"/>
            <a:ext cx="616302" cy="616302"/>
            <a:chOff x="11761441" y="680657"/>
            <a:chExt cx="314149" cy="314149"/>
          </a:xfrm>
          <a:solidFill>
            <a:srgbClr val="212E39"/>
          </a:solidFill>
        </p:grpSpPr>
        <p:sp>
          <p:nvSpPr>
            <p:cNvPr id="975" name="Dowolny kształt: kształt 974">
              <a:extLst>
                <a:ext uri="{FF2B5EF4-FFF2-40B4-BE49-F238E27FC236}">
                  <a16:creationId xmlns:a16="http://schemas.microsoft.com/office/drawing/2014/main" id="{8B8080FE-7AEC-F0D0-2573-377199DC3C77}"/>
                </a:ext>
              </a:extLst>
            </p:cNvPr>
            <p:cNvSpPr/>
            <p:nvPr/>
          </p:nvSpPr>
          <p:spPr>
            <a:xfrm>
              <a:off x="11840437" y="680657"/>
              <a:ext cx="156812" cy="235612"/>
            </a:xfrm>
            <a:custGeom>
              <a:avLst/>
              <a:gdLst>
                <a:gd name="connsiteX0" fmla="*/ 0 w 156812"/>
                <a:gd name="connsiteY0" fmla="*/ 104756 h 235612"/>
                <a:gd name="connsiteX1" fmla="*/ 78079 w 156812"/>
                <a:gd name="connsiteY1" fmla="*/ 235612 h 235612"/>
                <a:gd name="connsiteX2" fmla="*/ 156813 w 156812"/>
                <a:gd name="connsiteY2" fmla="*/ 104756 h 235612"/>
                <a:gd name="connsiteX3" fmla="*/ 104258 w 156812"/>
                <a:gd name="connsiteY3" fmla="*/ 104717 h 235612"/>
                <a:gd name="connsiteX4" fmla="*/ 104258 w 156812"/>
                <a:gd name="connsiteY4" fmla="*/ 0 h 235612"/>
                <a:gd name="connsiteX5" fmla="*/ 51900 w 156812"/>
                <a:gd name="connsiteY5" fmla="*/ 0 h 235612"/>
                <a:gd name="connsiteX6" fmla="*/ 51900 w 156812"/>
                <a:gd name="connsiteY6" fmla="*/ 104717 h 235612"/>
                <a:gd name="connsiteX7" fmla="*/ 0 w 156812"/>
                <a:gd name="connsiteY7" fmla="*/ 104756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812" h="235612">
                  <a:moveTo>
                    <a:pt x="0" y="104756"/>
                  </a:moveTo>
                  <a:lnTo>
                    <a:pt x="78079" y="235612"/>
                  </a:lnTo>
                  <a:lnTo>
                    <a:pt x="156813" y="104756"/>
                  </a:lnTo>
                  <a:lnTo>
                    <a:pt x="104258" y="104717"/>
                  </a:lnTo>
                  <a:lnTo>
                    <a:pt x="104258" y="0"/>
                  </a:lnTo>
                  <a:lnTo>
                    <a:pt x="51900" y="0"/>
                  </a:lnTo>
                  <a:lnTo>
                    <a:pt x="51900" y="104717"/>
                  </a:lnTo>
                  <a:lnTo>
                    <a:pt x="0" y="10475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76" name="Dowolny kształt: kształt 975">
              <a:extLst>
                <a:ext uri="{FF2B5EF4-FFF2-40B4-BE49-F238E27FC236}">
                  <a16:creationId xmlns:a16="http://schemas.microsoft.com/office/drawing/2014/main" id="{A7116881-B91A-6B92-76D2-8732B03A890A}"/>
                </a:ext>
              </a:extLst>
            </p:cNvPr>
            <p:cNvSpPr/>
            <p:nvPr/>
          </p:nvSpPr>
          <p:spPr>
            <a:xfrm>
              <a:off x="11761441" y="890090"/>
              <a:ext cx="314149" cy="104716"/>
            </a:xfrm>
            <a:custGeom>
              <a:avLst/>
              <a:gdLst>
                <a:gd name="connsiteX0" fmla="*/ 314150 w 314149"/>
                <a:gd name="connsiteY0" fmla="*/ 104717 h 104716"/>
                <a:gd name="connsiteX1" fmla="*/ 0 w 314149"/>
                <a:gd name="connsiteY1" fmla="*/ 104717 h 104716"/>
                <a:gd name="connsiteX2" fmla="*/ 0 w 314149"/>
                <a:gd name="connsiteY2" fmla="*/ 0 h 104716"/>
                <a:gd name="connsiteX3" fmla="*/ 26179 w 314149"/>
                <a:gd name="connsiteY3" fmla="*/ 0 h 104716"/>
                <a:gd name="connsiteX4" fmla="*/ 26179 w 314149"/>
                <a:gd name="connsiteY4" fmla="*/ 78537 h 104716"/>
                <a:gd name="connsiteX5" fmla="*/ 287971 w 314149"/>
                <a:gd name="connsiteY5" fmla="*/ 78537 h 104716"/>
                <a:gd name="connsiteX6" fmla="*/ 287971 w 314149"/>
                <a:gd name="connsiteY6" fmla="*/ 0 h 104716"/>
                <a:gd name="connsiteX7" fmla="*/ 314150 w 314149"/>
                <a:gd name="connsiteY7" fmla="*/ 0 h 104716"/>
                <a:gd name="connsiteX8" fmla="*/ 314150 w 314149"/>
                <a:gd name="connsiteY8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149" h="104716">
                  <a:moveTo>
                    <a:pt x="314150" y="104717"/>
                  </a:moveTo>
                  <a:lnTo>
                    <a:pt x="0" y="104717"/>
                  </a:lnTo>
                  <a:lnTo>
                    <a:pt x="0" y="0"/>
                  </a:lnTo>
                  <a:lnTo>
                    <a:pt x="26179" y="0"/>
                  </a:lnTo>
                  <a:lnTo>
                    <a:pt x="26179" y="78537"/>
                  </a:lnTo>
                  <a:lnTo>
                    <a:pt x="287971" y="78537"/>
                  </a:lnTo>
                  <a:lnTo>
                    <a:pt x="287971" y="0"/>
                  </a:lnTo>
                  <a:lnTo>
                    <a:pt x="314150" y="0"/>
                  </a:lnTo>
                  <a:lnTo>
                    <a:pt x="314150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977" name="Grafika 52">
            <a:extLst>
              <a:ext uri="{FF2B5EF4-FFF2-40B4-BE49-F238E27FC236}">
                <a16:creationId xmlns:a16="http://schemas.microsoft.com/office/drawing/2014/main" id="{0AFF7DEB-460B-3A04-4077-0309ED894925}"/>
              </a:ext>
            </a:extLst>
          </p:cNvPr>
          <p:cNvGrpSpPr/>
          <p:nvPr userDrawn="1"/>
        </p:nvGrpSpPr>
        <p:grpSpPr>
          <a:xfrm>
            <a:off x="33922092" y="-2768934"/>
            <a:ext cx="616302" cy="616302"/>
            <a:chOff x="11421112" y="680657"/>
            <a:chExt cx="314149" cy="314149"/>
          </a:xfrm>
          <a:solidFill>
            <a:srgbClr val="212E39"/>
          </a:solidFill>
        </p:grpSpPr>
        <p:sp>
          <p:nvSpPr>
            <p:cNvPr id="978" name="Dowolny kształt: kształt 977">
              <a:extLst>
                <a:ext uri="{FF2B5EF4-FFF2-40B4-BE49-F238E27FC236}">
                  <a16:creationId xmlns:a16="http://schemas.microsoft.com/office/drawing/2014/main" id="{CDE2BA10-C518-A512-A2EC-96C1423735BF}"/>
                </a:ext>
              </a:extLst>
            </p:cNvPr>
            <p:cNvSpPr/>
            <p:nvPr/>
          </p:nvSpPr>
          <p:spPr>
            <a:xfrm>
              <a:off x="11421112" y="680657"/>
              <a:ext cx="314149" cy="314149"/>
            </a:xfrm>
            <a:custGeom>
              <a:avLst/>
              <a:gdLst>
                <a:gd name="connsiteX0" fmla="*/ 209433 w 314149"/>
                <a:gd name="connsiteY0" fmla="*/ 26179 h 314149"/>
                <a:gd name="connsiteX1" fmla="*/ 287971 w 314149"/>
                <a:gd name="connsiteY1" fmla="*/ 104717 h 314149"/>
                <a:gd name="connsiteX2" fmla="*/ 287971 w 314149"/>
                <a:gd name="connsiteY2" fmla="*/ 209433 h 314149"/>
                <a:gd name="connsiteX3" fmla="*/ 209433 w 314149"/>
                <a:gd name="connsiteY3" fmla="*/ 287971 h 314149"/>
                <a:gd name="connsiteX4" fmla="*/ 104717 w 314149"/>
                <a:gd name="connsiteY4" fmla="*/ 287971 h 314149"/>
                <a:gd name="connsiteX5" fmla="*/ 26179 w 314149"/>
                <a:gd name="connsiteY5" fmla="*/ 209433 h 314149"/>
                <a:gd name="connsiteX6" fmla="*/ 26179 w 314149"/>
                <a:gd name="connsiteY6" fmla="*/ 104717 h 314149"/>
                <a:gd name="connsiteX7" fmla="*/ 104717 w 314149"/>
                <a:gd name="connsiteY7" fmla="*/ 26179 h 314149"/>
                <a:gd name="connsiteX8" fmla="*/ 211855 w 314149"/>
                <a:gd name="connsiteY8" fmla="*/ 26179 h 314149"/>
                <a:gd name="connsiteX9" fmla="*/ 91627 w 314149"/>
                <a:gd name="connsiteY9" fmla="*/ 0 h 314149"/>
                <a:gd name="connsiteX10" fmla="*/ 0 w 314149"/>
                <a:gd name="connsiteY10" fmla="*/ 91627 h 314149"/>
                <a:gd name="connsiteX11" fmla="*/ 0 w 314149"/>
                <a:gd name="connsiteY11" fmla="*/ 222523 h 314149"/>
                <a:gd name="connsiteX12" fmla="*/ 91627 w 314149"/>
                <a:gd name="connsiteY12" fmla="*/ 314150 h 314149"/>
                <a:gd name="connsiteX13" fmla="*/ 222719 w 314149"/>
                <a:gd name="connsiteY13" fmla="*/ 314150 h 314149"/>
                <a:gd name="connsiteX14" fmla="*/ 314150 w 314149"/>
                <a:gd name="connsiteY14" fmla="*/ 222523 h 314149"/>
                <a:gd name="connsiteX15" fmla="*/ 314150 w 314149"/>
                <a:gd name="connsiteY15" fmla="*/ 91627 h 314149"/>
                <a:gd name="connsiteX16" fmla="*/ 222719 w 314149"/>
                <a:gd name="connsiteY16" fmla="*/ 0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4149" h="314149">
                  <a:moveTo>
                    <a:pt x="209433" y="26179"/>
                  </a:moveTo>
                  <a:lnTo>
                    <a:pt x="287971" y="104717"/>
                  </a:lnTo>
                  <a:lnTo>
                    <a:pt x="287971" y="209433"/>
                  </a:lnTo>
                  <a:lnTo>
                    <a:pt x="209433" y="287971"/>
                  </a:lnTo>
                  <a:lnTo>
                    <a:pt x="104717" y="287971"/>
                  </a:lnTo>
                  <a:lnTo>
                    <a:pt x="26179" y="209433"/>
                  </a:lnTo>
                  <a:lnTo>
                    <a:pt x="26179" y="104717"/>
                  </a:lnTo>
                  <a:lnTo>
                    <a:pt x="104717" y="26179"/>
                  </a:lnTo>
                  <a:lnTo>
                    <a:pt x="211855" y="26179"/>
                  </a:lnTo>
                  <a:moveTo>
                    <a:pt x="91627" y="0"/>
                  </a:moveTo>
                  <a:lnTo>
                    <a:pt x="0" y="91627"/>
                  </a:lnTo>
                  <a:lnTo>
                    <a:pt x="0" y="222523"/>
                  </a:lnTo>
                  <a:lnTo>
                    <a:pt x="91627" y="314150"/>
                  </a:lnTo>
                  <a:lnTo>
                    <a:pt x="222719" y="314150"/>
                  </a:lnTo>
                  <a:lnTo>
                    <a:pt x="314150" y="222523"/>
                  </a:lnTo>
                  <a:lnTo>
                    <a:pt x="314150" y="91627"/>
                  </a:lnTo>
                  <a:lnTo>
                    <a:pt x="222719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79" name="Dowolny kształt: kształt 978">
              <a:extLst>
                <a:ext uri="{FF2B5EF4-FFF2-40B4-BE49-F238E27FC236}">
                  <a16:creationId xmlns:a16="http://schemas.microsoft.com/office/drawing/2014/main" id="{B5F935B6-1055-7E2D-35D2-4102081392F9}"/>
                </a:ext>
              </a:extLst>
            </p:cNvPr>
            <p:cNvSpPr/>
            <p:nvPr/>
          </p:nvSpPr>
          <p:spPr>
            <a:xfrm>
              <a:off x="11499650" y="785374"/>
              <a:ext cx="156616" cy="130895"/>
            </a:xfrm>
            <a:custGeom>
              <a:avLst/>
              <a:gdLst>
                <a:gd name="connsiteX0" fmla="*/ 0 w 156616"/>
                <a:gd name="connsiteY0" fmla="*/ 0 h 130895"/>
                <a:gd name="connsiteX1" fmla="*/ 78537 w 156616"/>
                <a:gd name="connsiteY1" fmla="*/ 130896 h 130895"/>
                <a:gd name="connsiteX2" fmla="*/ 156617 w 156616"/>
                <a:gd name="connsiteY2" fmla="*/ 223 h 130895"/>
                <a:gd name="connsiteX3" fmla="*/ 0 w 156616"/>
                <a:gd name="connsiteY3" fmla="*/ 0 h 130895"/>
                <a:gd name="connsiteX4" fmla="*/ 0 w 156616"/>
                <a:gd name="connsiteY4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616" h="130895">
                  <a:moveTo>
                    <a:pt x="0" y="0"/>
                  </a:moveTo>
                  <a:lnTo>
                    <a:pt x="78537" y="130896"/>
                  </a:lnTo>
                  <a:lnTo>
                    <a:pt x="156617" y="22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980" name="Grupa 979">
            <a:extLst>
              <a:ext uri="{FF2B5EF4-FFF2-40B4-BE49-F238E27FC236}">
                <a16:creationId xmlns:a16="http://schemas.microsoft.com/office/drawing/2014/main" id="{62374225-C194-415F-5EB0-52EEECEA3C2D}"/>
              </a:ext>
            </a:extLst>
          </p:cNvPr>
          <p:cNvGrpSpPr/>
          <p:nvPr userDrawn="1"/>
        </p:nvGrpSpPr>
        <p:grpSpPr>
          <a:xfrm>
            <a:off x="35385815" y="-2768934"/>
            <a:ext cx="359509" cy="616302"/>
            <a:chOff x="12167218" y="680657"/>
            <a:chExt cx="183253" cy="314149"/>
          </a:xfrm>
        </p:grpSpPr>
        <p:sp>
          <p:nvSpPr>
            <p:cNvPr id="981" name="Dowolny kształt: kształt 980">
              <a:extLst>
                <a:ext uri="{FF2B5EF4-FFF2-40B4-BE49-F238E27FC236}">
                  <a16:creationId xmlns:a16="http://schemas.microsoft.com/office/drawing/2014/main" id="{0FF4D2D7-EA8B-4D4E-1E6F-FDFEDE631B4F}"/>
                </a:ext>
              </a:extLst>
            </p:cNvPr>
            <p:cNvSpPr/>
            <p:nvPr/>
          </p:nvSpPr>
          <p:spPr>
            <a:xfrm>
              <a:off x="12206487" y="746105"/>
              <a:ext cx="104716" cy="157074"/>
            </a:xfrm>
            <a:custGeom>
              <a:avLst/>
              <a:gdLst>
                <a:gd name="connsiteX0" fmla="*/ 0 w 104716"/>
                <a:gd name="connsiteY0" fmla="*/ 78537 h 157074"/>
                <a:gd name="connsiteX1" fmla="*/ 52358 w 104716"/>
                <a:gd name="connsiteY1" fmla="*/ 157075 h 157074"/>
                <a:gd name="connsiteX2" fmla="*/ 104717 w 104716"/>
                <a:gd name="connsiteY2" fmla="*/ 78537 h 157074"/>
                <a:gd name="connsiteX3" fmla="*/ 65448 w 104716"/>
                <a:gd name="connsiteY3" fmla="*/ 78537 h 157074"/>
                <a:gd name="connsiteX4" fmla="*/ 65448 w 104716"/>
                <a:gd name="connsiteY4" fmla="*/ 0 h 157074"/>
                <a:gd name="connsiteX5" fmla="*/ 39269 w 104716"/>
                <a:gd name="connsiteY5" fmla="*/ 0 h 157074"/>
                <a:gd name="connsiteX6" fmla="*/ 39269 w 104716"/>
                <a:gd name="connsiteY6" fmla="*/ 78537 h 157074"/>
                <a:gd name="connsiteX7" fmla="*/ 0 w 104716"/>
                <a:gd name="connsiteY7" fmla="*/ 78537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716" h="157074">
                  <a:moveTo>
                    <a:pt x="0" y="78537"/>
                  </a:moveTo>
                  <a:lnTo>
                    <a:pt x="52358" y="157075"/>
                  </a:lnTo>
                  <a:lnTo>
                    <a:pt x="104717" y="78537"/>
                  </a:lnTo>
                  <a:lnTo>
                    <a:pt x="65448" y="78537"/>
                  </a:lnTo>
                  <a:lnTo>
                    <a:pt x="65448" y="0"/>
                  </a:lnTo>
                  <a:lnTo>
                    <a:pt x="39269" y="0"/>
                  </a:lnTo>
                  <a:lnTo>
                    <a:pt x="39269" y="78537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82" name="Dowolny kształt: kształt 981">
              <a:extLst>
                <a:ext uri="{FF2B5EF4-FFF2-40B4-BE49-F238E27FC236}">
                  <a16:creationId xmlns:a16="http://schemas.microsoft.com/office/drawing/2014/main" id="{190FCBAD-BADD-1CEA-7E58-9568A958290B}"/>
                </a:ext>
              </a:extLst>
            </p:cNvPr>
            <p:cNvSpPr/>
            <p:nvPr/>
          </p:nvSpPr>
          <p:spPr>
            <a:xfrm>
              <a:off x="12167218" y="680657"/>
              <a:ext cx="183253" cy="314149"/>
            </a:xfrm>
            <a:custGeom>
              <a:avLst/>
              <a:gdLst>
                <a:gd name="connsiteX0" fmla="*/ 0 w 183253"/>
                <a:gd name="connsiteY0" fmla="*/ 0 h 314149"/>
                <a:gd name="connsiteX1" fmla="*/ 0 w 183253"/>
                <a:gd name="connsiteY1" fmla="*/ 314150 h 314149"/>
                <a:gd name="connsiteX2" fmla="*/ 183254 w 183253"/>
                <a:gd name="connsiteY2" fmla="*/ 314150 h 314149"/>
                <a:gd name="connsiteX3" fmla="*/ 183254 w 183253"/>
                <a:gd name="connsiteY3" fmla="*/ 0 h 314149"/>
                <a:gd name="connsiteX4" fmla="*/ 0 w 183253"/>
                <a:gd name="connsiteY4" fmla="*/ 0 h 314149"/>
                <a:gd name="connsiteX5" fmla="*/ 91627 w 183253"/>
                <a:gd name="connsiteY5" fmla="*/ 287971 h 314149"/>
                <a:gd name="connsiteX6" fmla="*/ 78537 w 183253"/>
                <a:gd name="connsiteY6" fmla="*/ 274881 h 314149"/>
                <a:gd name="connsiteX7" fmla="*/ 91627 w 183253"/>
                <a:gd name="connsiteY7" fmla="*/ 261791 h 314149"/>
                <a:gd name="connsiteX8" fmla="*/ 104717 w 183253"/>
                <a:gd name="connsiteY8" fmla="*/ 274881 h 314149"/>
                <a:gd name="connsiteX9" fmla="*/ 91627 w 183253"/>
                <a:gd name="connsiteY9" fmla="*/ 287971 h 314149"/>
                <a:gd name="connsiteX10" fmla="*/ 156420 w 183253"/>
                <a:gd name="connsiteY10" fmla="*/ 242798 h 314149"/>
                <a:gd name="connsiteX11" fmla="*/ 27750 w 183253"/>
                <a:gd name="connsiteY11" fmla="*/ 242798 h 314149"/>
                <a:gd name="connsiteX12" fmla="*/ 27750 w 183253"/>
                <a:gd name="connsiteY12" fmla="*/ 242419 h 314149"/>
                <a:gd name="connsiteX13" fmla="*/ 27750 w 183253"/>
                <a:gd name="connsiteY13" fmla="*/ 242419 h 314149"/>
                <a:gd name="connsiteX14" fmla="*/ 27750 w 183253"/>
                <a:gd name="connsiteY14" fmla="*/ 42273 h 314149"/>
                <a:gd name="connsiteX15" fmla="*/ 156420 w 183253"/>
                <a:gd name="connsiteY15" fmla="*/ 42273 h 314149"/>
                <a:gd name="connsiteX16" fmla="*/ 156420 w 183253"/>
                <a:gd name="connsiteY16" fmla="*/ 242792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253" h="314149">
                  <a:moveTo>
                    <a:pt x="0" y="0"/>
                  </a:moveTo>
                  <a:lnTo>
                    <a:pt x="0" y="314150"/>
                  </a:lnTo>
                  <a:lnTo>
                    <a:pt x="183254" y="314150"/>
                  </a:lnTo>
                  <a:lnTo>
                    <a:pt x="183254" y="0"/>
                  </a:lnTo>
                  <a:lnTo>
                    <a:pt x="0" y="0"/>
                  </a:lnTo>
                  <a:close/>
                  <a:moveTo>
                    <a:pt x="91627" y="287971"/>
                  </a:moveTo>
                  <a:cubicBezTo>
                    <a:pt x="84428" y="287971"/>
                    <a:pt x="78537" y="282113"/>
                    <a:pt x="78537" y="274881"/>
                  </a:cubicBezTo>
                  <a:cubicBezTo>
                    <a:pt x="78537" y="267649"/>
                    <a:pt x="84428" y="261791"/>
                    <a:pt x="91627" y="261791"/>
                  </a:cubicBezTo>
                  <a:cubicBezTo>
                    <a:pt x="98826" y="261791"/>
                    <a:pt x="104717" y="267649"/>
                    <a:pt x="104717" y="274881"/>
                  </a:cubicBezTo>
                  <a:cubicBezTo>
                    <a:pt x="104717" y="282113"/>
                    <a:pt x="98826" y="287971"/>
                    <a:pt x="91627" y="287971"/>
                  </a:cubicBezTo>
                  <a:close/>
                  <a:moveTo>
                    <a:pt x="156420" y="242798"/>
                  </a:moveTo>
                  <a:lnTo>
                    <a:pt x="27750" y="242798"/>
                  </a:lnTo>
                  <a:lnTo>
                    <a:pt x="27750" y="242419"/>
                  </a:lnTo>
                  <a:lnTo>
                    <a:pt x="27750" y="242419"/>
                  </a:lnTo>
                  <a:lnTo>
                    <a:pt x="27750" y="42273"/>
                  </a:lnTo>
                  <a:lnTo>
                    <a:pt x="156420" y="42273"/>
                  </a:lnTo>
                  <a:lnTo>
                    <a:pt x="156420" y="24279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983" name="Dowolny kształt: kształt 982">
            <a:extLst>
              <a:ext uri="{FF2B5EF4-FFF2-40B4-BE49-F238E27FC236}">
                <a16:creationId xmlns:a16="http://schemas.microsoft.com/office/drawing/2014/main" id="{D6F7E7E4-1100-6E2B-498E-0228382F7E45}"/>
              </a:ext>
            </a:extLst>
          </p:cNvPr>
          <p:cNvSpPr/>
          <p:nvPr userDrawn="1"/>
        </p:nvSpPr>
        <p:spPr>
          <a:xfrm>
            <a:off x="30840575" y="-2627942"/>
            <a:ext cx="616302" cy="282729"/>
          </a:xfrm>
          <a:custGeom>
            <a:avLst/>
            <a:gdLst>
              <a:gd name="connsiteX0" fmla="*/ 242157 w 314149"/>
              <a:gd name="connsiteY0" fmla="*/ 0 h 144116"/>
              <a:gd name="connsiteX1" fmla="*/ 171342 w 314149"/>
              <a:gd name="connsiteY1" fmla="*/ 59027 h 144116"/>
              <a:gd name="connsiteX2" fmla="*/ 142807 w 314149"/>
              <a:gd name="connsiteY2" fmla="*/ 59027 h 144116"/>
              <a:gd name="connsiteX3" fmla="*/ 71993 w 314149"/>
              <a:gd name="connsiteY3" fmla="*/ 0 h 144116"/>
              <a:gd name="connsiteX4" fmla="*/ 0 w 314149"/>
              <a:gd name="connsiteY4" fmla="*/ 72058 h 144116"/>
              <a:gd name="connsiteX5" fmla="*/ 71993 w 314149"/>
              <a:gd name="connsiteY5" fmla="*/ 144116 h 144116"/>
              <a:gd name="connsiteX6" fmla="*/ 142807 w 314149"/>
              <a:gd name="connsiteY6" fmla="*/ 85207 h 144116"/>
              <a:gd name="connsiteX7" fmla="*/ 171342 w 314149"/>
              <a:gd name="connsiteY7" fmla="*/ 85207 h 144116"/>
              <a:gd name="connsiteX8" fmla="*/ 242157 w 314149"/>
              <a:gd name="connsiteY8" fmla="*/ 144116 h 144116"/>
              <a:gd name="connsiteX9" fmla="*/ 314150 w 314149"/>
              <a:gd name="connsiteY9" fmla="*/ 72058 h 144116"/>
              <a:gd name="connsiteX10" fmla="*/ 242157 w 314149"/>
              <a:gd name="connsiteY10" fmla="*/ 0 h 144116"/>
              <a:gd name="connsiteX11" fmla="*/ 71993 w 314149"/>
              <a:gd name="connsiteY11" fmla="*/ 115162 h 144116"/>
              <a:gd name="connsiteX12" fmla="*/ 28928 w 314149"/>
              <a:gd name="connsiteY12" fmla="*/ 72058 h 144116"/>
              <a:gd name="connsiteX13" fmla="*/ 71993 w 314149"/>
              <a:gd name="connsiteY13" fmla="*/ 28961 h 144116"/>
              <a:gd name="connsiteX14" fmla="*/ 115057 w 314149"/>
              <a:gd name="connsiteY14" fmla="*/ 72058 h 144116"/>
              <a:gd name="connsiteX15" fmla="*/ 71993 w 314149"/>
              <a:gd name="connsiteY15" fmla="*/ 115162 h 144116"/>
              <a:gd name="connsiteX16" fmla="*/ 242157 w 314149"/>
              <a:gd name="connsiteY16" fmla="*/ 28961 h 144116"/>
              <a:gd name="connsiteX17" fmla="*/ 280837 w 314149"/>
              <a:gd name="connsiteY17" fmla="*/ 53098 h 144116"/>
              <a:gd name="connsiteX18" fmla="*/ 223177 w 314149"/>
              <a:gd name="connsiteY18" fmla="*/ 110738 h 144116"/>
              <a:gd name="connsiteX19" fmla="*/ 199093 w 314149"/>
              <a:gd name="connsiteY19" fmla="*/ 72065 h 144116"/>
              <a:gd name="connsiteX20" fmla="*/ 242157 w 314149"/>
              <a:gd name="connsiteY20" fmla="*/ 28967 h 144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149" h="144116">
                <a:moveTo>
                  <a:pt x="242157" y="0"/>
                </a:moveTo>
                <a:cubicBezTo>
                  <a:pt x="206880" y="0"/>
                  <a:pt x="177495" y="25492"/>
                  <a:pt x="171342" y="59027"/>
                </a:cubicBezTo>
                <a:lnTo>
                  <a:pt x="142807" y="59027"/>
                </a:lnTo>
                <a:cubicBezTo>
                  <a:pt x="136655" y="25492"/>
                  <a:pt x="107269" y="0"/>
                  <a:pt x="71993" y="0"/>
                </a:cubicBezTo>
                <a:cubicBezTo>
                  <a:pt x="32331" y="0"/>
                  <a:pt x="0" y="32325"/>
                  <a:pt x="0" y="72058"/>
                </a:cubicBezTo>
                <a:cubicBezTo>
                  <a:pt x="0" y="111791"/>
                  <a:pt x="32331" y="144116"/>
                  <a:pt x="71993" y="144116"/>
                </a:cubicBezTo>
                <a:cubicBezTo>
                  <a:pt x="107203" y="144116"/>
                  <a:pt x="136590" y="118683"/>
                  <a:pt x="142807" y="85207"/>
                </a:cubicBezTo>
                <a:lnTo>
                  <a:pt x="171342" y="85207"/>
                </a:lnTo>
                <a:cubicBezTo>
                  <a:pt x="177560" y="118683"/>
                  <a:pt x="206946" y="144116"/>
                  <a:pt x="242157" y="144116"/>
                </a:cubicBezTo>
                <a:cubicBezTo>
                  <a:pt x="281884" y="144116"/>
                  <a:pt x="314150" y="111791"/>
                  <a:pt x="314150" y="72058"/>
                </a:cubicBezTo>
                <a:cubicBezTo>
                  <a:pt x="314150" y="32325"/>
                  <a:pt x="281884" y="0"/>
                  <a:pt x="242157" y="0"/>
                </a:cubicBezTo>
                <a:close/>
                <a:moveTo>
                  <a:pt x="71993" y="115162"/>
                </a:moveTo>
                <a:cubicBezTo>
                  <a:pt x="48235" y="115162"/>
                  <a:pt x="28928" y="95829"/>
                  <a:pt x="28928" y="72058"/>
                </a:cubicBezTo>
                <a:cubicBezTo>
                  <a:pt x="28928" y="48287"/>
                  <a:pt x="48235" y="28961"/>
                  <a:pt x="71993" y="28961"/>
                </a:cubicBezTo>
                <a:cubicBezTo>
                  <a:pt x="95750" y="28961"/>
                  <a:pt x="115057" y="48294"/>
                  <a:pt x="115057" y="72058"/>
                </a:cubicBezTo>
                <a:cubicBezTo>
                  <a:pt x="115057" y="95822"/>
                  <a:pt x="95750" y="115162"/>
                  <a:pt x="71993" y="115162"/>
                </a:cubicBezTo>
                <a:close/>
                <a:moveTo>
                  <a:pt x="242157" y="28961"/>
                </a:moveTo>
                <a:cubicBezTo>
                  <a:pt x="259108" y="28961"/>
                  <a:pt x="273768" y="38817"/>
                  <a:pt x="280837" y="53098"/>
                </a:cubicBezTo>
                <a:lnTo>
                  <a:pt x="223177" y="110738"/>
                </a:lnTo>
                <a:cubicBezTo>
                  <a:pt x="208910" y="103702"/>
                  <a:pt x="199093" y="89016"/>
                  <a:pt x="199093" y="72065"/>
                </a:cubicBezTo>
                <a:cubicBezTo>
                  <a:pt x="199093" y="48300"/>
                  <a:pt x="218400" y="28967"/>
                  <a:pt x="242157" y="28967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984" name="Grupa 983">
            <a:extLst>
              <a:ext uri="{FF2B5EF4-FFF2-40B4-BE49-F238E27FC236}">
                <a16:creationId xmlns:a16="http://schemas.microsoft.com/office/drawing/2014/main" id="{D9DEC0D2-C490-FC85-A05B-A0B5B0458295}"/>
              </a:ext>
            </a:extLst>
          </p:cNvPr>
          <p:cNvGrpSpPr/>
          <p:nvPr userDrawn="1"/>
        </p:nvGrpSpPr>
        <p:grpSpPr>
          <a:xfrm>
            <a:off x="16254719" y="8452928"/>
            <a:ext cx="616302" cy="462227"/>
            <a:chOff x="2415488" y="6400799"/>
            <a:chExt cx="314149" cy="235612"/>
          </a:xfrm>
        </p:grpSpPr>
        <p:sp>
          <p:nvSpPr>
            <p:cNvPr id="985" name="Dowolny kształt: kształt 984">
              <a:extLst>
                <a:ext uri="{FF2B5EF4-FFF2-40B4-BE49-F238E27FC236}">
                  <a16:creationId xmlns:a16="http://schemas.microsoft.com/office/drawing/2014/main" id="{8E6BFE7D-CD63-B0A4-6A98-00BBF862AEEE}"/>
                </a:ext>
              </a:extLst>
            </p:cNvPr>
            <p:cNvSpPr/>
            <p:nvPr/>
          </p:nvSpPr>
          <p:spPr>
            <a:xfrm>
              <a:off x="2494025" y="6400799"/>
              <a:ext cx="209433" cy="26316"/>
            </a:xfrm>
            <a:custGeom>
              <a:avLst/>
              <a:gdLst>
                <a:gd name="connsiteX0" fmla="*/ 209433 w 209433"/>
                <a:gd name="connsiteY0" fmla="*/ 0 h 26316"/>
                <a:gd name="connsiteX1" fmla="*/ 0 w 209433"/>
                <a:gd name="connsiteY1" fmla="*/ 0 h 26316"/>
                <a:gd name="connsiteX2" fmla="*/ 0 w 209433"/>
                <a:gd name="connsiteY2" fmla="*/ 26179 h 26316"/>
                <a:gd name="connsiteX3" fmla="*/ 209433 w 209433"/>
                <a:gd name="connsiteY3" fmla="*/ 26317 h 26316"/>
                <a:gd name="connsiteX4" fmla="*/ 209433 w 209433"/>
                <a:gd name="connsiteY4" fmla="*/ 0 h 26316"/>
                <a:gd name="connsiteX5" fmla="*/ 209433 w 209433"/>
                <a:gd name="connsiteY5" fmla="*/ 0 h 26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9433" h="26316">
                  <a:moveTo>
                    <a:pt x="209433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09433" y="26317"/>
                  </a:lnTo>
                  <a:lnTo>
                    <a:pt x="209433" y="0"/>
                  </a:lnTo>
                  <a:lnTo>
                    <a:pt x="20943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86" name="Dowolny kształt: kształt 985">
              <a:extLst>
                <a:ext uri="{FF2B5EF4-FFF2-40B4-BE49-F238E27FC236}">
                  <a16:creationId xmlns:a16="http://schemas.microsoft.com/office/drawing/2014/main" id="{17D35E41-388B-DCB3-89EF-4D49FEEFCC63}"/>
                </a:ext>
              </a:extLst>
            </p:cNvPr>
            <p:cNvSpPr/>
            <p:nvPr/>
          </p:nvSpPr>
          <p:spPr>
            <a:xfrm>
              <a:off x="2559473" y="6440068"/>
              <a:ext cx="170164" cy="26179"/>
            </a:xfrm>
            <a:custGeom>
              <a:avLst/>
              <a:gdLst>
                <a:gd name="connsiteX0" fmla="*/ 170164 w 170164"/>
                <a:gd name="connsiteY0" fmla="*/ 0 h 26179"/>
                <a:gd name="connsiteX1" fmla="*/ 52358 w 170164"/>
                <a:gd name="connsiteY1" fmla="*/ 0 h 26179"/>
                <a:gd name="connsiteX2" fmla="*/ 0 w 170164"/>
                <a:gd name="connsiteY2" fmla="*/ 0 h 26179"/>
                <a:gd name="connsiteX3" fmla="*/ 26179 w 170164"/>
                <a:gd name="connsiteY3" fmla="*/ 26179 h 26179"/>
                <a:gd name="connsiteX4" fmla="*/ 170164 w 170164"/>
                <a:gd name="connsiteY4" fmla="*/ 26179 h 26179"/>
                <a:gd name="connsiteX5" fmla="*/ 170164 w 170164"/>
                <a:gd name="connsiteY5" fmla="*/ 0 h 26179"/>
                <a:gd name="connsiteX6" fmla="*/ 170164 w 170164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164" h="26179">
                  <a:moveTo>
                    <a:pt x="170164" y="0"/>
                  </a:moveTo>
                  <a:lnTo>
                    <a:pt x="52358" y="0"/>
                  </a:lnTo>
                  <a:lnTo>
                    <a:pt x="0" y="0"/>
                  </a:lnTo>
                  <a:lnTo>
                    <a:pt x="26179" y="26179"/>
                  </a:lnTo>
                  <a:lnTo>
                    <a:pt x="170164" y="26179"/>
                  </a:lnTo>
                  <a:lnTo>
                    <a:pt x="170164" y="0"/>
                  </a:lnTo>
                  <a:lnTo>
                    <a:pt x="170164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87" name="Dowolny kształt: kształt 986">
              <a:extLst>
                <a:ext uri="{FF2B5EF4-FFF2-40B4-BE49-F238E27FC236}">
                  <a16:creationId xmlns:a16="http://schemas.microsoft.com/office/drawing/2014/main" id="{062931DE-78AF-E32A-93CA-F73652764607}"/>
                </a:ext>
              </a:extLst>
            </p:cNvPr>
            <p:cNvSpPr/>
            <p:nvPr/>
          </p:nvSpPr>
          <p:spPr>
            <a:xfrm>
              <a:off x="2611831" y="6557874"/>
              <a:ext cx="104716" cy="26179"/>
            </a:xfrm>
            <a:custGeom>
              <a:avLst/>
              <a:gdLst>
                <a:gd name="connsiteX0" fmla="*/ 104717 w 104716"/>
                <a:gd name="connsiteY0" fmla="*/ 0 h 26179"/>
                <a:gd name="connsiteX1" fmla="*/ 13090 w 104716"/>
                <a:gd name="connsiteY1" fmla="*/ 0 h 26179"/>
                <a:gd name="connsiteX2" fmla="*/ 0 w 104716"/>
                <a:gd name="connsiteY2" fmla="*/ 13090 h 26179"/>
                <a:gd name="connsiteX3" fmla="*/ 0 w 104716"/>
                <a:gd name="connsiteY3" fmla="*/ 26179 h 26179"/>
                <a:gd name="connsiteX4" fmla="*/ 104717 w 104716"/>
                <a:gd name="connsiteY4" fmla="*/ 26179 h 26179"/>
                <a:gd name="connsiteX5" fmla="*/ 104717 w 104716"/>
                <a:gd name="connsiteY5" fmla="*/ 0 h 26179"/>
                <a:gd name="connsiteX6" fmla="*/ 104717 w 104716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26179">
                  <a:moveTo>
                    <a:pt x="104717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26179"/>
                  </a:lnTo>
                  <a:lnTo>
                    <a:pt x="104717" y="26179"/>
                  </a:lnTo>
                  <a:lnTo>
                    <a:pt x="104717" y="0"/>
                  </a:lnTo>
                  <a:lnTo>
                    <a:pt x="10471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88" name="Dowolny kształt: kształt 987">
              <a:extLst>
                <a:ext uri="{FF2B5EF4-FFF2-40B4-BE49-F238E27FC236}">
                  <a16:creationId xmlns:a16="http://schemas.microsoft.com/office/drawing/2014/main" id="{A14DD3E6-31D9-7541-80EF-8BED8E45757B}"/>
                </a:ext>
              </a:extLst>
            </p:cNvPr>
            <p:cNvSpPr/>
            <p:nvPr/>
          </p:nvSpPr>
          <p:spPr>
            <a:xfrm>
              <a:off x="2585652" y="6597143"/>
              <a:ext cx="143985" cy="26179"/>
            </a:xfrm>
            <a:custGeom>
              <a:avLst/>
              <a:gdLst>
                <a:gd name="connsiteX0" fmla="*/ 13090 w 143985"/>
                <a:gd name="connsiteY0" fmla="*/ 0 h 26179"/>
                <a:gd name="connsiteX1" fmla="*/ 0 w 143985"/>
                <a:gd name="connsiteY1" fmla="*/ 26179 h 26179"/>
                <a:gd name="connsiteX2" fmla="*/ 143985 w 143985"/>
                <a:gd name="connsiteY2" fmla="*/ 26179 h 26179"/>
                <a:gd name="connsiteX3" fmla="*/ 143985 w 143985"/>
                <a:gd name="connsiteY3" fmla="*/ 392 h 26179"/>
                <a:gd name="connsiteX4" fmla="*/ 13090 w 143985"/>
                <a:gd name="connsiteY4" fmla="*/ 0 h 26179"/>
                <a:gd name="connsiteX5" fmla="*/ 13090 w 143985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985" h="26179">
                  <a:moveTo>
                    <a:pt x="13090" y="0"/>
                  </a:moveTo>
                  <a:lnTo>
                    <a:pt x="0" y="26179"/>
                  </a:lnTo>
                  <a:lnTo>
                    <a:pt x="143985" y="26179"/>
                  </a:lnTo>
                  <a:lnTo>
                    <a:pt x="143985" y="392"/>
                  </a:lnTo>
                  <a:lnTo>
                    <a:pt x="13090" y="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89" name="Dowolny kształt: kształt 988">
              <a:extLst>
                <a:ext uri="{FF2B5EF4-FFF2-40B4-BE49-F238E27FC236}">
                  <a16:creationId xmlns:a16="http://schemas.microsoft.com/office/drawing/2014/main" id="{B85B8570-3EA4-1775-37EF-6FB37AA61A6E}"/>
                </a:ext>
              </a:extLst>
            </p:cNvPr>
            <p:cNvSpPr/>
            <p:nvPr/>
          </p:nvSpPr>
          <p:spPr>
            <a:xfrm>
              <a:off x="2624921" y="6518468"/>
              <a:ext cx="104716" cy="26316"/>
            </a:xfrm>
            <a:custGeom>
              <a:avLst/>
              <a:gdLst>
                <a:gd name="connsiteX0" fmla="*/ 104717 w 104716"/>
                <a:gd name="connsiteY0" fmla="*/ 0 h 26316"/>
                <a:gd name="connsiteX1" fmla="*/ 0 w 104716"/>
                <a:gd name="connsiteY1" fmla="*/ 137 h 26316"/>
                <a:gd name="connsiteX2" fmla="*/ 0 w 104716"/>
                <a:gd name="connsiteY2" fmla="*/ 26317 h 26316"/>
                <a:gd name="connsiteX3" fmla="*/ 104717 w 104716"/>
                <a:gd name="connsiteY3" fmla="*/ 26317 h 26316"/>
                <a:gd name="connsiteX4" fmla="*/ 104717 w 104716"/>
                <a:gd name="connsiteY4" fmla="*/ 0 h 26316"/>
                <a:gd name="connsiteX5" fmla="*/ 104717 w 104716"/>
                <a:gd name="connsiteY5" fmla="*/ 0 h 26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16" h="26316">
                  <a:moveTo>
                    <a:pt x="104717" y="0"/>
                  </a:moveTo>
                  <a:lnTo>
                    <a:pt x="0" y="137"/>
                  </a:lnTo>
                  <a:lnTo>
                    <a:pt x="0" y="26317"/>
                  </a:lnTo>
                  <a:lnTo>
                    <a:pt x="104717" y="26317"/>
                  </a:lnTo>
                  <a:lnTo>
                    <a:pt x="104717" y="0"/>
                  </a:lnTo>
                  <a:lnTo>
                    <a:pt x="10471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0" name="Dowolny kształt: kształt 989">
              <a:extLst>
                <a:ext uri="{FF2B5EF4-FFF2-40B4-BE49-F238E27FC236}">
                  <a16:creationId xmlns:a16="http://schemas.microsoft.com/office/drawing/2014/main" id="{CC9DA10E-DA98-7DA2-9F87-E8517A12259C}"/>
                </a:ext>
              </a:extLst>
            </p:cNvPr>
            <p:cNvSpPr/>
            <p:nvPr/>
          </p:nvSpPr>
          <p:spPr>
            <a:xfrm>
              <a:off x="2598741" y="6479337"/>
              <a:ext cx="117806" cy="26179"/>
            </a:xfrm>
            <a:custGeom>
              <a:avLst/>
              <a:gdLst>
                <a:gd name="connsiteX0" fmla="*/ 117806 w 117806"/>
                <a:gd name="connsiteY0" fmla="*/ 0 h 26179"/>
                <a:gd name="connsiteX1" fmla="*/ 0 w 117806"/>
                <a:gd name="connsiteY1" fmla="*/ 0 h 26179"/>
                <a:gd name="connsiteX2" fmla="*/ 0 w 117806"/>
                <a:gd name="connsiteY2" fmla="*/ 13090 h 26179"/>
                <a:gd name="connsiteX3" fmla="*/ 13090 w 117806"/>
                <a:gd name="connsiteY3" fmla="*/ 26179 h 26179"/>
                <a:gd name="connsiteX4" fmla="*/ 117806 w 117806"/>
                <a:gd name="connsiteY4" fmla="*/ 26179 h 26179"/>
                <a:gd name="connsiteX5" fmla="*/ 117806 w 117806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806" h="26179">
                  <a:moveTo>
                    <a:pt x="117806" y="0"/>
                  </a:moveTo>
                  <a:lnTo>
                    <a:pt x="0" y="0"/>
                  </a:lnTo>
                  <a:lnTo>
                    <a:pt x="0" y="13090"/>
                  </a:lnTo>
                  <a:lnTo>
                    <a:pt x="13090" y="26179"/>
                  </a:lnTo>
                  <a:lnTo>
                    <a:pt x="117806" y="26179"/>
                  </a:lnTo>
                  <a:lnTo>
                    <a:pt x="11780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1" name="Dowolny kształt: kształt 990">
              <a:extLst>
                <a:ext uri="{FF2B5EF4-FFF2-40B4-BE49-F238E27FC236}">
                  <a16:creationId xmlns:a16="http://schemas.microsoft.com/office/drawing/2014/main" id="{9F131065-389A-DE13-0A67-9B959CC3335E}"/>
                </a:ext>
              </a:extLst>
            </p:cNvPr>
            <p:cNvSpPr/>
            <p:nvPr/>
          </p:nvSpPr>
          <p:spPr>
            <a:xfrm>
              <a:off x="2415488" y="6453158"/>
              <a:ext cx="183253" cy="183253"/>
            </a:xfrm>
            <a:custGeom>
              <a:avLst/>
              <a:gdLst>
                <a:gd name="connsiteX0" fmla="*/ 91627 w 183253"/>
                <a:gd name="connsiteY0" fmla="*/ 26179 h 183253"/>
                <a:gd name="connsiteX1" fmla="*/ 157075 w 183253"/>
                <a:gd name="connsiteY1" fmla="*/ 91627 h 183253"/>
                <a:gd name="connsiteX2" fmla="*/ 91627 w 183253"/>
                <a:gd name="connsiteY2" fmla="*/ 157075 h 183253"/>
                <a:gd name="connsiteX3" fmla="*/ 26179 w 183253"/>
                <a:gd name="connsiteY3" fmla="*/ 91627 h 183253"/>
                <a:gd name="connsiteX4" fmla="*/ 91627 w 183253"/>
                <a:gd name="connsiteY4" fmla="*/ 26179 h 183253"/>
                <a:gd name="connsiteX5" fmla="*/ 91627 w 183253"/>
                <a:gd name="connsiteY5" fmla="*/ 0 h 183253"/>
                <a:gd name="connsiteX6" fmla="*/ 0 w 183253"/>
                <a:gd name="connsiteY6" fmla="*/ 91627 h 183253"/>
                <a:gd name="connsiteX7" fmla="*/ 91627 w 183253"/>
                <a:gd name="connsiteY7" fmla="*/ 183254 h 183253"/>
                <a:gd name="connsiteX8" fmla="*/ 183254 w 183253"/>
                <a:gd name="connsiteY8" fmla="*/ 91627 h 183253"/>
                <a:gd name="connsiteX9" fmla="*/ 91627 w 183253"/>
                <a:gd name="connsiteY9" fmla="*/ 0 h 183253"/>
                <a:gd name="connsiteX10" fmla="*/ 91627 w 183253"/>
                <a:gd name="connsiteY10" fmla="*/ 0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253" h="183253">
                  <a:moveTo>
                    <a:pt x="91627" y="26179"/>
                  </a:moveTo>
                  <a:cubicBezTo>
                    <a:pt x="127715" y="26179"/>
                    <a:pt x="157075" y="55539"/>
                    <a:pt x="157075" y="91627"/>
                  </a:cubicBezTo>
                  <a:cubicBezTo>
                    <a:pt x="157075" y="127689"/>
                    <a:pt x="127715" y="157075"/>
                    <a:pt x="91627" y="157075"/>
                  </a:cubicBezTo>
                  <a:cubicBezTo>
                    <a:pt x="55539" y="157075"/>
                    <a:pt x="26179" y="127689"/>
                    <a:pt x="26179" y="91627"/>
                  </a:cubicBezTo>
                  <a:cubicBezTo>
                    <a:pt x="26179" y="55539"/>
                    <a:pt x="55539" y="26179"/>
                    <a:pt x="91627" y="26179"/>
                  </a:cubicBezTo>
                  <a:moveTo>
                    <a:pt x="91627" y="0"/>
                  </a:moveTo>
                  <a:cubicBezTo>
                    <a:pt x="41023" y="0"/>
                    <a:pt x="0" y="41023"/>
                    <a:pt x="0" y="91627"/>
                  </a:cubicBezTo>
                  <a:cubicBezTo>
                    <a:pt x="0" y="142218"/>
                    <a:pt x="41023" y="183254"/>
                    <a:pt x="91627" y="183254"/>
                  </a:cubicBezTo>
                  <a:cubicBezTo>
                    <a:pt x="142231" y="183254"/>
                    <a:pt x="183254" y="142218"/>
                    <a:pt x="183254" y="91627"/>
                  </a:cubicBezTo>
                  <a:cubicBezTo>
                    <a:pt x="183254" y="41023"/>
                    <a:pt x="142231" y="0"/>
                    <a:pt x="91627" y="0"/>
                  </a:cubicBezTo>
                  <a:lnTo>
                    <a:pt x="9162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992" name="Grafika 52">
            <a:extLst>
              <a:ext uri="{FF2B5EF4-FFF2-40B4-BE49-F238E27FC236}">
                <a16:creationId xmlns:a16="http://schemas.microsoft.com/office/drawing/2014/main" id="{AEF1866F-A6AE-FC09-11F2-DAD8E0797EC5}"/>
              </a:ext>
            </a:extLst>
          </p:cNvPr>
          <p:cNvGrpSpPr/>
          <p:nvPr userDrawn="1"/>
        </p:nvGrpSpPr>
        <p:grpSpPr>
          <a:xfrm>
            <a:off x="16948060" y="8375891"/>
            <a:ext cx="564944" cy="590624"/>
            <a:chOff x="2768906" y="6361531"/>
            <a:chExt cx="287970" cy="301060"/>
          </a:xfrm>
          <a:solidFill>
            <a:srgbClr val="212E39"/>
          </a:solidFill>
        </p:grpSpPr>
        <p:sp>
          <p:nvSpPr>
            <p:cNvPr id="993" name="Dowolny kształt: kształt 992">
              <a:extLst>
                <a:ext uri="{FF2B5EF4-FFF2-40B4-BE49-F238E27FC236}">
                  <a16:creationId xmlns:a16="http://schemas.microsoft.com/office/drawing/2014/main" id="{588C00D8-7E91-B528-6C6E-9D00B6DC11BE}"/>
                </a:ext>
              </a:extLst>
            </p:cNvPr>
            <p:cNvSpPr/>
            <p:nvPr/>
          </p:nvSpPr>
          <p:spPr>
            <a:xfrm>
              <a:off x="2939070" y="6387710"/>
              <a:ext cx="104716" cy="39268"/>
            </a:xfrm>
            <a:custGeom>
              <a:avLst/>
              <a:gdLst>
                <a:gd name="connsiteX0" fmla="*/ 104717 w 104716"/>
                <a:gd name="connsiteY0" fmla="*/ 39269 h 39268"/>
                <a:gd name="connsiteX1" fmla="*/ 78537 w 104716"/>
                <a:gd name="connsiteY1" fmla="*/ 0 h 39268"/>
                <a:gd name="connsiteX2" fmla="*/ 0 w 104716"/>
                <a:gd name="connsiteY2" fmla="*/ 39269 h 39268"/>
                <a:gd name="connsiteX3" fmla="*/ 104717 w 104716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16" h="39268">
                  <a:moveTo>
                    <a:pt x="104717" y="39269"/>
                  </a:moveTo>
                  <a:lnTo>
                    <a:pt x="78537" y="0"/>
                  </a:lnTo>
                  <a:lnTo>
                    <a:pt x="0" y="39269"/>
                  </a:lnTo>
                  <a:lnTo>
                    <a:pt x="104717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4" name="Dowolny kształt: kształt 993">
              <a:extLst>
                <a:ext uri="{FF2B5EF4-FFF2-40B4-BE49-F238E27FC236}">
                  <a16:creationId xmlns:a16="http://schemas.microsoft.com/office/drawing/2014/main" id="{F354AC59-24DF-53A9-DF68-4A1879E71B39}"/>
                </a:ext>
              </a:extLst>
            </p:cNvPr>
            <p:cNvSpPr/>
            <p:nvPr/>
          </p:nvSpPr>
          <p:spPr>
            <a:xfrm>
              <a:off x="2808175" y="6361531"/>
              <a:ext cx="157074" cy="65447"/>
            </a:xfrm>
            <a:custGeom>
              <a:avLst/>
              <a:gdLst>
                <a:gd name="connsiteX0" fmla="*/ 157075 w 157074"/>
                <a:gd name="connsiteY0" fmla="*/ 26179 h 65447"/>
                <a:gd name="connsiteX1" fmla="*/ 117806 w 157074"/>
                <a:gd name="connsiteY1" fmla="*/ 0 h 65447"/>
                <a:gd name="connsiteX2" fmla="*/ 0 w 157074"/>
                <a:gd name="connsiteY2" fmla="*/ 65448 h 65447"/>
                <a:gd name="connsiteX3" fmla="*/ 91627 w 157074"/>
                <a:gd name="connsiteY3" fmla="*/ 65448 h 65447"/>
                <a:gd name="connsiteX4" fmla="*/ 157075 w 157074"/>
                <a:gd name="connsiteY4" fmla="*/ 26179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074" h="65447">
                  <a:moveTo>
                    <a:pt x="157075" y="26179"/>
                  </a:moveTo>
                  <a:lnTo>
                    <a:pt x="117806" y="0"/>
                  </a:lnTo>
                  <a:lnTo>
                    <a:pt x="0" y="65448"/>
                  </a:lnTo>
                  <a:lnTo>
                    <a:pt x="91627" y="65448"/>
                  </a:lnTo>
                  <a:lnTo>
                    <a:pt x="157075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5" name="Dowolny kształt: kształt 994">
              <a:extLst>
                <a:ext uri="{FF2B5EF4-FFF2-40B4-BE49-F238E27FC236}">
                  <a16:creationId xmlns:a16="http://schemas.microsoft.com/office/drawing/2014/main" id="{32A4653C-ADAE-3E77-7EC3-74C6D964DEBE}"/>
                </a:ext>
              </a:extLst>
            </p:cNvPr>
            <p:cNvSpPr/>
            <p:nvPr/>
          </p:nvSpPr>
          <p:spPr>
            <a:xfrm>
              <a:off x="2768906" y="6440068"/>
              <a:ext cx="287970" cy="222522"/>
            </a:xfrm>
            <a:custGeom>
              <a:avLst/>
              <a:gdLst>
                <a:gd name="connsiteX0" fmla="*/ 0 w 287970"/>
                <a:gd name="connsiteY0" fmla="*/ 0 h 222522"/>
                <a:gd name="connsiteX1" fmla="*/ 0 w 287970"/>
                <a:gd name="connsiteY1" fmla="*/ 222523 h 222522"/>
                <a:gd name="connsiteX2" fmla="*/ 285752 w 287970"/>
                <a:gd name="connsiteY2" fmla="*/ 219774 h 222522"/>
                <a:gd name="connsiteX3" fmla="*/ 287971 w 287970"/>
                <a:gd name="connsiteY3" fmla="*/ 0 h 222522"/>
                <a:gd name="connsiteX4" fmla="*/ 0 w 287970"/>
                <a:gd name="connsiteY4" fmla="*/ 0 h 222522"/>
                <a:gd name="connsiteX5" fmla="*/ 26179 w 287970"/>
                <a:gd name="connsiteY5" fmla="*/ 26179 h 222522"/>
                <a:gd name="connsiteX6" fmla="*/ 261791 w 287970"/>
                <a:gd name="connsiteY6" fmla="*/ 26179 h 222522"/>
                <a:gd name="connsiteX7" fmla="*/ 26297 w 287970"/>
                <a:gd name="connsiteY7" fmla="*/ 196082 h 222522"/>
                <a:gd name="connsiteX8" fmla="*/ 26179 w 287970"/>
                <a:gd name="connsiteY8" fmla="*/ 26179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970" h="222522">
                  <a:moveTo>
                    <a:pt x="0" y="0"/>
                  </a:moveTo>
                  <a:lnTo>
                    <a:pt x="0" y="222523"/>
                  </a:lnTo>
                  <a:lnTo>
                    <a:pt x="285752" y="219774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26179"/>
                  </a:moveTo>
                  <a:lnTo>
                    <a:pt x="261791" y="26179"/>
                  </a:lnTo>
                  <a:lnTo>
                    <a:pt x="26297" y="196082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996" name="Grupa 995">
            <a:extLst>
              <a:ext uri="{FF2B5EF4-FFF2-40B4-BE49-F238E27FC236}">
                <a16:creationId xmlns:a16="http://schemas.microsoft.com/office/drawing/2014/main" id="{E01DAA3F-FB26-FCF0-DCFC-19F53E85F3DC}"/>
              </a:ext>
            </a:extLst>
          </p:cNvPr>
          <p:cNvGrpSpPr/>
          <p:nvPr userDrawn="1"/>
        </p:nvGrpSpPr>
        <p:grpSpPr>
          <a:xfrm>
            <a:off x="16254719" y="5345730"/>
            <a:ext cx="616418" cy="616302"/>
            <a:chOff x="2415488" y="4816961"/>
            <a:chExt cx="314208" cy="314149"/>
          </a:xfrm>
        </p:grpSpPr>
        <p:sp>
          <p:nvSpPr>
            <p:cNvPr id="997" name="Dowolny kształt: kształt 996">
              <a:extLst>
                <a:ext uri="{FF2B5EF4-FFF2-40B4-BE49-F238E27FC236}">
                  <a16:creationId xmlns:a16="http://schemas.microsoft.com/office/drawing/2014/main" id="{37A1A9C9-0BE5-0A50-8016-87C0557DF494}"/>
                </a:ext>
              </a:extLst>
            </p:cNvPr>
            <p:cNvSpPr/>
            <p:nvPr/>
          </p:nvSpPr>
          <p:spPr>
            <a:xfrm>
              <a:off x="2533294" y="4816961"/>
              <a:ext cx="196402" cy="157074"/>
            </a:xfrm>
            <a:custGeom>
              <a:avLst/>
              <a:gdLst>
                <a:gd name="connsiteX0" fmla="*/ 0 w 196402"/>
                <a:gd name="connsiteY0" fmla="*/ 0 h 157074"/>
                <a:gd name="connsiteX1" fmla="*/ 0 w 196402"/>
                <a:gd name="connsiteY1" fmla="*/ 157075 h 157074"/>
                <a:gd name="connsiteX2" fmla="*/ 39269 w 196402"/>
                <a:gd name="connsiteY2" fmla="*/ 117806 h 157074"/>
                <a:gd name="connsiteX3" fmla="*/ 196344 w 196402"/>
                <a:gd name="connsiteY3" fmla="*/ 117806 h 157074"/>
                <a:gd name="connsiteX4" fmla="*/ 196402 w 196402"/>
                <a:gd name="connsiteY4" fmla="*/ 0 h 157074"/>
                <a:gd name="connsiteX5" fmla="*/ 26179 w 196402"/>
                <a:gd name="connsiteY5" fmla="*/ 26179 h 157074"/>
                <a:gd name="connsiteX6" fmla="*/ 170164 w 196402"/>
                <a:gd name="connsiteY6" fmla="*/ 26179 h 157074"/>
                <a:gd name="connsiteX7" fmla="*/ 170164 w 196402"/>
                <a:gd name="connsiteY7" fmla="*/ 91627 h 157074"/>
                <a:gd name="connsiteX8" fmla="*/ 26179 w 196402"/>
                <a:gd name="connsiteY8" fmla="*/ 91627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402" h="157074">
                  <a:moveTo>
                    <a:pt x="0" y="0"/>
                  </a:moveTo>
                  <a:lnTo>
                    <a:pt x="0" y="157075"/>
                  </a:lnTo>
                  <a:lnTo>
                    <a:pt x="39269" y="117806"/>
                  </a:lnTo>
                  <a:lnTo>
                    <a:pt x="196344" y="117806"/>
                  </a:lnTo>
                  <a:lnTo>
                    <a:pt x="196402" y="0"/>
                  </a:lnTo>
                  <a:moveTo>
                    <a:pt x="26179" y="26179"/>
                  </a:moveTo>
                  <a:lnTo>
                    <a:pt x="170164" y="26179"/>
                  </a:lnTo>
                  <a:lnTo>
                    <a:pt x="170164" y="91627"/>
                  </a:lnTo>
                  <a:lnTo>
                    <a:pt x="26179" y="91627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8" name="Dowolny kształt: kształt 997">
              <a:extLst>
                <a:ext uri="{FF2B5EF4-FFF2-40B4-BE49-F238E27FC236}">
                  <a16:creationId xmlns:a16="http://schemas.microsoft.com/office/drawing/2014/main" id="{B320299E-035D-E8F0-EFAD-A1A4793DB397}"/>
                </a:ext>
              </a:extLst>
            </p:cNvPr>
            <p:cNvSpPr/>
            <p:nvPr/>
          </p:nvSpPr>
          <p:spPr>
            <a:xfrm>
              <a:off x="2585717" y="4856230"/>
              <a:ext cx="39196" cy="39262"/>
            </a:xfrm>
            <a:custGeom>
              <a:avLst/>
              <a:gdLst>
                <a:gd name="connsiteX0" fmla="*/ 22004 w 39196"/>
                <a:gd name="connsiteY0" fmla="*/ 0 h 39262"/>
                <a:gd name="connsiteX1" fmla="*/ 17200 w 39196"/>
                <a:gd name="connsiteY1" fmla="*/ 0 h 39262"/>
                <a:gd name="connsiteX2" fmla="*/ 12343 w 39196"/>
                <a:gd name="connsiteY2" fmla="*/ 10360 h 39262"/>
                <a:gd name="connsiteX3" fmla="*/ 1486 w 39196"/>
                <a:gd name="connsiteY3" fmla="*/ 12023 h 39262"/>
                <a:gd name="connsiteX4" fmla="*/ 0 w 39196"/>
                <a:gd name="connsiteY4" fmla="*/ 16833 h 39262"/>
                <a:gd name="connsiteX5" fmla="*/ 7860 w 39196"/>
                <a:gd name="connsiteY5" fmla="*/ 24896 h 39262"/>
                <a:gd name="connsiteX6" fmla="*/ 6008 w 39196"/>
                <a:gd name="connsiteY6" fmla="*/ 36291 h 39262"/>
                <a:gd name="connsiteX7" fmla="*/ 9889 w 39196"/>
                <a:gd name="connsiteY7" fmla="*/ 39262 h 39262"/>
                <a:gd name="connsiteX8" fmla="*/ 19602 w 39196"/>
                <a:gd name="connsiteY8" fmla="*/ 33882 h 39262"/>
                <a:gd name="connsiteX9" fmla="*/ 29308 w 39196"/>
                <a:gd name="connsiteY9" fmla="*/ 39262 h 39262"/>
                <a:gd name="connsiteX10" fmla="*/ 33189 w 39196"/>
                <a:gd name="connsiteY10" fmla="*/ 36291 h 39262"/>
                <a:gd name="connsiteX11" fmla="*/ 31336 w 39196"/>
                <a:gd name="connsiteY11" fmla="*/ 24896 h 39262"/>
                <a:gd name="connsiteX12" fmla="*/ 39197 w 39196"/>
                <a:gd name="connsiteY12" fmla="*/ 16833 h 39262"/>
                <a:gd name="connsiteX13" fmla="*/ 37711 w 39196"/>
                <a:gd name="connsiteY13" fmla="*/ 12023 h 39262"/>
                <a:gd name="connsiteX14" fmla="*/ 26853 w 39196"/>
                <a:gd name="connsiteY14" fmla="*/ 10360 h 39262"/>
                <a:gd name="connsiteX15" fmla="*/ 21997 w 39196"/>
                <a:gd name="connsiteY15" fmla="*/ 0 h 39262"/>
                <a:gd name="connsiteX16" fmla="*/ 21997 w 39196"/>
                <a:gd name="connsiteY16" fmla="*/ 0 h 3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196" h="39262">
                  <a:moveTo>
                    <a:pt x="22004" y="0"/>
                  </a:moveTo>
                  <a:lnTo>
                    <a:pt x="17200" y="0"/>
                  </a:lnTo>
                  <a:lnTo>
                    <a:pt x="12343" y="10360"/>
                  </a:lnTo>
                  <a:lnTo>
                    <a:pt x="1486" y="12023"/>
                  </a:lnTo>
                  <a:lnTo>
                    <a:pt x="0" y="16833"/>
                  </a:lnTo>
                  <a:lnTo>
                    <a:pt x="7860" y="24896"/>
                  </a:lnTo>
                  <a:lnTo>
                    <a:pt x="6008" y="36291"/>
                  </a:lnTo>
                  <a:lnTo>
                    <a:pt x="9889" y="39262"/>
                  </a:lnTo>
                  <a:lnTo>
                    <a:pt x="19602" y="33882"/>
                  </a:lnTo>
                  <a:lnTo>
                    <a:pt x="29308" y="39262"/>
                  </a:lnTo>
                  <a:lnTo>
                    <a:pt x="33189" y="36291"/>
                  </a:lnTo>
                  <a:lnTo>
                    <a:pt x="31336" y="24896"/>
                  </a:lnTo>
                  <a:lnTo>
                    <a:pt x="39197" y="16833"/>
                  </a:lnTo>
                  <a:lnTo>
                    <a:pt x="37711" y="12023"/>
                  </a:lnTo>
                  <a:lnTo>
                    <a:pt x="26853" y="10360"/>
                  </a:lnTo>
                  <a:lnTo>
                    <a:pt x="21997" y="0"/>
                  </a:lnTo>
                  <a:lnTo>
                    <a:pt x="2199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9" name="Dowolny kształt: kształt 998">
              <a:extLst>
                <a:ext uri="{FF2B5EF4-FFF2-40B4-BE49-F238E27FC236}">
                  <a16:creationId xmlns:a16="http://schemas.microsoft.com/office/drawing/2014/main" id="{883EC346-D650-AE35-1527-4037DCEB0CBA}"/>
                </a:ext>
              </a:extLst>
            </p:cNvPr>
            <p:cNvSpPr/>
            <p:nvPr/>
          </p:nvSpPr>
          <p:spPr>
            <a:xfrm>
              <a:off x="2638010" y="4856230"/>
              <a:ext cx="39196" cy="39262"/>
            </a:xfrm>
            <a:custGeom>
              <a:avLst/>
              <a:gdLst>
                <a:gd name="connsiteX0" fmla="*/ 22004 w 39196"/>
                <a:gd name="connsiteY0" fmla="*/ 0 h 39262"/>
                <a:gd name="connsiteX1" fmla="*/ 17200 w 39196"/>
                <a:gd name="connsiteY1" fmla="*/ 0 h 39262"/>
                <a:gd name="connsiteX2" fmla="*/ 12343 w 39196"/>
                <a:gd name="connsiteY2" fmla="*/ 10360 h 39262"/>
                <a:gd name="connsiteX3" fmla="*/ 1486 w 39196"/>
                <a:gd name="connsiteY3" fmla="*/ 12023 h 39262"/>
                <a:gd name="connsiteX4" fmla="*/ 0 w 39196"/>
                <a:gd name="connsiteY4" fmla="*/ 16833 h 39262"/>
                <a:gd name="connsiteX5" fmla="*/ 7860 w 39196"/>
                <a:gd name="connsiteY5" fmla="*/ 24896 h 39262"/>
                <a:gd name="connsiteX6" fmla="*/ 6008 w 39196"/>
                <a:gd name="connsiteY6" fmla="*/ 36291 h 39262"/>
                <a:gd name="connsiteX7" fmla="*/ 9889 w 39196"/>
                <a:gd name="connsiteY7" fmla="*/ 39262 h 39262"/>
                <a:gd name="connsiteX8" fmla="*/ 19602 w 39196"/>
                <a:gd name="connsiteY8" fmla="*/ 33882 h 39262"/>
                <a:gd name="connsiteX9" fmla="*/ 29308 w 39196"/>
                <a:gd name="connsiteY9" fmla="*/ 39262 h 39262"/>
                <a:gd name="connsiteX10" fmla="*/ 33189 w 39196"/>
                <a:gd name="connsiteY10" fmla="*/ 36291 h 39262"/>
                <a:gd name="connsiteX11" fmla="*/ 31336 w 39196"/>
                <a:gd name="connsiteY11" fmla="*/ 24896 h 39262"/>
                <a:gd name="connsiteX12" fmla="*/ 39197 w 39196"/>
                <a:gd name="connsiteY12" fmla="*/ 16833 h 39262"/>
                <a:gd name="connsiteX13" fmla="*/ 37711 w 39196"/>
                <a:gd name="connsiteY13" fmla="*/ 12023 h 39262"/>
                <a:gd name="connsiteX14" fmla="*/ 26853 w 39196"/>
                <a:gd name="connsiteY14" fmla="*/ 10360 h 39262"/>
                <a:gd name="connsiteX15" fmla="*/ 21997 w 39196"/>
                <a:gd name="connsiteY15" fmla="*/ 0 h 39262"/>
                <a:gd name="connsiteX16" fmla="*/ 21997 w 39196"/>
                <a:gd name="connsiteY16" fmla="*/ 0 h 3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196" h="39262">
                  <a:moveTo>
                    <a:pt x="22004" y="0"/>
                  </a:moveTo>
                  <a:lnTo>
                    <a:pt x="17200" y="0"/>
                  </a:lnTo>
                  <a:lnTo>
                    <a:pt x="12343" y="10360"/>
                  </a:lnTo>
                  <a:lnTo>
                    <a:pt x="1486" y="12023"/>
                  </a:lnTo>
                  <a:lnTo>
                    <a:pt x="0" y="16833"/>
                  </a:lnTo>
                  <a:lnTo>
                    <a:pt x="7860" y="24896"/>
                  </a:lnTo>
                  <a:lnTo>
                    <a:pt x="6008" y="36291"/>
                  </a:lnTo>
                  <a:lnTo>
                    <a:pt x="9889" y="39262"/>
                  </a:lnTo>
                  <a:lnTo>
                    <a:pt x="19602" y="33882"/>
                  </a:lnTo>
                  <a:lnTo>
                    <a:pt x="29308" y="39262"/>
                  </a:lnTo>
                  <a:lnTo>
                    <a:pt x="33189" y="36291"/>
                  </a:lnTo>
                  <a:lnTo>
                    <a:pt x="31336" y="24896"/>
                  </a:lnTo>
                  <a:lnTo>
                    <a:pt x="39197" y="16833"/>
                  </a:lnTo>
                  <a:lnTo>
                    <a:pt x="37711" y="12023"/>
                  </a:lnTo>
                  <a:lnTo>
                    <a:pt x="26853" y="10360"/>
                  </a:lnTo>
                  <a:lnTo>
                    <a:pt x="21997" y="0"/>
                  </a:lnTo>
                  <a:lnTo>
                    <a:pt x="2199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00" name="Dowolny kształt: kształt 999">
              <a:extLst>
                <a:ext uri="{FF2B5EF4-FFF2-40B4-BE49-F238E27FC236}">
                  <a16:creationId xmlns:a16="http://schemas.microsoft.com/office/drawing/2014/main" id="{1769444B-3560-7E92-18EB-8204D6E75B67}"/>
                </a:ext>
              </a:extLst>
            </p:cNvPr>
            <p:cNvSpPr/>
            <p:nvPr/>
          </p:nvSpPr>
          <p:spPr>
            <a:xfrm>
              <a:off x="2415488" y="4882409"/>
              <a:ext cx="143985" cy="248701"/>
            </a:xfrm>
            <a:custGeom>
              <a:avLst/>
              <a:gdLst>
                <a:gd name="connsiteX0" fmla="*/ 117806 w 143985"/>
                <a:gd name="connsiteY0" fmla="*/ 130896 h 248701"/>
                <a:gd name="connsiteX1" fmla="*/ 117806 w 143985"/>
                <a:gd name="connsiteY1" fmla="*/ 196344 h 248701"/>
                <a:gd name="connsiteX2" fmla="*/ 26179 w 143985"/>
                <a:gd name="connsiteY2" fmla="*/ 196344 h 248701"/>
                <a:gd name="connsiteX3" fmla="*/ 91627 w 143985"/>
                <a:gd name="connsiteY3" fmla="*/ 78537 h 248701"/>
                <a:gd name="connsiteX4" fmla="*/ 91627 w 143985"/>
                <a:gd name="connsiteY4" fmla="*/ 0 h 248701"/>
                <a:gd name="connsiteX5" fmla="*/ 0 w 143985"/>
                <a:gd name="connsiteY5" fmla="*/ 0 h 248701"/>
                <a:gd name="connsiteX6" fmla="*/ 0 w 143985"/>
                <a:gd name="connsiteY6" fmla="*/ 248702 h 248701"/>
                <a:gd name="connsiteX7" fmla="*/ 143985 w 143985"/>
                <a:gd name="connsiteY7" fmla="*/ 248702 h 248701"/>
                <a:gd name="connsiteX8" fmla="*/ 143985 w 143985"/>
                <a:gd name="connsiteY8" fmla="*/ 104717 h 248701"/>
                <a:gd name="connsiteX9" fmla="*/ 117806 w 143985"/>
                <a:gd name="connsiteY9" fmla="*/ 130896 h 248701"/>
                <a:gd name="connsiteX10" fmla="*/ 71993 w 143985"/>
                <a:gd name="connsiteY10" fmla="*/ 235612 h 248701"/>
                <a:gd name="connsiteX11" fmla="*/ 58903 w 143985"/>
                <a:gd name="connsiteY11" fmla="*/ 222523 h 248701"/>
                <a:gd name="connsiteX12" fmla="*/ 71993 w 143985"/>
                <a:gd name="connsiteY12" fmla="*/ 209433 h 248701"/>
                <a:gd name="connsiteX13" fmla="*/ 85082 w 143985"/>
                <a:gd name="connsiteY13" fmla="*/ 222523 h 248701"/>
                <a:gd name="connsiteX14" fmla="*/ 71993 w 143985"/>
                <a:gd name="connsiteY14" fmla="*/ 235612 h 24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985" h="248701">
                  <a:moveTo>
                    <a:pt x="117806" y="130896"/>
                  </a:moveTo>
                  <a:lnTo>
                    <a:pt x="117806" y="196344"/>
                  </a:lnTo>
                  <a:lnTo>
                    <a:pt x="26179" y="196344"/>
                  </a:lnTo>
                  <a:lnTo>
                    <a:pt x="91627" y="78537"/>
                  </a:lnTo>
                  <a:lnTo>
                    <a:pt x="91627" y="0"/>
                  </a:lnTo>
                  <a:lnTo>
                    <a:pt x="0" y="0"/>
                  </a:lnTo>
                  <a:lnTo>
                    <a:pt x="0" y="248702"/>
                  </a:lnTo>
                  <a:lnTo>
                    <a:pt x="143985" y="248702"/>
                  </a:lnTo>
                  <a:lnTo>
                    <a:pt x="143985" y="104717"/>
                  </a:lnTo>
                  <a:lnTo>
                    <a:pt x="117806" y="130896"/>
                  </a:lnTo>
                  <a:close/>
                  <a:moveTo>
                    <a:pt x="71993" y="235612"/>
                  </a:moveTo>
                  <a:cubicBezTo>
                    <a:pt x="64761" y="235612"/>
                    <a:pt x="58903" y="229755"/>
                    <a:pt x="58903" y="222523"/>
                  </a:cubicBezTo>
                  <a:cubicBezTo>
                    <a:pt x="58903" y="215291"/>
                    <a:pt x="64761" y="209433"/>
                    <a:pt x="71993" y="209433"/>
                  </a:cubicBezTo>
                  <a:cubicBezTo>
                    <a:pt x="79225" y="209433"/>
                    <a:pt x="85082" y="215291"/>
                    <a:pt x="85082" y="222523"/>
                  </a:cubicBezTo>
                  <a:cubicBezTo>
                    <a:pt x="85082" y="229755"/>
                    <a:pt x="79225" y="235612"/>
                    <a:pt x="71993" y="235612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001" name="Grupa 1000">
            <a:extLst>
              <a:ext uri="{FF2B5EF4-FFF2-40B4-BE49-F238E27FC236}">
                <a16:creationId xmlns:a16="http://schemas.microsoft.com/office/drawing/2014/main" id="{1C7F26A5-8631-681F-791B-255EB679CF11}"/>
              </a:ext>
            </a:extLst>
          </p:cNvPr>
          <p:cNvGrpSpPr/>
          <p:nvPr userDrawn="1"/>
        </p:nvGrpSpPr>
        <p:grpSpPr>
          <a:xfrm>
            <a:off x="33922092" y="1057285"/>
            <a:ext cx="616302" cy="359509"/>
            <a:chOff x="11421112" y="2631003"/>
            <a:chExt cx="314149" cy="183253"/>
          </a:xfrm>
        </p:grpSpPr>
        <p:sp>
          <p:nvSpPr>
            <p:cNvPr id="1002" name="Dowolny kształt: kształt 1001">
              <a:extLst>
                <a:ext uri="{FF2B5EF4-FFF2-40B4-BE49-F238E27FC236}">
                  <a16:creationId xmlns:a16="http://schemas.microsoft.com/office/drawing/2014/main" id="{96F237AB-95A1-4C0E-3829-647B9C1520F1}"/>
                </a:ext>
              </a:extLst>
            </p:cNvPr>
            <p:cNvSpPr/>
            <p:nvPr/>
          </p:nvSpPr>
          <p:spPr>
            <a:xfrm>
              <a:off x="11421112" y="2722630"/>
              <a:ext cx="91626" cy="91626"/>
            </a:xfrm>
            <a:custGeom>
              <a:avLst/>
              <a:gdLst>
                <a:gd name="connsiteX0" fmla="*/ 91627 w 91626"/>
                <a:gd name="connsiteY0" fmla="*/ 26179 h 91626"/>
                <a:gd name="connsiteX1" fmla="*/ 0 w 91626"/>
                <a:gd name="connsiteY1" fmla="*/ 0 h 91626"/>
                <a:gd name="connsiteX2" fmla="*/ 0 w 91626"/>
                <a:gd name="connsiteY2" fmla="*/ 91627 h 91626"/>
                <a:gd name="connsiteX3" fmla="*/ 91627 w 91626"/>
                <a:gd name="connsiteY3" fmla="*/ 26179 h 9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626" h="91626">
                  <a:moveTo>
                    <a:pt x="91627" y="26179"/>
                  </a:moveTo>
                  <a:lnTo>
                    <a:pt x="0" y="0"/>
                  </a:lnTo>
                  <a:lnTo>
                    <a:pt x="0" y="91627"/>
                  </a:lnTo>
                  <a:lnTo>
                    <a:pt x="91627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03" name="Dowolny kształt: kształt 1002">
              <a:extLst>
                <a:ext uri="{FF2B5EF4-FFF2-40B4-BE49-F238E27FC236}">
                  <a16:creationId xmlns:a16="http://schemas.microsoft.com/office/drawing/2014/main" id="{580A68F2-FFDE-6CA3-236B-875E24F7C978}"/>
                </a:ext>
              </a:extLst>
            </p:cNvPr>
            <p:cNvSpPr/>
            <p:nvPr/>
          </p:nvSpPr>
          <p:spPr>
            <a:xfrm>
              <a:off x="11460381" y="2631003"/>
              <a:ext cx="274880" cy="104716"/>
            </a:xfrm>
            <a:custGeom>
              <a:avLst/>
              <a:gdLst>
                <a:gd name="connsiteX0" fmla="*/ 0 w 274880"/>
                <a:gd name="connsiteY0" fmla="*/ 52358 h 104716"/>
                <a:gd name="connsiteX1" fmla="*/ 39269 w 274880"/>
                <a:gd name="connsiteY1" fmla="*/ 104717 h 104716"/>
                <a:gd name="connsiteX2" fmla="*/ 65448 w 274880"/>
                <a:gd name="connsiteY2" fmla="*/ 91627 h 104716"/>
                <a:gd name="connsiteX3" fmla="*/ 157075 w 274880"/>
                <a:gd name="connsiteY3" fmla="*/ 91627 h 104716"/>
                <a:gd name="connsiteX4" fmla="*/ 274881 w 274880"/>
                <a:gd name="connsiteY4" fmla="*/ 26179 h 104716"/>
                <a:gd name="connsiteX5" fmla="*/ 274881 w 274880"/>
                <a:gd name="connsiteY5" fmla="*/ 13090 h 104716"/>
                <a:gd name="connsiteX6" fmla="*/ 261791 w 274880"/>
                <a:gd name="connsiteY6" fmla="*/ 0 h 104716"/>
                <a:gd name="connsiteX7" fmla="*/ 248702 w 274880"/>
                <a:gd name="connsiteY7" fmla="*/ 0 h 104716"/>
                <a:gd name="connsiteX8" fmla="*/ 183254 w 274880"/>
                <a:gd name="connsiteY8" fmla="*/ 26179 h 104716"/>
                <a:gd name="connsiteX9" fmla="*/ 183254 w 274880"/>
                <a:gd name="connsiteY9" fmla="*/ 39269 h 104716"/>
                <a:gd name="connsiteX10" fmla="*/ 170164 w 274880"/>
                <a:gd name="connsiteY10" fmla="*/ 52358 h 104716"/>
                <a:gd name="connsiteX11" fmla="*/ 104717 w 274880"/>
                <a:gd name="connsiteY11" fmla="*/ 52358 h 104716"/>
                <a:gd name="connsiteX12" fmla="*/ 104717 w 274880"/>
                <a:gd name="connsiteY12" fmla="*/ 39269 h 104716"/>
                <a:gd name="connsiteX13" fmla="*/ 157075 w 274880"/>
                <a:gd name="connsiteY13" fmla="*/ 39269 h 104716"/>
                <a:gd name="connsiteX14" fmla="*/ 170164 w 274880"/>
                <a:gd name="connsiteY14" fmla="*/ 39269 h 104716"/>
                <a:gd name="connsiteX15" fmla="*/ 170164 w 274880"/>
                <a:gd name="connsiteY15" fmla="*/ 26179 h 104716"/>
                <a:gd name="connsiteX16" fmla="*/ 157075 w 274880"/>
                <a:gd name="connsiteY16" fmla="*/ 13090 h 104716"/>
                <a:gd name="connsiteX17" fmla="*/ 104717 w 274880"/>
                <a:gd name="connsiteY17" fmla="*/ 13090 h 104716"/>
                <a:gd name="connsiteX18" fmla="*/ 78537 w 274880"/>
                <a:gd name="connsiteY18" fmla="*/ 0 h 104716"/>
                <a:gd name="connsiteX19" fmla="*/ 39269 w 274880"/>
                <a:gd name="connsiteY19" fmla="*/ 13090 h 104716"/>
                <a:gd name="connsiteX20" fmla="*/ 0 w 274880"/>
                <a:gd name="connsiteY20" fmla="*/ 52358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4880" h="104716">
                  <a:moveTo>
                    <a:pt x="0" y="52358"/>
                  </a:moveTo>
                  <a:lnTo>
                    <a:pt x="39269" y="104717"/>
                  </a:lnTo>
                  <a:lnTo>
                    <a:pt x="65448" y="91627"/>
                  </a:lnTo>
                  <a:lnTo>
                    <a:pt x="157075" y="91627"/>
                  </a:lnTo>
                  <a:lnTo>
                    <a:pt x="274881" y="26179"/>
                  </a:lnTo>
                  <a:lnTo>
                    <a:pt x="274881" y="13090"/>
                  </a:lnTo>
                  <a:lnTo>
                    <a:pt x="261791" y="0"/>
                  </a:lnTo>
                  <a:lnTo>
                    <a:pt x="248702" y="0"/>
                  </a:lnTo>
                  <a:lnTo>
                    <a:pt x="183254" y="26179"/>
                  </a:lnTo>
                  <a:lnTo>
                    <a:pt x="183254" y="39269"/>
                  </a:lnTo>
                  <a:lnTo>
                    <a:pt x="170164" y="52358"/>
                  </a:lnTo>
                  <a:lnTo>
                    <a:pt x="104717" y="52358"/>
                  </a:lnTo>
                  <a:lnTo>
                    <a:pt x="104717" y="39269"/>
                  </a:lnTo>
                  <a:lnTo>
                    <a:pt x="157075" y="39269"/>
                  </a:lnTo>
                  <a:lnTo>
                    <a:pt x="170164" y="39269"/>
                  </a:lnTo>
                  <a:lnTo>
                    <a:pt x="170164" y="26179"/>
                  </a:lnTo>
                  <a:lnTo>
                    <a:pt x="157075" y="13090"/>
                  </a:lnTo>
                  <a:lnTo>
                    <a:pt x="104717" y="13090"/>
                  </a:lnTo>
                  <a:lnTo>
                    <a:pt x="78537" y="0"/>
                  </a:lnTo>
                  <a:lnTo>
                    <a:pt x="39269" y="13090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04" name="Dowolny kształt: kształt 1003">
              <a:extLst>
                <a:ext uri="{FF2B5EF4-FFF2-40B4-BE49-F238E27FC236}">
                  <a16:creationId xmlns:a16="http://schemas.microsoft.com/office/drawing/2014/main" id="{8B8E3B96-C3AB-2A76-E925-9C1A7AB6B953}"/>
                </a:ext>
              </a:extLst>
            </p:cNvPr>
            <p:cNvSpPr/>
            <p:nvPr/>
          </p:nvSpPr>
          <p:spPr>
            <a:xfrm>
              <a:off x="11434202" y="2696451"/>
              <a:ext cx="13089" cy="13089"/>
            </a:xfrm>
            <a:custGeom>
              <a:avLst/>
              <a:gdLst>
                <a:gd name="connsiteX0" fmla="*/ 13090 w 13089"/>
                <a:gd name="connsiteY0" fmla="*/ 6545 h 13089"/>
                <a:gd name="connsiteX1" fmla="*/ 6545 w 13089"/>
                <a:gd name="connsiteY1" fmla="*/ 13090 h 13089"/>
                <a:gd name="connsiteX2" fmla="*/ 0 w 13089"/>
                <a:gd name="connsiteY2" fmla="*/ 6545 h 13089"/>
                <a:gd name="connsiteX3" fmla="*/ 6545 w 13089"/>
                <a:gd name="connsiteY3" fmla="*/ 0 h 13089"/>
                <a:gd name="connsiteX4" fmla="*/ 13090 w 13089"/>
                <a:gd name="connsiteY4" fmla="*/ 6545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" h="13089">
                  <a:moveTo>
                    <a:pt x="13090" y="6545"/>
                  </a:moveTo>
                  <a:cubicBezTo>
                    <a:pt x="13090" y="10159"/>
                    <a:pt x="10159" y="13090"/>
                    <a:pt x="6545" y="13090"/>
                  </a:cubicBezTo>
                  <a:cubicBezTo>
                    <a:pt x="2930" y="13090"/>
                    <a:pt x="0" y="10159"/>
                    <a:pt x="0" y="6545"/>
                  </a:cubicBezTo>
                  <a:cubicBezTo>
                    <a:pt x="0" y="2930"/>
                    <a:pt x="2930" y="0"/>
                    <a:pt x="6545" y="0"/>
                  </a:cubicBezTo>
                  <a:cubicBezTo>
                    <a:pt x="10159" y="0"/>
                    <a:pt x="13090" y="2930"/>
                    <a:pt x="13090" y="6545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005" name="Grupa 1004">
            <a:extLst>
              <a:ext uri="{FF2B5EF4-FFF2-40B4-BE49-F238E27FC236}">
                <a16:creationId xmlns:a16="http://schemas.microsoft.com/office/drawing/2014/main" id="{73748D92-1652-FF32-BF34-06A3415DB929}"/>
              </a:ext>
            </a:extLst>
          </p:cNvPr>
          <p:cNvGrpSpPr/>
          <p:nvPr userDrawn="1"/>
        </p:nvGrpSpPr>
        <p:grpSpPr>
          <a:xfrm>
            <a:off x="33922092" y="1724936"/>
            <a:ext cx="616302" cy="333830"/>
            <a:chOff x="11421112" y="2971326"/>
            <a:chExt cx="314149" cy="170164"/>
          </a:xfrm>
        </p:grpSpPr>
        <p:sp>
          <p:nvSpPr>
            <p:cNvPr id="1006" name="Dowolny kształt: kształt 1005">
              <a:extLst>
                <a:ext uri="{FF2B5EF4-FFF2-40B4-BE49-F238E27FC236}">
                  <a16:creationId xmlns:a16="http://schemas.microsoft.com/office/drawing/2014/main" id="{D0FCC685-4CB6-47ED-311F-95B01E547C85}"/>
                </a:ext>
              </a:extLst>
            </p:cNvPr>
            <p:cNvSpPr/>
            <p:nvPr/>
          </p:nvSpPr>
          <p:spPr>
            <a:xfrm>
              <a:off x="11499257" y="2971326"/>
              <a:ext cx="236004" cy="170164"/>
            </a:xfrm>
            <a:custGeom>
              <a:avLst/>
              <a:gdLst>
                <a:gd name="connsiteX0" fmla="*/ 157467 w 236004"/>
                <a:gd name="connsiteY0" fmla="*/ 6 h 170164"/>
                <a:gd name="connsiteX1" fmla="*/ 161852 w 236004"/>
                <a:gd name="connsiteY1" fmla="*/ 13096 h 170164"/>
                <a:gd name="connsiteX2" fmla="*/ 78930 w 236004"/>
                <a:gd name="connsiteY2" fmla="*/ 13096 h 170164"/>
                <a:gd name="connsiteX3" fmla="*/ 62437 w 236004"/>
                <a:gd name="connsiteY3" fmla="*/ 23437 h 170164"/>
                <a:gd name="connsiteX4" fmla="*/ 13090 w 236004"/>
                <a:gd name="connsiteY4" fmla="*/ 15033 h 170164"/>
                <a:gd name="connsiteX5" fmla="*/ 0 w 236004"/>
                <a:gd name="connsiteY5" fmla="*/ 91627 h 170164"/>
                <a:gd name="connsiteX6" fmla="*/ 26572 w 236004"/>
                <a:gd name="connsiteY6" fmla="*/ 91627 h 170164"/>
                <a:gd name="connsiteX7" fmla="*/ 26572 w 236004"/>
                <a:gd name="connsiteY7" fmla="*/ 117806 h 170164"/>
                <a:gd name="connsiteX8" fmla="*/ 39661 w 236004"/>
                <a:gd name="connsiteY8" fmla="*/ 117806 h 170164"/>
                <a:gd name="connsiteX9" fmla="*/ 39661 w 236004"/>
                <a:gd name="connsiteY9" fmla="*/ 130896 h 170164"/>
                <a:gd name="connsiteX10" fmla="*/ 52751 w 236004"/>
                <a:gd name="connsiteY10" fmla="*/ 130896 h 170164"/>
                <a:gd name="connsiteX11" fmla="*/ 52751 w 236004"/>
                <a:gd name="connsiteY11" fmla="*/ 143985 h 170164"/>
                <a:gd name="connsiteX12" fmla="*/ 65840 w 236004"/>
                <a:gd name="connsiteY12" fmla="*/ 157075 h 170164"/>
                <a:gd name="connsiteX13" fmla="*/ 78930 w 236004"/>
                <a:gd name="connsiteY13" fmla="*/ 170164 h 170164"/>
                <a:gd name="connsiteX14" fmla="*/ 131288 w 236004"/>
                <a:gd name="connsiteY14" fmla="*/ 170164 h 170164"/>
                <a:gd name="connsiteX15" fmla="*/ 131288 w 236004"/>
                <a:gd name="connsiteY15" fmla="*/ 157075 h 170164"/>
                <a:gd name="connsiteX16" fmla="*/ 144378 w 236004"/>
                <a:gd name="connsiteY16" fmla="*/ 157075 h 170164"/>
                <a:gd name="connsiteX17" fmla="*/ 144378 w 236004"/>
                <a:gd name="connsiteY17" fmla="*/ 130896 h 170164"/>
                <a:gd name="connsiteX18" fmla="*/ 157467 w 236004"/>
                <a:gd name="connsiteY18" fmla="*/ 130896 h 170164"/>
                <a:gd name="connsiteX19" fmla="*/ 157664 w 236004"/>
                <a:gd name="connsiteY19" fmla="*/ 118369 h 170164"/>
                <a:gd name="connsiteX20" fmla="*/ 196932 w 236004"/>
                <a:gd name="connsiteY20" fmla="*/ 118369 h 170164"/>
                <a:gd name="connsiteX21" fmla="*/ 209826 w 236004"/>
                <a:gd name="connsiteY21" fmla="*/ 157075 h 170164"/>
                <a:gd name="connsiteX22" fmla="*/ 236005 w 236004"/>
                <a:gd name="connsiteY22" fmla="*/ 157075 h 170164"/>
                <a:gd name="connsiteX23" fmla="*/ 236005 w 236004"/>
                <a:gd name="connsiteY23" fmla="*/ 0 h 170164"/>
                <a:gd name="connsiteX24" fmla="*/ 157467 w 236004"/>
                <a:gd name="connsiteY24" fmla="*/ 0 h 170164"/>
                <a:gd name="connsiteX25" fmla="*/ 143919 w 236004"/>
                <a:gd name="connsiteY25" fmla="*/ 103885 h 170164"/>
                <a:gd name="connsiteX26" fmla="*/ 105109 w 236004"/>
                <a:gd name="connsiteY26" fmla="*/ 65507 h 170164"/>
                <a:gd name="connsiteX27" fmla="*/ 52751 w 236004"/>
                <a:gd name="connsiteY27" fmla="*/ 91686 h 170164"/>
                <a:gd name="connsiteX28" fmla="*/ 26572 w 236004"/>
                <a:gd name="connsiteY28" fmla="*/ 65507 h 170164"/>
                <a:gd name="connsiteX29" fmla="*/ 78734 w 236004"/>
                <a:gd name="connsiteY29" fmla="*/ 26395 h 170164"/>
                <a:gd name="connsiteX30" fmla="*/ 166238 w 236004"/>
                <a:gd name="connsiteY30" fmla="*/ 26395 h 170164"/>
                <a:gd name="connsiteX31" fmla="*/ 192089 w 236004"/>
                <a:gd name="connsiteY31" fmla="*/ 103885 h 170164"/>
                <a:gd name="connsiteX32" fmla="*/ 143919 w 236004"/>
                <a:gd name="connsiteY32" fmla="*/ 103885 h 170164"/>
                <a:gd name="connsiteX33" fmla="*/ 205768 w 236004"/>
                <a:gd name="connsiteY33" fmla="*/ 47679 h 170164"/>
                <a:gd name="connsiteX34" fmla="*/ 195623 w 236004"/>
                <a:gd name="connsiteY34" fmla="*/ 37508 h 170164"/>
                <a:gd name="connsiteX35" fmla="*/ 205768 w 236004"/>
                <a:gd name="connsiteY35" fmla="*/ 27337 h 170164"/>
                <a:gd name="connsiteX36" fmla="*/ 215978 w 236004"/>
                <a:gd name="connsiteY36" fmla="*/ 37508 h 170164"/>
                <a:gd name="connsiteX37" fmla="*/ 205768 w 236004"/>
                <a:gd name="connsiteY37" fmla="*/ 47679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6004" h="170164">
                  <a:moveTo>
                    <a:pt x="157467" y="6"/>
                  </a:moveTo>
                  <a:lnTo>
                    <a:pt x="161852" y="13096"/>
                  </a:lnTo>
                  <a:lnTo>
                    <a:pt x="78930" y="13096"/>
                  </a:lnTo>
                  <a:lnTo>
                    <a:pt x="62437" y="23437"/>
                  </a:lnTo>
                  <a:lnTo>
                    <a:pt x="13090" y="15033"/>
                  </a:lnTo>
                  <a:lnTo>
                    <a:pt x="0" y="91627"/>
                  </a:lnTo>
                  <a:lnTo>
                    <a:pt x="26572" y="91627"/>
                  </a:lnTo>
                  <a:lnTo>
                    <a:pt x="26572" y="117806"/>
                  </a:lnTo>
                  <a:lnTo>
                    <a:pt x="39661" y="117806"/>
                  </a:lnTo>
                  <a:lnTo>
                    <a:pt x="39661" y="130896"/>
                  </a:lnTo>
                  <a:lnTo>
                    <a:pt x="52751" y="130896"/>
                  </a:lnTo>
                  <a:lnTo>
                    <a:pt x="52751" y="143985"/>
                  </a:lnTo>
                  <a:lnTo>
                    <a:pt x="65840" y="157075"/>
                  </a:lnTo>
                  <a:lnTo>
                    <a:pt x="78930" y="170164"/>
                  </a:lnTo>
                  <a:lnTo>
                    <a:pt x="131288" y="170164"/>
                  </a:lnTo>
                  <a:lnTo>
                    <a:pt x="131288" y="157075"/>
                  </a:lnTo>
                  <a:lnTo>
                    <a:pt x="144378" y="157075"/>
                  </a:lnTo>
                  <a:lnTo>
                    <a:pt x="144378" y="130896"/>
                  </a:lnTo>
                  <a:lnTo>
                    <a:pt x="157467" y="130896"/>
                  </a:lnTo>
                  <a:lnTo>
                    <a:pt x="157664" y="118369"/>
                  </a:lnTo>
                  <a:lnTo>
                    <a:pt x="196932" y="118369"/>
                  </a:lnTo>
                  <a:lnTo>
                    <a:pt x="209826" y="157075"/>
                  </a:lnTo>
                  <a:lnTo>
                    <a:pt x="236005" y="157075"/>
                  </a:lnTo>
                  <a:lnTo>
                    <a:pt x="236005" y="0"/>
                  </a:lnTo>
                  <a:lnTo>
                    <a:pt x="157467" y="0"/>
                  </a:lnTo>
                  <a:close/>
                  <a:moveTo>
                    <a:pt x="143919" y="103885"/>
                  </a:moveTo>
                  <a:lnTo>
                    <a:pt x="105109" y="65507"/>
                  </a:lnTo>
                  <a:lnTo>
                    <a:pt x="52751" y="91686"/>
                  </a:lnTo>
                  <a:lnTo>
                    <a:pt x="26572" y="65507"/>
                  </a:lnTo>
                  <a:lnTo>
                    <a:pt x="78734" y="26395"/>
                  </a:lnTo>
                  <a:lnTo>
                    <a:pt x="166238" y="26395"/>
                  </a:lnTo>
                  <a:lnTo>
                    <a:pt x="192089" y="103885"/>
                  </a:lnTo>
                  <a:lnTo>
                    <a:pt x="143919" y="103885"/>
                  </a:lnTo>
                  <a:close/>
                  <a:moveTo>
                    <a:pt x="205768" y="47679"/>
                  </a:moveTo>
                  <a:cubicBezTo>
                    <a:pt x="200205" y="47679"/>
                    <a:pt x="195623" y="43123"/>
                    <a:pt x="195623" y="37508"/>
                  </a:cubicBezTo>
                  <a:cubicBezTo>
                    <a:pt x="195623" y="31893"/>
                    <a:pt x="200205" y="27337"/>
                    <a:pt x="205768" y="27337"/>
                  </a:cubicBezTo>
                  <a:cubicBezTo>
                    <a:pt x="211397" y="27337"/>
                    <a:pt x="215978" y="31893"/>
                    <a:pt x="215978" y="37508"/>
                  </a:cubicBezTo>
                  <a:cubicBezTo>
                    <a:pt x="215978" y="43123"/>
                    <a:pt x="211397" y="47679"/>
                    <a:pt x="205768" y="476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07" name="Dowolny kształt: kształt 1006">
              <a:extLst>
                <a:ext uri="{FF2B5EF4-FFF2-40B4-BE49-F238E27FC236}">
                  <a16:creationId xmlns:a16="http://schemas.microsoft.com/office/drawing/2014/main" id="{0D2F2C05-628F-EEFD-3BB0-5779014FCFF7}"/>
                </a:ext>
              </a:extLst>
            </p:cNvPr>
            <p:cNvSpPr/>
            <p:nvPr/>
          </p:nvSpPr>
          <p:spPr>
            <a:xfrm>
              <a:off x="11421112" y="2971332"/>
              <a:ext cx="78537" cy="157074"/>
            </a:xfrm>
            <a:custGeom>
              <a:avLst/>
              <a:gdLst>
                <a:gd name="connsiteX0" fmla="*/ 0 w 78537"/>
                <a:gd name="connsiteY0" fmla="*/ 0 h 157074"/>
                <a:gd name="connsiteX1" fmla="*/ 0 w 78537"/>
                <a:gd name="connsiteY1" fmla="*/ 157075 h 157074"/>
                <a:gd name="connsiteX2" fmla="*/ 26179 w 78537"/>
                <a:gd name="connsiteY2" fmla="*/ 157075 h 157074"/>
                <a:gd name="connsiteX3" fmla="*/ 78537 w 78537"/>
                <a:gd name="connsiteY3" fmla="*/ 0 h 157074"/>
                <a:gd name="connsiteX4" fmla="*/ 0 w 78537"/>
                <a:gd name="connsiteY4" fmla="*/ 0 h 157074"/>
                <a:gd name="connsiteX5" fmla="*/ 30041 w 78537"/>
                <a:gd name="connsiteY5" fmla="*/ 47672 h 157074"/>
                <a:gd name="connsiteX6" fmla="*/ 19831 w 78537"/>
                <a:gd name="connsiteY6" fmla="*/ 37501 h 157074"/>
                <a:gd name="connsiteX7" fmla="*/ 30041 w 78537"/>
                <a:gd name="connsiteY7" fmla="*/ 27331 h 157074"/>
                <a:gd name="connsiteX8" fmla="*/ 40185 w 78537"/>
                <a:gd name="connsiteY8" fmla="*/ 37501 h 157074"/>
                <a:gd name="connsiteX9" fmla="*/ 30041 w 78537"/>
                <a:gd name="connsiteY9" fmla="*/ 47672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537" h="157074">
                  <a:moveTo>
                    <a:pt x="0" y="0"/>
                  </a:moveTo>
                  <a:lnTo>
                    <a:pt x="0" y="157075"/>
                  </a:lnTo>
                  <a:lnTo>
                    <a:pt x="26179" y="157075"/>
                  </a:lnTo>
                  <a:lnTo>
                    <a:pt x="78537" y="0"/>
                  </a:lnTo>
                  <a:lnTo>
                    <a:pt x="0" y="0"/>
                  </a:lnTo>
                  <a:close/>
                  <a:moveTo>
                    <a:pt x="30041" y="47672"/>
                  </a:moveTo>
                  <a:cubicBezTo>
                    <a:pt x="24412" y="47672"/>
                    <a:pt x="19831" y="43117"/>
                    <a:pt x="19831" y="37501"/>
                  </a:cubicBezTo>
                  <a:cubicBezTo>
                    <a:pt x="19831" y="31886"/>
                    <a:pt x="24412" y="27331"/>
                    <a:pt x="30041" y="27331"/>
                  </a:cubicBezTo>
                  <a:cubicBezTo>
                    <a:pt x="35669" y="27331"/>
                    <a:pt x="40185" y="31886"/>
                    <a:pt x="40185" y="37501"/>
                  </a:cubicBezTo>
                  <a:cubicBezTo>
                    <a:pt x="40185" y="43117"/>
                    <a:pt x="35669" y="47672"/>
                    <a:pt x="30041" y="47672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008" name="Dowolny kształt: kształt 1007">
            <a:extLst>
              <a:ext uri="{FF2B5EF4-FFF2-40B4-BE49-F238E27FC236}">
                <a16:creationId xmlns:a16="http://schemas.microsoft.com/office/drawing/2014/main" id="{C2748112-6249-0985-F7C6-8CB37EA86339}"/>
              </a:ext>
            </a:extLst>
          </p:cNvPr>
          <p:cNvSpPr/>
          <p:nvPr userDrawn="1"/>
        </p:nvSpPr>
        <p:spPr>
          <a:xfrm>
            <a:off x="27604980" y="7965023"/>
            <a:ext cx="102717" cy="51884"/>
          </a:xfrm>
          <a:custGeom>
            <a:avLst/>
            <a:gdLst>
              <a:gd name="connsiteX0" fmla="*/ 52358 w 52358"/>
              <a:gd name="connsiteY0" fmla="*/ 26448 h 26447"/>
              <a:gd name="connsiteX1" fmla="*/ 0 w 52358"/>
              <a:gd name="connsiteY1" fmla="*/ 26179 h 26447"/>
              <a:gd name="connsiteX2" fmla="*/ 0 w 52358"/>
              <a:gd name="connsiteY2" fmla="*/ 0 h 26447"/>
              <a:gd name="connsiteX3" fmla="*/ 52358 w 52358"/>
              <a:gd name="connsiteY3" fmla="*/ 0 h 26447"/>
              <a:gd name="connsiteX4" fmla="*/ 52358 w 52358"/>
              <a:gd name="connsiteY4" fmla="*/ 26448 h 2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58" h="26447">
                <a:moveTo>
                  <a:pt x="52358" y="26448"/>
                </a:moveTo>
                <a:lnTo>
                  <a:pt x="0" y="26179"/>
                </a:lnTo>
                <a:lnTo>
                  <a:pt x="0" y="0"/>
                </a:lnTo>
                <a:lnTo>
                  <a:pt x="52358" y="0"/>
                </a:lnTo>
                <a:lnTo>
                  <a:pt x="52358" y="2644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009" name="Grafika 52">
            <a:extLst>
              <a:ext uri="{FF2B5EF4-FFF2-40B4-BE49-F238E27FC236}">
                <a16:creationId xmlns:a16="http://schemas.microsoft.com/office/drawing/2014/main" id="{AA9F9A3A-3233-5156-5521-9AD192EB43A7}"/>
              </a:ext>
            </a:extLst>
          </p:cNvPr>
          <p:cNvGrpSpPr/>
          <p:nvPr userDrawn="1"/>
        </p:nvGrpSpPr>
        <p:grpSpPr>
          <a:xfrm>
            <a:off x="27091392" y="7708229"/>
            <a:ext cx="545518" cy="616302"/>
            <a:chOff x="7939286" y="6021202"/>
            <a:chExt cx="278068" cy="314149"/>
          </a:xfrm>
          <a:solidFill>
            <a:srgbClr val="212E39"/>
          </a:solidFill>
        </p:grpSpPr>
        <p:sp>
          <p:nvSpPr>
            <p:cNvPr id="1010" name="Dowolny kształt: kształt 1009">
              <a:extLst>
                <a:ext uri="{FF2B5EF4-FFF2-40B4-BE49-F238E27FC236}">
                  <a16:creationId xmlns:a16="http://schemas.microsoft.com/office/drawing/2014/main" id="{58B8A0DF-4AFA-DE17-E6B6-78291A29A9B1}"/>
                </a:ext>
              </a:extLst>
            </p:cNvPr>
            <p:cNvSpPr/>
            <p:nvPr/>
          </p:nvSpPr>
          <p:spPr>
            <a:xfrm>
              <a:off x="7939286" y="6152098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1" name="Dowolny kształt: kształt 1010">
              <a:extLst>
                <a:ext uri="{FF2B5EF4-FFF2-40B4-BE49-F238E27FC236}">
                  <a16:creationId xmlns:a16="http://schemas.microsoft.com/office/drawing/2014/main" id="{01571FCE-7E61-4671-C263-B6ECBBA0A915}"/>
                </a:ext>
              </a:extLst>
            </p:cNvPr>
            <p:cNvSpPr/>
            <p:nvPr/>
          </p:nvSpPr>
          <p:spPr>
            <a:xfrm>
              <a:off x="8083272" y="6021202"/>
              <a:ext cx="26191" cy="52358"/>
            </a:xfrm>
            <a:custGeom>
              <a:avLst/>
              <a:gdLst>
                <a:gd name="connsiteX0" fmla="*/ 26192 w 26191"/>
                <a:gd name="connsiteY0" fmla="*/ 0 h 52358"/>
                <a:gd name="connsiteX1" fmla="*/ 0 w 26191"/>
                <a:gd name="connsiteY1" fmla="*/ 0 h 52358"/>
                <a:gd name="connsiteX2" fmla="*/ 0 w 26191"/>
                <a:gd name="connsiteY2" fmla="*/ 52358 h 52358"/>
                <a:gd name="connsiteX3" fmla="*/ 26179 w 26191"/>
                <a:gd name="connsiteY3" fmla="*/ 52358 h 52358"/>
                <a:gd name="connsiteX4" fmla="*/ 26192 w 26191"/>
                <a:gd name="connsiteY4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91" h="52358">
                  <a:moveTo>
                    <a:pt x="26192" y="0"/>
                  </a:moveTo>
                  <a:lnTo>
                    <a:pt x="0" y="0"/>
                  </a:lnTo>
                  <a:lnTo>
                    <a:pt x="0" y="52358"/>
                  </a:lnTo>
                  <a:lnTo>
                    <a:pt x="26179" y="52358"/>
                  </a:lnTo>
                  <a:lnTo>
                    <a:pt x="2619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2" name="Dowolny kształt: kształt 1011">
              <a:extLst>
                <a:ext uri="{FF2B5EF4-FFF2-40B4-BE49-F238E27FC236}">
                  <a16:creationId xmlns:a16="http://schemas.microsoft.com/office/drawing/2014/main" id="{D6E926F3-83F0-6265-5FF4-E5B53E504F6C}"/>
                </a:ext>
              </a:extLst>
            </p:cNvPr>
            <p:cNvSpPr/>
            <p:nvPr/>
          </p:nvSpPr>
          <p:spPr>
            <a:xfrm>
              <a:off x="7975381" y="6057283"/>
              <a:ext cx="55532" cy="55545"/>
            </a:xfrm>
            <a:custGeom>
              <a:avLst/>
              <a:gdLst>
                <a:gd name="connsiteX0" fmla="*/ 18522 w 55532"/>
                <a:gd name="connsiteY0" fmla="*/ 0 h 55545"/>
                <a:gd name="connsiteX1" fmla="*/ 0 w 55532"/>
                <a:gd name="connsiteY1" fmla="*/ 18522 h 55545"/>
                <a:gd name="connsiteX2" fmla="*/ 37023 w 55532"/>
                <a:gd name="connsiteY2" fmla="*/ 55546 h 55545"/>
                <a:gd name="connsiteX3" fmla="*/ 55532 w 55532"/>
                <a:gd name="connsiteY3" fmla="*/ 37037 h 55545"/>
                <a:gd name="connsiteX4" fmla="*/ 18522 w 55532"/>
                <a:gd name="connsiteY4" fmla="*/ 0 h 5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532" h="55545">
                  <a:moveTo>
                    <a:pt x="18522" y="0"/>
                  </a:moveTo>
                  <a:lnTo>
                    <a:pt x="0" y="18522"/>
                  </a:lnTo>
                  <a:lnTo>
                    <a:pt x="37023" y="55546"/>
                  </a:lnTo>
                  <a:lnTo>
                    <a:pt x="55532" y="37037"/>
                  </a:lnTo>
                  <a:lnTo>
                    <a:pt x="1852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3" name="Dowolny kształt: kształt 1012">
              <a:extLst>
                <a:ext uri="{FF2B5EF4-FFF2-40B4-BE49-F238E27FC236}">
                  <a16:creationId xmlns:a16="http://schemas.microsoft.com/office/drawing/2014/main" id="{B79B19E7-1AD8-4265-16A7-2C5C54EBA978}"/>
                </a:ext>
              </a:extLst>
            </p:cNvPr>
            <p:cNvSpPr/>
            <p:nvPr/>
          </p:nvSpPr>
          <p:spPr>
            <a:xfrm>
              <a:off x="8161809" y="6057297"/>
              <a:ext cx="55545" cy="55532"/>
            </a:xfrm>
            <a:custGeom>
              <a:avLst/>
              <a:gdLst>
                <a:gd name="connsiteX0" fmla="*/ 37024 w 55545"/>
                <a:gd name="connsiteY0" fmla="*/ 0 h 55532"/>
                <a:gd name="connsiteX1" fmla="*/ 0 w 55545"/>
                <a:gd name="connsiteY1" fmla="*/ 37023 h 55532"/>
                <a:gd name="connsiteX2" fmla="*/ 18515 w 55545"/>
                <a:gd name="connsiteY2" fmla="*/ 55532 h 55532"/>
                <a:gd name="connsiteX3" fmla="*/ 55546 w 55545"/>
                <a:gd name="connsiteY3" fmla="*/ 18522 h 55532"/>
                <a:gd name="connsiteX4" fmla="*/ 37024 w 55545"/>
                <a:gd name="connsiteY4" fmla="*/ 0 h 55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545" h="55532">
                  <a:moveTo>
                    <a:pt x="37024" y="0"/>
                  </a:moveTo>
                  <a:lnTo>
                    <a:pt x="0" y="37023"/>
                  </a:lnTo>
                  <a:lnTo>
                    <a:pt x="18515" y="55532"/>
                  </a:lnTo>
                  <a:lnTo>
                    <a:pt x="55546" y="18522"/>
                  </a:lnTo>
                  <a:lnTo>
                    <a:pt x="37024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4" name="Dowolny kształt: kształt 1013">
              <a:extLst>
                <a:ext uri="{FF2B5EF4-FFF2-40B4-BE49-F238E27FC236}">
                  <a16:creationId xmlns:a16="http://schemas.microsoft.com/office/drawing/2014/main" id="{A7649DB6-9196-41B3-ED4D-ACB1FD7599B0}"/>
                </a:ext>
              </a:extLst>
            </p:cNvPr>
            <p:cNvSpPr/>
            <p:nvPr/>
          </p:nvSpPr>
          <p:spPr>
            <a:xfrm>
              <a:off x="8017830" y="6099739"/>
              <a:ext cx="157074" cy="196337"/>
            </a:xfrm>
            <a:custGeom>
              <a:avLst/>
              <a:gdLst>
                <a:gd name="connsiteX0" fmla="*/ 133966 w 157074"/>
                <a:gd name="connsiteY0" fmla="*/ 22900 h 196337"/>
                <a:gd name="connsiteX1" fmla="*/ 78682 w 157074"/>
                <a:gd name="connsiteY1" fmla="*/ 0 h 196337"/>
                <a:gd name="connsiteX2" fmla="*/ 78387 w 157074"/>
                <a:gd name="connsiteY2" fmla="*/ 0 h 196337"/>
                <a:gd name="connsiteX3" fmla="*/ 23103 w 157074"/>
                <a:gd name="connsiteY3" fmla="*/ 22900 h 196337"/>
                <a:gd name="connsiteX4" fmla="*/ 22900 w 157074"/>
                <a:gd name="connsiteY4" fmla="*/ 23103 h 196337"/>
                <a:gd name="connsiteX5" fmla="*/ 0 w 157074"/>
                <a:gd name="connsiteY5" fmla="*/ 78387 h 196337"/>
                <a:gd name="connsiteX6" fmla="*/ 0 w 157074"/>
                <a:gd name="connsiteY6" fmla="*/ 78681 h 196337"/>
                <a:gd name="connsiteX7" fmla="*/ 22900 w 157074"/>
                <a:gd name="connsiteY7" fmla="*/ 133965 h 196337"/>
                <a:gd name="connsiteX8" fmla="*/ 23103 w 157074"/>
                <a:gd name="connsiteY8" fmla="*/ 134168 h 196337"/>
                <a:gd name="connsiteX9" fmla="*/ 39269 w 157074"/>
                <a:gd name="connsiteY9" fmla="*/ 146571 h 196337"/>
                <a:gd name="connsiteX10" fmla="*/ 39269 w 157074"/>
                <a:gd name="connsiteY10" fmla="*/ 196337 h 196337"/>
                <a:gd name="connsiteX11" fmla="*/ 117806 w 157074"/>
                <a:gd name="connsiteY11" fmla="*/ 196337 h 196337"/>
                <a:gd name="connsiteX12" fmla="*/ 117806 w 157074"/>
                <a:gd name="connsiteY12" fmla="*/ 146571 h 196337"/>
                <a:gd name="connsiteX13" fmla="*/ 133972 w 157074"/>
                <a:gd name="connsiteY13" fmla="*/ 134168 h 196337"/>
                <a:gd name="connsiteX14" fmla="*/ 134175 w 157074"/>
                <a:gd name="connsiteY14" fmla="*/ 133965 h 196337"/>
                <a:gd name="connsiteX15" fmla="*/ 157075 w 157074"/>
                <a:gd name="connsiteY15" fmla="*/ 78681 h 196337"/>
                <a:gd name="connsiteX16" fmla="*/ 157075 w 157074"/>
                <a:gd name="connsiteY16" fmla="*/ 78387 h 196337"/>
                <a:gd name="connsiteX17" fmla="*/ 134175 w 157074"/>
                <a:gd name="connsiteY17" fmla="*/ 23103 h 196337"/>
                <a:gd name="connsiteX18" fmla="*/ 133972 w 157074"/>
                <a:gd name="connsiteY18" fmla="*/ 22900 h 196337"/>
                <a:gd name="connsiteX19" fmla="*/ 130889 w 157074"/>
                <a:gd name="connsiteY19" fmla="*/ 78681 h 196337"/>
                <a:gd name="connsiteX20" fmla="*/ 115660 w 157074"/>
                <a:gd name="connsiteY20" fmla="*/ 115457 h 196337"/>
                <a:gd name="connsiteX21" fmla="*/ 115450 w 157074"/>
                <a:gd name="connsiteY21" fmla="*/ 115659 h 196337"/>
                <a:gd name="connsiteX22" fmla="*/ 78675 w 157074"/>
                <a:gd name="connsiteY22" fmla="*/ 130889 h 196337"/>
                <a:gd name="connsiteX23" fmla="*/ 78531 w 157074"/>
                <a:gd name="connsiteY23" fmla="*/ 130889 h 196337"/>
                <a:gd name="connsiteX24" fmla="*/ 78531 w 157074"/>
                <a:gd name="connsiteY24" fmla="*/ 26173 h 196337"/>
                <a:gd name="connsiteX25" fmla="*/ 78675 w 157074"/>
                <a:gd name="connsiteY25" fmla="*/ 26173 h 196337"/>
                <a:gd name="connsiteX26" fmla="*/ 115450 w 157074"/>
                <a:gd name="connsiteY26" fmla="*/ 41402 h 196337"/>
                <a:gd name="connsiteX27" fmla="*/ 115653 w 157074"/>
                <a:gd name="connsiteY27" fmla="*/ 41612 h 196337"/>
                <a:gd name="connsiteX28" fmla="*/ 130883 w 157074"/>
                <a:gd name="connsiteY28" fmla="*/ 78387 h 196337"/>
                <a:gd name="connsiteX29" fmla="*/ 130883 w 157074"/>
                <a:gd name="connsiteY29" fmla="*/ 78681 h 196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7074" h="196337">
                  <a:moveTo>
                    <a:pt x="133966" y="22900"/>
                  </a:moveTo>
                  <a:cubicBezTo>
                    <a:pt x="119305" y="8240"/>
                    <a:pt x="99416" y="0"/>
                    <a:pt x="78682" y="0"/>
                  </a:cubicBezTo>
                  <a:lnTo>
                    <a:pt x="78387" y="0"/>
                  </a:lnTo>
                  <a:cubicBezTo>
                    <a:pt x="57653" y="0"/>
                    <a:pt x="37764" y="8240"/>
                    <a:pt x="23103" y="22900"/>
                  </a:cubicBezTo>
                  <a:lnTo>
                    <a:pt x="22900" y="23103"/>
                  </a:lnTo>
                  <a:cubicBezTo>
                    <a:pt x="8240" y="37764"/>
                    <a:pt x="0" y="57653"/>
                    <a:pt x="0" y="78387"/>
                  </a:cubicBezTo>
                  <a:lnTo>
                    <a:pt x="0" y="78681"/>
                  </a:lnTo>
                  <a:cubicBezTo>
                    <a:pt x="0" y="99416"/>
                    <a:pt x="8240" y="119305"/>
                    <a:pt x="22900" y="133965"/>
                  </a:cubicBezTo>
                  <a:lnTo>
                    <a:pt x="23103" y="134168"/>
                  </a:lnTo>
                  <a:cubicBezTo>
                    <a:pt x="27966" y="139031"/>
                    <a:pt x="33411" y="143187"/>
                    <a:pt x="39269" y="146571"/>
                  </a:cubicBezTo>
                  <a:lnTo>
                    <a:pt x="39269" y="196337"/>
                  </a:lnTo>
                  <a:lnTo>
                    <a:pt x="117806" y="196337"/>
                  </a:lnTo>
                  <a:lnTo>
                    <a:pt x="117806" y="146571"/>
                  </a:lnTo>
                  <a:cubicBezTo>
                    <a:pt x="123664" y="143187"/>
                    <a:pt x="129102" y="139031"/>
                    <a:pt x="133972" y="134168"/>
                  </a:cubicBezTo>
                  <a:lnTo>
                    <a:pt x="134175" y="133965"/>
                  </a:lnTo>
                  <a:cubicBezTo>
                    <a:pt x="148835" y="119305"/>
                    <a:pt x="157075" y="99416"/>
                    <a:pt x="157075" y="78681"/>
                  </a:cubicBezTo>
                  <a:lnTo>
                    <a:pt x="157075" y="78387"/>
                  </a:lnTo>
                  <a:cubicBezTo>
                    <a:pt x="157075" y="57653"/>
                    <a:pt x="148835" y="37764"/>
                    <a:pt x="134175" y="23103"/>
                  </a:cubicBezTo>
                  <a:lnTo>
                    <a:pt x="133972" y="22900"/>
                  </a:lnTo>
                  <a:close/>
                  <a:moveTo>
                    <a:pt x="130889" y="78681"/>
                  </a:moveTo>
                  <a:cubicBezTo>
                    <a:pt x="130889" y="92576"/>
                    <a:pt x="125477" y="105633"/>
                    <a:pt x="115660" y="115457"/>
                  </a:cubicBezTo>
                  <a:lnTo>
                    <a:pt x="115450" y="115659"/>
                  </a:lnTo>
                  <a:cubicBezTo>
                    <a:pt x="105627" y="125483"/>
                    <a:pt x="92570" y="130889"/>
                    <a:pt x="78675" y="130889"/>
                  </a:cubicBezTo>
                  <a:lnTo>
                    <a:pt x="78531" y="130889"/>
                  </a:lnTo>
                  <a:lnTo>
                    <a:pt x="78531" y="26173"/>
                  </a:lnTo>
                  <a:lnTo>
                    <a:pt x="78675" y="26173"/>
                  </a:lnTo>
                  <a:cubicBezTo>
                    <a:pt x="92570" y="26173"/>
                    <a:pt x="105627" y="31585"/>
                    <a:pt x="115450" y="41402"/>
                  </a:cubicBezTo>
                  <a:lnTo>
                    <a:pt x="115653" y="41612"/>
                  </a:lnTo>
                  <a:cubicBezTo>
                    <a:pt x="125477" y="51435"/>
                    <a:pt x="130883" y="64492"/>
                    <a:pt x="130883" y="78387"/>
                  </a:cubicBezTo>
                  <a:lnTo>
                    <a:pt x="130883" y="7868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5" name="Dowolny kształt: kształt 1014">
              <a:extLst>
                <a:ext uri="{FF2B5EF4-FFF2-40B4-BE49-F238E27FC236}">
                  <a16:creationId xmlns:a16="http://schemas.microsoft.com/office/drawing/2014/main" id="{7C3AEF73-2C0D-D3EF-4CD9-B908750AEE12}"/>
                </a:ext>
              </a:extLst>
            </p:cNvPr>
            <p:cNvSpPr/>
            <p:nvPr/>
          </p:nvSpPr>
          <p:spPr>
            <a:xfrm>
              <a:off x="8070182" y="6309173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016" name="Grafika 52">
            <a:extLst>
              <a:ext uri="{FF2B5EF4-FFF2-40B4-BE49-F238E27FC236}">
                <a16:creationId xmlns:a16="http://schemas.microsoft.com/office/drawing/2014/main" id="{7570E1C3-3731-3962-94AB-84A1DF1499DB}"/>
              </a:ext>
            </a:extLst>
          </p:cNvPr>
          <p:cNvGrpSpPr/>
          <p:nvPr userDrawn="1"/>
        </p:nvGrpSpPr>
        <p:grpSpPr>
          <a:xfrm>
            <a:off x="29582288" y="10687029"/>
            <a:ext cx="462227" cy="616302"/>
            <a:chOff x="9208975" y="7539592"/>
            <a:chExt cx="235612" cy="314149"/>
          </a:xfrm>
          <a:solidFill>
            <a:srgbClr val="212E39"/>
          </a:solidFill>
        </p:grpSpPr>
        <p:sp>
          <p:nvSpPr>
            <p:cNvPr id="1017" name="Dowolny kształt: kształt 1016">
              <a:extLst>
                <a:ext uri="{FF2B5EF4-FFF2-40B4-BE49-F238E27FC236}">
                  <a16:creationId xmlns:a16="http://schemas.microsoft.com/office/drawing/2014/main" id="{86C5D026-F725-A219-9E28-CA0B4E3C2ED6}"/>
                </a:ext>
              </a:extLst>
            </p:cNvPr>
            <p:cNvSpPr/>
            <p:nvPr/>
          </p:nvSpPr>
          <p:spPr>
            <a:xfrm>
              <a:off x="9208975" y="7618130"/>
              <a:ext cx="235612" cy="235612"/>
            </a:xfrm>
            <a:custGeom>
              <a:avLst/>
              <a:gdLst>
                <a:gd name="connsiteX0" fmla="*/ 183974 w 235612"/>
                <a:gd name="connsiteY0" fmla="*/ 25983 h 235612"/>
                <a:gd name="connsiteX1" fmla="*/ 157206 w 235612"/>
                <a:gd name="connsiteY1" fmla="*/ 25983 h 235612"/>
                <a:gd name="connsiteX2" fmla="*/ 157075 w 235612"/>
                <a:gd name="connsiteY2" fmla="*/ 13090 h 235612"/>
                <a:gd name="connsiteX3" fmla="*/ 130896 w 235612"/>
                <a:gd name="connsiteY3" fmla="*/ 13090 h 235612"/>
                <a:gd name="connsiteX4" fmla="*/ 130896 w 235612"/>
                <a:gd name="connsiteY4" fmla="*/ 0 h 235612"/>
                <a:gd name="connsiteX5" fmla="*/ 104717 w 235612"/>
                <a:gd name="connsiteY5" fmla="*/ 0 h 235612"/>
                <a:gd name="connsiteX6" fmla="*/ 104717 w 235612"/>
                <a:gd name="connsiteY6" fmla="*/ 13090 h 235612"/>
                <a:gd name="connsiteX7" fmla="*/ 78537 w 235612"/>
                <a:gd name="connsiteY7" fmla="*/ 13090 h 235612"/>
                <a:gd name="connsiteX8" fmla="*/ 78603 w 235612"/>
                <a:gd name="connsiteY8" fmla="*/ 25983 h 235612"/>
                <a:gd name="connsiteX9" fmla="*/ 52489 w 235612"/>
                <a:gd name="connsiteY9" fmla="*/ 25983 h 235612"/>
                <a:gd name="connsiteX10" fmla="*/ 0 w 235612"/>
                <a:gd name="connsiteY10" fmla="*/ 130896 h 235612"/>
                <a:gd name="connsiteX11" fmla="*/ 52358 w 235612"/>
                <a:gd name="connsiteY11" fmla="*/ 235612 h 235612"/>
                <a:gd name="connsiteX12" fmla="*/ 183516 w 235612"/>
                <a:gd name="connsiteY12" fmla="*/ 235612 h 235612"/>
                <a:gd name="connsiteX13" fmla="*/ 235612 w 235612"/>
                <a:gd name="connsiteY13" fmla="*/ 130896 h 235612"/>
                <a:gd name="connsiteX14" fmla="*/ 183974 w 235612"/>
                <a:gd name="connsiteY14" fmla="*/ 25983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612" h="235612">
                  <a:moveTo>
                    <a:pt x="183974" y="25983"/>
                  </a:moveTo>
                  <a:lnTo>
                    <a:pt x="157206" y="25983"/>
                  </a:lnTo>
                  <a:lnTo>
                    <a:pt x="157075" y="13090"/>
                  </a:lnTo>
                  <a:lnTo>
                    <a:pt x="130896" y="13090"/>
                  </a:lnTo>
                  <a:lnTo>
                    <a:pt x="130896" y="0"/>
                  </a:lnTo>
                  <a:lnTo>
                    <a:pt x="104717" y="0"/>
                  </a:lnTo>
                  <a:lnTo>
                    <a:pt x="104717" y="13090"/>
                  </a:lnTo>
                  <a:lnTo>
                    <a:pt x="78537" y="13090"/>
                  </a:lnTo>
                  <a:lnTo>
                    <a:pt x="78603" y="25983"/>
                  </a:lnTo>
                  <a:lnTo>
                    <a:pt x="52489" y="25983"/>
                  </a:lnTo>
                  <a:lnTo>
                    <a:pt x="0" y="130896"/>
                  </a:lnTo>
                  <a:lnTo>
                    <a:pt x="52358" y="235612"/>
                  </a:lnTo>
                  <a:lnTo>
                    <a:pt x="183516" y="235612"/>
                  </a:lnTo>
                  <a:lnTo>
                    <a:pt x="235612" y="130896"/>
                  </a:lnTo>
                  <a:lnTo>
                    <a:pt x="183974" y="2598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8" name="Dowolny kształt: kształt 1017">
              <a:extLst>
                <a:ext uri="{FF2B5EF4-FFF2-40B4-BE49-F238E27FC236}">
                  <a16:creationId xmlns:a16="http://schemas.microsoft.com/office/drawing/2014/main" id="{8E6843AB-115E-B4FA-D348-B3CCDA132CA1}"/>
                </a:ext>
              </a:extLst>
            </p:cNvPr>
            <p:cNvSpPr/>
            <p:nvPr/>
          </p:nvSpPr>
          <p:spPr>
            <a:xfrm>
              <a:off x="9313691" y="7591950"/>
              <a:ext cx="26179" cy="13089"/>
            </a:xfrm>
            <a:custGeom>
              <a:avLst/>
              <a:gdLst>
                <a:gd name="connsiteX0" fmla="*/ 0 w 26179"/>
                <a:gd name="connsiteY0" fmla="*/ 0 h 13089"/>
                <a:gd name="connsiteX1" fmla="*/ 26179 w 26179"/>
                <a:gd name="connsiteY1" fmla="*/ 0 h 13089"/>
                <a:gd name="connsiteX2" fmla="*/ 26179 w 26179"/>
                <a:gd name="connsiteY2" fmla="*/ 13090 h 13089"/>
                <a:gd name="connsiteX3" fmla="*/ 0 w 26179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13089">
                  <a:moveTo>
                    <a:pt x="0" y="0"/>
                  </a:moveTo>
                  <a:lnTo>
                    <a:pt x="26179" y="0"/>
                  </a:lnTo>
                  <a:lnTo>
                    <a:pt x="26179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9" name="Dowolny kształt: kształt 1018">
              <a:extLst>
                <a:ext uri="{FF2B5EF4-FFF2-40B4-BE49-F238E27FC236}">
                  <a16:creationId xmlns:a16="http://schemas.microsoft.com/office/drawing/2014/main" id="{E5C619DD-C9BD-2975-5CCC-BDB4272C6DE8}"/>
                </a:ext>
              </a:extLst>
            </p:cNvPr>
            <p:cNvSpPr/>
            <p:nvPr/>
          </p:nvSpPr>
          <p:spPr>
            <a:xfrm>
              <a:off x="9339870" y="7578861"/>
              <a:ext cx="26179" cy="13089"/>
            </a:xfrm>
            <a:custGeom>
              <a:avLst/>
              <a:gdLst>
                <a:gd name="connsiteX0" fmla="*/ 0 w 26179"/>
                <a:gd name="connsiteY0" fmla="*/ 0 h 13089"/>
                <a:gd name="connsiteX1" fmla="*/ 26179 w 26179"/>
                <a:gd name="connsiteY1" fmla="*/ 0 h 13089"/>
                <a:gd name="connsiteX2" fmla="*/ 26179 w 26179"/>
                <a:gd name="connsiteY2" fmla="*/ 13090 h 13089"/>
                <a:gd name="connsiteX3" fmla="*/ 0 w 26179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13089">
                  <a:moveTo>
                    <a:pt x="0" y="0"/>
                  </a:moveTo>
                  <a:lnTo>
                    <a:pt x="26179" y="0"/>
                  </a:lnTo>
                  <a:lnTo>
                    <a:pt x="26179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20" name="Dowolny kształt: kształt 1019">
              <a:extLst>
                <a:ext uri="{FF2B5EF4-FFF2-40B4-BE49-F238E27FC236}">
                  <a16:creationId xmlns:a16="http://schemas.microsoft.com/office/drawing/2014/main" id="{6E0E747C-380D-83A1-7493-83AF6A366972}"/>
                </a:ext>
              </a:extLst>
            </p:cNvPr>
            <p:cNvSpPr/>
            <p:nvPr/>
          </p:nvSpPr>
          <p:spPr>
            <a:xfrm>
              <a:off x="9339870" y="7539592"/>
              <a:ext cx="26179" cy="39268"/>
            </a:xfrm>
            <a:custGeom>
              <a:avLst/>
              <a:gdLst>
                <a:gd name="connsiteX0" fmla="*/ 26179 w 26179"/>
                <a:gd name="connsiteY0" fmla="*/ 13090 h 39268"/>
                <a:gd name="connsiteX1" fmla="*/ 13155 w 26179"/>
                <a:gd name="connsiteY1" fmla="*/ 0 h 39268"/>
                <a:gd name="connsiteX2" fmla="*/ 0 w 26179"/>
                <a:gd name="connsiteY2" fmla="*/ 13090 h 39268"/>
                <a:gd name="connsiteX3" fmla="*/ 13090 w 26179"/>
                <a:gd name="connsiteY3" fmla="*/ 39269 h 39268"/>
                <a:gd name="connsiteX4" fmla="*/ 26179 w 26179"/>
                <a:gd name="connsiteY4" fmla="*/ 13090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39268">
                  <a:moveTo>
                    <a:pt x="26179" y="13090"/>
                  </a:moveTo>
                  <a:lnTo>
                    <a:pt x="13155" y="0"/>
                  </a:lnTo>
                  <a:lnTo>
                    <a:pt x="0" y="13090"/>
                  </a:lnTo>
                  <a:lnTo>
                    <a:pt x="13090" y="39269"/>
                  </a:lnTo>
                  <a:lnTo>
                    <a:pt x="26179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21" name="Dowolny kształt: kształt 1020">
              <a:extLst>
                <a:ext uri="{FF2B5EF4-FFF2-40B4-BE49-F238E27FC236}">
                  <a16:creationId xmlns:a16="http://schemas.microsoft.com/office/drawing/2014/main" id="{E1346271-EC85-0A02-5C7A-8BC4671497B7}"/>
                </a:ext>
              </a:extLst>
            </p:cNvPr>
            <p:cNvSpPr/>
            <p:nvPr/>
          </p:nvSpPr>
          <p:spPr>
            <a:xfrm>
              <a:off x="9366050" y="7552682"/>
              <a:ext cx="26244" cy="26179"/>
            </a:xfrm>
            <a:custGeom>
              <a:avLst/>
              <a:gdLst>
                <a:gd name="connsiteX0" fmla="*/ 26244 w 26244"/>
                <a:gd name="connsiteY0" fmla="*/ 13024 h 26179"/>
                <a:gd name="connsiteX1" fmla="*/ 26179 w 26244"/>
                <a:gd name="connsiteY1" fmla="*/ 0 h 26179"/>
                <a:gd name="connsiteX2" fmla="*/ 13090 w 26244"/>
                <a:gd name="connsiteY2" fmla="*/ 0 h 26179"/>
                <a:gd name="connsiteX3" fmla="*/ 0 w 26244"/>
                <a:gd name="connsiteY3" fmla="*/ 26179 h 26179"/>
                <a:gd name="connsiteX4" fmla="*/ 26244 w 26244"/>
                <a:gd name="connsiteY4" fmla="*/ 13024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44" h="26179">
                  <a:moveTo>
                    <a:pt x="26244" y="13024"/>
                  </a:moveTo>
                  <a:lnTo>
                    <a:pt x="26179" y="0"/>
                  </a:lnTo>
                  <a:lnTo>
                    <a:pt x="13090" y="0"/>
                  </a:lnTo>
                  <a:lnTo>
                    <a:pt x="0" y="26179"/>
                  </a:lnTo>
                  <a:lnTo>
                    <a:pt x="26244" y="1302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22" name="Dowolny kształt: kształt 1021">
              <a:extLst>
                <a:ext uri="{FF2B5EF4-FFF2-40B4-BE49-F238E27FC236}">
                  <a16:creationId xmlns:a16="http://schemas.microsoft.com/office/drawing/2014/main" id="{EAEDFC43-3207-2AD3-A0E6-70A5589F2EAF}"/>
                </a:ext>
              </a:extLst>
            </p:cNvPr>
            <p:cNvSpPr/>
            <p:nvPr/>
          </p:nvSpPr>
          <p:spPr>
            <a:xfrm>
              <a:off x="9313691" y="7552682"/>
              <a:ext cx="26179" cy="26179"/>
            </a:xfrm>
            <a:custGeom>
              <a:avLst/>
              <a:gdLst>
                <a:gd name="connsiteX0" fmla="*/ 13090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13090 h 26179"/>
                <a:gd name="connsiteX3" fmla="*/ 26179 w 26179"/>
                <a:gd name="connsiteY3" fmla="*/ 26179 h 26179"/>
                <a:gd name="connsiteX4" fmla="*/ 13090 w 26179"/>
                <a:gd name="connsiteY4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13090" y="0"/>
                  </a:moveTo>
                  <a:lnTo>
                    <a:pt x="0" y="0"/>
                  </a:lnTo>
                  <a:lnTo>
                    <a:pt x="0" y="13090"/>
                  </a:lnTo>
                  <a:lnTo>
                    <a:pt x="26179" y="26179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023" name="Grafika 52">
            <a:extLst>
              <a:ext uri="{FF2B5EF4-FFF2-40B4-BE49-F238E27FC236}">
                <a16:creationId xmlns:a16="http://schemas.microsoft.com/office/drawing/2014/main" id="{A69C794F-F90F-AF45-073A-099D7E5BCA7D}"/>
              </a:ext>
            </a:extLst>
          </p:cNvPr>
          <p:cNvGrpSpPr/>
          <p:nvPr userDrawn="1"/>
        </p:nvGrpSpPr>
        <p:grpSpPr>
          <a:xfrm>
            <a:off x="20697241" y="1644327"/>
            <a:ext cx="616302" cy="417327"/>
            <a:chOff x="4679983" y="2930237"/>
            <a:chExt cx="314149" cy="212725"/>
          </a:xfrm>
          <a:solidFill>
            <a:srgbClr val="212E39"/>
          </a:solidFill>
        </p:grpSpPr>
        <p:sp>
          <p:nvSpPr>
            <p:cNvPr id="1024" name="Dowolny kształt: kształt 1023">
              <a:extLst>
                <a:ext uri="{FF2B5EF4-FFF2-40B4-BE49-F238E27FC236}">
                  <a16:creationId xmlns:a16="http://schemas.microsoft.com/office/drawing/2014/main" id="{AE595612-54D4-775D-D16B-B7C5356AC7E6}"/>
                </a:ext>
              </a:extLst>
            </p:cNvPr>
            <p:cNvSpPr/>
            <p:nvPr/>
          </p:nvSpPr>
          <p:spPr>
            <a:xfrm>
              <a:off x="4679983" y="2930237"/>
              <a:ext cx="314149" cy="212725"/>
            </a:xfrm>
            <a:custGeom>
              <a:avLst/>
              <a:gdLst>
                <a:gd name="connsiteX0" fmla="*/ 0 w 314149"/>
                <a:gd name="connsiteY0" fmla="*/ 41095 h 212725"/>
                <a:gd name="connsiteX1" fmla="*/ 0 w 314149"/>
                <a:gd name="connsiteY1" fmla="*/ 212725 h 212725"/>
                <a:gd name="connsiteX2" fmla="*/ 274881 w 314149"/>
                <a:gd name="connsiteY2" fmla="*/ 211259 h 212725"/>
                <a:gd name="connsiteX3" fmla="*/ 314150 w 314149"/>
                <a:gd name="connsiteY3" fmla="*/ 211259 h 212725"/>
                <a:gd name="connsiteX4" fmla="*/ 314150 w 314149"/>
                <a:gd name="connsiteY4" fmla="*/ 0 h 212725"/>
                <a:gd name="connsiteX5" fmla="*/ 39269 w 314149"/>
                <a:gd name="connsiteY5" fmla="*/ 242 h 212725"/>
                <a:gd name="connsiteX6" fmla="*/ 0 w 314149"/>
                <a:gd name="connsiteY6" fmla="*/ 41095 h 212725"/>
                <a:gd name="connsiteX7" fmla="*/ 26179 w 314149"/>
                <a:gd name="connsiteY7" fmla="*/ 185080 h 212725"/>
                <a:gd name="connsiteX8" fmla="*/ 28568 w 314149"/>
                <a:gd name="connsiteY8" fmla="*/ 64119 h 212725"/>
                <a:gd name="connsiteX9" fmla="*/ 285575 w 314149"/>
                <a:gd name="connsiteY9" fmla="*/ 64119 h 212725"/>
                <a:gd name="connsiteX10" fmla="*/ 287964 w 314149"/>
                <a:gd name="connsiteY10" fmla="*/ 185080 h 212725"/>
                <a:gd name="connsiteX11" fmla="*/ 26173 w 314149"/>
                <a:gd name="connsiteY11" fmla="*/ 185080 h 21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4149" h="212725">
                  <a:moveTo>
                    <a:pt x="0" y="41095"/>
                  </a:moveTo>
                  <a:lnTo>
                    <a:pt x="0" y="212725"/>
                  </a:lnTo>
                  <a:lnTo>
                    <a:pt x="274881" y="211259"/>
                  </a:lnTo>
                  <a:lnTo>
                    <a:pt x="314150" y="211259"/>
                  </a:lnTo>
                  <a:lnTo>
                    <a:pt x="314150" y="0"/>
                  </a:lnTo>
                  <a:lnTo>
                    <a:pt x="39269" y="242"/>
                  </a:lnTo>
                  <a:lnTo>
                    <a:pt x="0" y="41095"/>
                  </a:lnTo>
                  <a:close/>
                  <a:moveTo>
                    <a:pt x="26179" y="185080"/>
                  </a:moveTo>
                  <a:lnTo>
                    <a:pt x="28568" y="64119"/>
                  </a:lnTo>
                  <a:lnTo>
                    <a:pt x="285575" y="64119"/>
                  </a:lnTo>
                  <a:lnTo>
                    <a:pt x="287964" y="185080"/>
                  </a:lnTo>
                  <a:lnTo>
                    <a:pt x="26173" y="18508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25" name="Dowolny kształt: kształt 1024">
              <a:extLst>
                <a:ext uri="{FF2B5EF4-FFF2-40B4-BE49-F238E27FC236}">
                  <a16:creationId xmlns:a16="http://schemas.microsoft.com/office/drawing/2014/main" id="{F75A3FA8-143C-F6E7-30DB-1829E2857508}"/>
                </a:ext>
              </a:extLst>
            </p:cNvPr>
            <p:cNvSpPr/>
            <p:nvPr/>
          </p:nvSpPr>
          <p:spPr>
            <a:xfrm>
              <a:off x="4732342" y="3023690"/>
              <a:ext cx="104716" cy="26179"/>
            </a:xfrm>
            <a:custGeom>
              <a:avLst/>
              <a:gdLst>
                <a:gd name="connsiteX0" fmla="*/ 104717 w 104716"/>
                <a:gd name="connsiteY0" fmla="*/ 0 h 26179"/>
                <a:gd name="connsiteX1" fmla="*/ 0 w 104716"/>
                <a:gd name="connsiteY1" fmla="*/ 0 h 26179"/>
                <a:gd name="connsiteX2" fmla="*/ 0 w 104716"/>
                <a:gd name="connsiteY2" fmla="*/ 26179 h 26179"/>
                <a:gd name="connsiteX3" fmla="*/ 104717 w 104716"/>
                <a:gd name="connsiteY3" fmla="*/ 26179 h 26179"/>
                <a:gd name="connsiteX4" fmla="*/ 104717 w 104716"/>
                <a:gd name="connsiteY4" fmla="*/ 0 h 26179"/>
                <a:gd name="connsiteX5" fmla="*/ 104717 w 104716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16" h="26179">
                  <a:moveTo>
                    <a:pt x="104717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104717" y="26179"/>
                  </a:lnTo>
                  <a:lnTo>
                    <a:pt x="104717" y="0"/>
                  </a:lnTo>
                  <a:lnTo>
                    <a:pt x="10471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26" name="Dowolny kształt: kształt 1025">
              <a:extLst>
                <a:ext uri="{FF2B5EF4-FFF2-40B4-BE49-F238E27FC236}">
                  <a16:creationId xmlns:a16="http://schemas.microsoft.com/office/drawing/2014/main" id="{EC7EAEC3-5FC8-E461-2882-4965810A8071}"/>
                </a:ext>
              </a:extLst>
            </p:cNvPr>
            <p:cNvSpPr/>
            <p:nvPr/>
          </p:nvSpPr>
          <p:spPr>
            <a:xfrm>
              <a:off x="4732342" y="3062959"/>
              <a:ext cx="104716" cy="26179"/>
            </a:xfrm>
            <a:custGeom>
              <a:avLst/>
              <a:gdLst>
                <a:gd name="connsiteX0" fmla="*/ 104717 w 104716"/>
                <a:gd name="connsiteY0" fmla="*/ 0 h 26179"/>
                <a:gd name="connsiteX1" fmla="*/ 0 w 104716"/>
                <a:gd name="connsiteY1" fmla="*/ 0 h 26179"/>
                <a:gd name="connsiteX2" fmla="*/ 0 w 104716"/>
                <a:gd name="connsiteY2" fmla="*/ 26179 h 26179"/>
                <a:gd name="connsiteX3" fmla="*/ 104717 w 104716"/>
                <a:gd name="connsiteY3" fmla="*/ 26179 h 26179"/>
                <a:gd name="connsiteX4" fmla="*/ 104717 w 104716"/>
                <a:gd name="connsiteY4" fmla="*/ 0 h 26179"/>
                <a:gd name="connsiteX5" fmla="*/ 104717 w 104716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16" h="26179">
                  <a:moveTo>
                    <a:pt x="104717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104717" y="26179"/>
                  </a:lnTo>
                  <a:lnTo>
                    <a:pt x="104717" y="0"/>
                  </a:lnTo>
                  <a:lnTo>
                    <a:pt x="10471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27" name="Dowolny kształt: kształt 1026">
              <a:extLst>
                <a:ext uri="{FF2B5EF4-FFF2-40B4-BE49-F238E27FC236}">
                  <a16:creationId xmlns:a16="http://schemas.microsoft.com/office/drawing/2014/main" id="{8D00B2CA-570F-7CAB-8C27-1873FE778D51}"/>
                </a:ext>
              </a:extLst>
            </p:cNvPr>
            <p:cNvSpPr/>
            <p:nvPr/>
          </p:nvSpPr>
          <p:spPr>
            <a:xfrm>
              <a:off x="4876327" y="3023690"/>
              <a:ext cx="65447" cy="65447"/>
            </a:xfrm>
            <a:custGeom>
              <a:avLst/>
              <a:gdLst>
                <a:gd name="connsiteX0" fmla="*/ 0 w 65447"/>
                <a:gd name="connsiteY0" fmla="*/ 0 h 65447"/>
                <a:gd name="connsiteX1" fmla="*/ 65448 w 65447"/>
                <a:gd name="connsiteY1" fmla="*/ 0 h 65447"/>
                <a:gd name="connsiteX2" fmla="*/ 65448 w 65447"/>
                <a:gd name="connsiteY2" fmla="*/ 65448 h 65447"/>
                <a:gd name="connsiteX3" fmla="*/ 0 w 65447"/>
                <a:gd name="connsiteY3" fmla="*/ 65448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47" h="65447">
                  <a:moveTo>
                    <a:pt x="0" y="0"/>
                  </a:moveTo>
                  <a:lnTo>
                    <a:pt x="65448" y="0"/>
                  </a:lnTo>
                  <a:lnTo>
                    <a:pt x="65448" y="65448"/>
                  </a:lnTo>
                  <a:lnTo>
                    <a:pt x="0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028" name="Dowolny kształt: kształt 1027">
            <a:extLst>
              <a:ext uri="{FF2B5EF4-FFF2-40B4-BE49-F238E27FC236}">
                <a16:creationId xmlns:a16="http://schemas.microsoft.com/office/drawing/2014/main" id="{9C15ED33-1B0A-8324-038B-3D8B092C7CF7}"/>
              </a:ext>
            </a:extLst>
          </p:cNvPr>
          <p:cNvSpPr/>
          <p:nvPr userDrawn="1"/>
        </p:nvSpPr>
        <p:spPr>
          <a:xfrm>
            <a:off x="30198590" y="11354739"/>
            <a:ext cx="436547" cy="616255"/>
          </a:xfrm>
          <a:custGeom>
            <a:avLst/>
            <a:gdLst>
              <a:gd name="connsiteX0" fmla="*/ 104717 w 222522"/>
              <a:gd name="connsiteY0" fmla="*/ 143961 h 314125"/>
              <a:gd name="connsiteX1" fmla="*/ 96012 w 222522"/>
              <a:gd name="connsiteY1" fmla="*/ 162221 h 314125"/>
              <a:gd name="connsiteX2" fmla="*/ 177560 w 222522"/>
              <a:gd name="connsiteY2" fmla="*/ 189905 h 314125"/>
              <a:gd name="connsiteX3" fmla="*/ 117937 w 222522"/>
              <a:gd name="connsiteY3" fmla="*/ 211241 h 314125"/>
              <a:gd name="connsiteX4" fmla="*/ 82595 w 222522"/>
              <a:gd name="connsiteY4" fmla="*/ 162679 h 314125"/>
              <a:gd name="connsiteX5" fmla="*/ 85672 w 222522"/>
              <a:gd name="connsiteY5" fmla="*/ 157574 h 314125"/>
              <a:gd name="connsiteX6" fmla="*/ 117806 w 222522"/>
              <a:gd name="connsiteY6" fmla="*/ 91472 h 314125"/>
              <a:gd name="connsiteX7" fmla="*/ 52358 w 222522"/>
              <a:gd name="connsiteY7" fmla="*/ 130740 h 314125"/>
              <a:gd name="connsiteX8" fmla="*/ 65448 w 222522"/>
              <a:gd name="connsiteY8" fmla="*/ 143830 h 314125"/>
              <a:gd name="connsiteX9" fmla="*/ 53536 w 222522"/>
              <a:gd name="connsiteY9" fmla="*/ 155807 h 314125"/>
              <a:gd name="connsiteX10" fmla="*/ 55434 w 222522"/>
              <a:gd name="connsiteY10" fmla="*/ 149328 h 314125"/>
              <a:gd name="connsiteX11" fmla="*/ 39269 w 222522"/>
              <a:gd name="connsiteY11" fmla="*/ 143961 h 314125"/>
              <a:gd name="connsiteX12" fmla="*/ 35604 w 222522"/>
              <a:gd name="connsiteY12" fmla="*/ 155022 h 314125"/>
              <a:gd name="connsiteX13" fmla="*/ 35407 w 222522"/>
              <a:gd name="connsiteY13" fmla="*/ 154891 h 314125"/>
              <a:gd name="connsiteX14" fmla="*/ 25263 w 222522"/>
              <a:gd name="connsiteY14" fmla="*/ 143175 h 314125"/>
              <a:gd name="connsiteX15" fmla="*/ 26441 w 222522"/>
              <a:gd name="connsiteY15" fmla="*/ 127730 h 314125"/>
              <a:gd name="connsiteX16" fmla="*/ 62372 w 222522"/>
              <a:gd name="connsiteY16" fmla="*/ 56326 h 314125"/>
              <a:gd name="connsiteX17" fmla="*/ 88420 w 222522"/>
              <a:gd name="connsiteY17" fmla="*/ 40815 h 314125"/>
              <a:gd name="connsiteX18" fmla="*/ 75920 w 222522"/>
              <a:gd name="connsiteY18" fmla="*/ 2986 h 314125"/>
              <a:gd name="connsiteX19" fmla="*/ 67346 w 222522"/>
              <a:gd name="connsiteY19" fmla="*/ 303 h 314125"/>
              <a:gd name="connsiteX20" fmla="*/ 38091 w 222522"/>
              <a:gd name="connsiteY20" fmla="*/ 15487 h 314125"/>
              <a:gd name="connsiteX21" fmla="*/ 41167 w 222522"/>
              <a:gd name="connsiteY21" fmla="*/ 45658 h 314125"/>
              <a:gd name="connsiteX22" fmla="*/ 5236 w 222522"/>
              <a:gd name="connsiteY22" fmla="*/ 117062 h 314125"/>
              <a:gd name="connsiteX23" fmla="*/ 2749 w 222522"/>
              <a:gd name="connsiteY23" fmla="*/ 150637 h 314125"/>
              <a:gd name="connsiteX24" fmla="*/ 24739 w 222522"/>
              <a:gd name="connsiteY24" fmla="*/ 176161 h 314125"/>
              <a:gd name="connsiteX25" fmla="*/ 26572 w 222522"/>
              <a:gd name="connsiteY25" fmla="*/ 177077 h 314125"/>
              <a:gd name="connsiteX26" fmla="*/ 28012 w 222522"/>
              <a:gd name="connsiteY26" fmla="*/ 177797 h 314125"/>
              <a:gd name="connsiteX27" fmla="*/ 0 w 222522"/>
              <a:gd name="connsiteY27" fmla="*/ 261767 h 314125"/>
              <a:gd name="connsiteX28" fmla="*/ 183254 w 222522"/>
              <a:gd name="connsiteY28" fmla="*/ 314125 h 314125"/>
              <a:gd name="connsiteX29" fmla="*/ 222523 w 222522"/>
              <a:gd name="connsiteY29" fmla="*/ 183230 h 314125"/>
              <a:gd name="connsiteX30" fmla="*/ 104717 w 222522"/>
              <a:gd name="connsiteY30" fmla="*/ 143961 h 314125"/>
              <a:gd name="connsiteX31" fmla="*/ 50984 w 222522"/>
              <a:gd name="connsiteY31" fmla="*/ 26286 h 314125"/>
              <a:gd name="connsiteX32" fmla="*/ 64793 w 222522"/>
              <a:gd name="connsiteY32" fmla="*/ 16010 h 314125"/>
              <a:gd name="connsiteX33" fmla="*/ 75134 w 222522"/>
              <a:gd name="connsiteY33" fmla="*/ 29885 h 314125"/>
              <a:gd name="connsiteX34" fmla="*/ 61259 w 222522"/>
              <a:gd name="connsiteY34" fmla="*/ 40161 h 314125"/>
              <a:gd name="connsiteX35" fmla="*/ 50984 w 222522"/>
              <a:gd name="connsiteY35" fmla="*/ 26286 h 314125"/>
              <a:gd name="connsiteX36" fmla="*/ 194707 w 222522"/>
              <a:gd name="connsiteY36" fmla="*/ 201947 h 314125"/>
              <a:gd name="connsiteX37" fmla="*/ 171146 w 222522"/>
              <a:gd name="connsiteY37" fmla="*/ 284412 h 314125"/>
              <a:gd name="connsiteX38" fmla="*/ 129456 w 222522"/>
              <a:gd name="connsiteY38" fmla="*/ 227080 h 314125"/>
              <a:gd name="connsiteX39" fmla="*/ 194707 w 222522"/>
              <a:gd name="connsiteY39" fmla="*/ 201947 h 314125"/>
              <a:gd name="connsiteX40" fmla="*/ 69113 w 222522"/>
              <a:gd name="connsiteY40" fmla="*/ 175441 h 314125"/>
              <a:gd name="connsiteX41" fmla="*/ 98957 w 222522"/>
              <a:gd name="connsiteY41" fmla="*/ 217982 h 314125"/>
              <a:gd name="connsiteX42" fmla="*/ 27684 w 222522"/>
              <a:gd name="connsiteY42" fmla="*/ 243442 h 314125"/>
              <a:gd name="connsiteX43" fmla="*/ 45879 w 222522"/>
              <a:gd name="connsiteY43" fmla="*/ 181790 h 314125"/>
              <a:gd name="connsiteX44" fmla="*/ 69113 w 222522"/>
              <a:gd name="connsiteY44" fmla="*/ 175441 h 31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22522" h="314125">
                <a:moveTo>
                  <a:pt x="104717" y="143961"/>
                </a:moveTo>
                <a:lnTo>
                  <a:pt x="96012" y="162221"/>
                </a:lnTo>
                <a:lnTo>
                  <a:pt x="177560" y="189905"/>
                </a:lnTo>
                <a:lnTo>
                  <a:pt x="117937" y="211241"/>
                </a:lnTo>
                <a:lnTo>
                  <a:pt x="82595" y="162679"/>
                </a:lnTo>
                <a:cubicBezTo>
                  <a:pt x="83773" y="161042"/>
                  <a:pt x="84755" y="159341"/>
                  <a:pt x="85672" y="157574"/>
                </a:cubicBezTo>
                <a:lnTo>
                  <a:pt x="117806" y="91472"/>
                </a:lnTo>
                <a:lnTo>
                  <a:pt x="52358" y="130740"/>
                </a:lnTo>
                <a:lnTo>
                  <a:pt x="65448" y="143830"/>
                </a:lnTo>
                <a:cubicBezTo>
                  <a:pt x="63026" y="148607"/>
                  <a:pt x="58641" y="153189"/>
                  <a:pt x="53536" y="155807"/>
                </a:cubicBezTo>
                <a:lnTo>
                  <a:pt x="55434" y="149328"/>
                </a:lnTo>
                <a:lnTo>
                  <a:pt x="39269" y="143961"/>
                </a:lnTo>
                <a:lnTo>
                  <a:pt x="35604" y="155022"/>
                </a:lnTo>
                <a:lnTo>
                  <a:pt x="35407" y="154891"/>
                </a:lnTo>
                <a:cubicBezTo>
                  <a:pt x="30564" y="152469"/>
                  <a:pt x="26965" y="148346"/>
                  <a:pt x="25263" y="143175"/>
                </a:cubicBezTo>
                <a:cubicBezTo>
                  <a:pt x="23561" y="138071"/>
                  <a:pt x="24019" y="132573"/>
                  <a:pt x="26441" y="127730"/>
                </a:cubicBezTo>
                <a:lnTo>
                  <a:pt x="62372" y="56326"/>
                </a:lnTo>
                <a:cubicBezTo>
                  <a:pt x="73236" y="56653"/>
                  <a:pt x="83446" y="50698"/>
                  <a:pt x="88420" y="40815"/>
                </a:cubicBezTo>
                <a:cubicBezTo>
                  <a:pt x="95423" y="26940"/>
                  <a:pt x="89795" y="9989"/>
                  <a:pt x="75920" y="2986"/>
                </a:cubicBezTo>
                <a:cubicBezTo>
                  <a:pt x="73236" y="1612"/>
                  <a:pt x="70356" y="761"/>
                  <a:pt x="67346" y="303"/>
                </a:cubicBezTo>
                <a:cubicBezTo>
                  <a:pt x="55303" y="-1464"/>
                  <a:pt x="43588" y="4622"/>
                  <a:pt x="38091" y="15487"/>
                </a:cubicBezTo>
                <a:cubicBezTo>
                  <a:pt x="33116" y="25369"/>
                  <a:pt x="34491" y="37150"/>
                  <a:pt x="41167" y="45658"/>
                </a:cubicBezTo>
                <a:lnTo>
                  <a:pt x="5236" y="117062"/>
                </a:lnTo>
                <a:cubicBezTo>
                  <a:pt x="-65" y="127534"/>
                  <a:pt x="-982" y="139445"/>
                  <a:pt x="2749" y="150637"/>
                </a:cubicBezTo>
                <a:cubicBezTo>
                  <a:pt x="6414" y="161828"/>
                  <a:pt x="14202" y="170860"/>
                  <a:pt x="24739" y="176161"/>
                </a:cubicBezTo>
                <a:lnTo>
                  <a:pt x="26572" y="177077"/>
                </a:lnTo>
                <a:cubicBezTo>
                  <a:pt x="27030" y="177339"/>
                  <a:pt x="27553" y="177535"/>
                  <a:pt x="28012" y="177797"/>
                </a:cubicBezTo>
                <a:lnTo>
                  <a:pt x="0" y="261767"/>
                </a:lnTo>
                <a:lnTo>
                  <a:pt x="183254" y="314125"/>
                </a:lnTo>
                <a:lnTo>
                  <a:pt x="222523" y="183230"/>
                </a:lnTo>
                <a:lnTo>
                  <a:pt x="104717" y="143961"/>
                </a:lnTo>
                <a:close/>
                <a:moveTo>
                  <a:pt x="50984" y="26286"/>
                </a:moveTo>
                <a:cubicBezTo>
                  <a:pt x="51966" y="19610"/>
                  <a:pt x="58118" y="15029"/>
                  <a:pt x="64793" y="16010"/>
                </a:cubicBezTo>
                <a:cubicBezTo>
                  <a:pt x="71469" y="16992"/>
                  <a:pt x="76116" y="23210"/>
                  <a:pt x="75134" y="29885"/>
                </a:cubicBezTo>
                <a:cubicBezTo>
                  <a:pt x="74152" y="36495"/>
                  <a:pt x="67935" y="41142"/>
                  <a:pt x="61259" y="40161"/>
                </a:cubicBezTo>
                <a:cubicBezTo>
                  <a:pt x="54584" y="39179"/>
                  <a:pt x="50002" y="32962"/>
                  <a:pt x="50984" y="26286"/>
                </a:cubicBezTo>
                <a:close/>
                <a:moveTo>
                  <a:pt x="194707" y="201947"/>
                </a:moveTo>
                <a:lnTo>
                  <a:pt x="171146" y="284412"/>
                </a:lnTo>
                <a:lnTo>
                  <a:pt x="129456" y="227080"/>
                </a:lnTo>
                <a:lnTo>
                  <a:pt x="194707" y="201947"/>
                </a:lnTo>
                <a:close/>
                <a:moveTo>
                  <a:pt x="69113" y="175441"/>
                </a:moveTo>
                <a:lnTo>
                  <a:pt x="98957" y="217982"/>
                </a:lnTo>
                <a:lnTo>
                  <a:pt x="27684" y="243442"/>
                </a:lnTo>
                <a:lnTo>
                  <a:pt x="45879" y="181790"/>
                </a:lnTo>
                <a:cubicBezTo>
                  <a:pt x="54191" y="181855"/>
                  <a:pt x="62241" y="179565"/>
                  <a:pt x="69113" y="175441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029" name="Grupa 1028">
            <a:extLst>
              <a:ext uri="{FF2B5EF4-FFF2-40B4-BE49-F238E27FC236}">
                <a16:creationId xmlns:a16="http://schemas.microsoft.com/office/drawing/2014/main" id="{33D9EB61-E194-586B-E376-24890E5D991C}"/>
              </a:ext>
            </a:extLst>
          </p:cNvPr>
          <p:cNvGrpSpPr/>
          <p:nvPr userDrawn="1"/>
        </p:nvGrpSpPr>
        <p:grpSpPr>
          <a:xfrm>
            <a:off x="29556607" y="11354692"/>
            <a:ext cx="474810" cy="615971"/>
            <a:chOff x="9195885" y="7879921"/>
            <a:chExt cx="242026" cy="313980"/>
          </a:xfrm>
        </p:grpSpPr>
        <p:sp>
          <p:nvSpPr>
            <p:cNvPr id="1030" name="Dowolny kształt: kształt 1029">
              <a:extLst>
                <a:ext uri="{FF2B5EF4-FFF2-40B4-BE49-F238E27FC236}">
                  <a16:creationId xmlns:a16="http://schemas.microsoft.com/office/drawing/2014/main" id="{E330661E-7C10-DE7E-24B2-C35906C68856}"/>
                </a:ext>
              </a:extLst>
            </p:cNvPr>
            <p:cNvSpPr/>
            <p:nvPr/>
          </p:nvSpPr>
          <p:spPr>
            <a:xfrm>
              <a:off x="9302713" y="7984421"/>
              <a:ext cx="135198" cy="209480"/>
            </a:xfrm>
            <a:custGeom>
              <a:avLst/>
              <a:gdLst>
                <a:gd name="connsiteX0" fmla="*/ 59802 w 135198"/>
                <a:gd name="connsiteY0" fmla="*/ 150746 h 209480"/>
                <a:gd name="connsiteX1" fmla="*/ 74921 w 135198"/>
                <a:gd name="connsiteY1" fmla="*/ 165799 h 209480"/>
                <a:gd name="connsiteX2" fmla="*/ 49462 w 135198"/>
                <a:gd name="connsiteY2" fmla="*/ 181899 h 209480"/>
                <a:gd name="connsiteX3" fmla="*/ 42393 w 135198"/>
                <a:gd name="connsiteY3" fmla="*/ 179608 h 209480"/>
                <a:gd name="connsiteX4" fmla="*/ 40234 w 135198"/>
                <a:gd name="connsiteY4" fmla="*/ 178561 h 209480"/>
                <a:gd name="connsiteX5" fmla="*/ 28584 w 135198"/>
                <a:gd name="connsiteY5" fmla="*/ 165014 h 209480"/>
                <a:gd name="connsiteX6" fmla="*/ 29893 w 135198"/>
                <a:gd name="connsiteY6" fmla="*/ 147212 h 209480"/>
                <a:gd name="connsiteX7" fmla="*/ 71321 w 135198"/>
                <a:gd name="connsiteY7" fmla="*/ 64878 h 209480"/>
                <a:gd name="connsiteX8" fmla="*/ 101362 w 135198"/>
                <a:gd name="connsiteY8" fmla="*/ 47011 h 209480"/>
                <a:gd name="connsiteX9" fmla="*/ 86963 w 135198"/>
                <a:gd name="connsiteY9" fmla="*/ 3488 h 209480"/>
                <a:gd name="connsiteX10" fmla="*/ 77081 w 135198"/>
                <a:gd name="connsiteY10" fmla="*/ 347 h 209480"/>
                <a:gd name="connsiteX11" fmla="*/ 43375 w 135198"/>
                <a:gd name="connsiteY11" fmla="*/ 17822 h 209480"/>
                <a:gd name="connsiteX12" fmla="*/ 46910 w 135198"/>
                <a:gd name="connsiteY12" fmla="*/ 52574 h 209480"/>
                <a:gd name="connsiteX13" fmla="*/ 5415 w 135198"/>
                <a:gd name="connsiteY13" fmla="*/ 134908 h 209480"/>
                <a:gd name="connsiteX14" fmla="*/ 2601 w 135198"/>
                <a:gd name="connsiteY14" fmla="*/ 173588 h 209480"/>
                <a:gd name="connsiteX15" fmla="*/ 27930 w 135198"/>
                <a:gd name="connsiteY15" fmla="*/ 202973 h 209480"/>
                <a:gd name="connsiteX16" fmla="*/ 30089 w 135198"/>
                <a:gd name="connsiteY16" fmla="*/ 204086 h 209480"/>
                <a:gd name="connsiteX17" fmla="*/ 45470 w 135198"/>
                <a:gd name="connsiteY17" fmla="*/ 208930 h 209480"/>
                <a:gd name="connsiteX18" fmla="*/ 98155 w 135198"/>
                <a:gd name="connsiteY18" fmla="*/ 181572 h 209480"/>
                <a:gd name="connsiteX19" fmla="*/ 135198 w 135198"/>
                <a:gd name="connsiteY19" fmla="*/ 105456 h 209480"/>
                <a:gd name="connsiteX20" fmla="*/ 59802 w 135198"/>
                <a:gd name="connsiteY20" fmla="*/ 150746 h 209480"/>
                <a:gd name="connsiteX21" fmla="*/ 74136 w 135198"/>
                <a:gd name="connsiteY21" fmla="*/ 18476 h 209480"/>
                <a:gd name="connsiteX22" fmla="*/ 86047 w 135198"/>
                <a:gd name="connsiteY22" fmla="*/ 34445 h 209480"/>
                <a:gd name="connsiteX23" fmla="*/ 70078 w 135198"/>
                <a:gd name="connsiteY23" fmla="*/ 46292 h 209480"/>
                <a:gd name="connsiteX24" fmla="*/ 58232 w 135198"/>
                <a:gd name="connsiteY24" fmla="*/ 30322 h 209480"/>
                <a:gd name="connsiteX25" fmla="*/ 74136 w 135198"/>
                <a:gd name="connsiteY25" fmla="*/ 18476 h 209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5198" h="209480">
                  <a:moveTo>
                    <a:pt x="59802" y="150746"/>
                  </a:moveTo>
                  <a:lnTo>
                    <a:pt x="74921" y="165799"/>
                  </a:lnTo>
                  <a:cubicBezTo>
                    <a:pt x="70405" y="174766"/>
                    <a:pt x="59475" y="183339"/>
                    <a:pt x="49462" y="181899"/>
                  </a:cubicBezTo>
                  <a:cubicBezTo>
                    <a:pt x="47040" y="181507"/>
                    <a:pt x="44684" y="180787"/>
                    <a:pt x="42393" y="179608"/>
                  </a:cubicBezTo>
                  <a:lnTo>
                    <a:pt x="40234" y="178561"/>
                  </a:lnTo>
                  <a:cubicBezTo>
                    <a:pt x="34671" y="175747"/>
                    <a:pt x="30548" y="170904"/>
                    <a:pt x="28584" y="165014"/>
                  </a:cubicBezTo>
                  <a:cubicBezTo>
                    <a:pt x="26621" y="159058"/>
                    <a:pt x="27078" y="152775"/>
                    <a:pt x="29893" y="147212"/>
                  </a:cubicBezTo>
                  <a:lnTo>
                    <a:pt x="71321" y="64878"/>
                  </a:lnTo>
                  <a:cubicBezTo>
                    <a:pt x="83888" y="65272"/>
                    <a:pt x="95602" y="58465"/>
                    <a:pt x="101362" y="47011"/>
                  </a:cubicBezTo>
                  <a:cubicBezTo>
                    <a:pt x="109412" y="31042"/>
                    <a:pt x="102933" y="11473"/>
                    <a:pt x="86963" y="3488"/>
                  </a:cubicBezTo>
                  <a:cubicBezTo>
                    <a:pt x="83822" y="1852"/>
                    <a:pt x="80484" y="871"/>
                    <a:pt x="77081" y="347"/>
                  </a:cubicBezTo>
                  <a:cubicBezTo>
                    <a:pt x="63206" y="-1682"/>
                    <a:pt x="49658" y="5321"/>
                    <a:pt x="43375" y="17822"/>
                  </a:cubicBezTo>
                  <a:cubicBezTo>
                    <a:pt x="37616" y="29209"/>
                    <a:pt x="39186" y="42822"/>
                    <a:pt x="46910" y="52574"/>
                  </a:cubicBezTo>
                  <a:lnTo>
                    <a:pt x="5415" y="134908"/>
                  </a:lnTo>
                  <a:cubicBezTo>
                    <a:pt x="-671" y="146950"/>
                    <a:pt x="-1653" y="160694"/>
                    <a:pt x="2601" y="173588"/>
                  </a:cubicBezTo>
                  <a:cubicBezTo>
                    <a:pt x="6855" y="186480"/>
                    <a:pt x="15822" y="196887"/>
                    <a:pt x="27930" y="202973"/>
                  </a:cubicBezTo>
                  <a:lnTo>
                    <a:pt x="30089" y="204086"/>
                  </a:lnTo>
                  <a:cubicBezTo>
                    <a:pt x="34932" y="206508"/>
                    <a:pt x="40103" y="208144"/>
                    <a:pt x="45470" y="208930"/>
                  </a:cubicBezTo>
                  <a:cubicBezTo>
                    <a:pt x="67133" y="212136"/>
                    <a:pt x="88338" y="201141"/>
                    <a:pt x="98155" y="181572"/>
                  </a:cubicBezTo>
                  <a:lnTo>
                    <a:pt x="135198" y="105456"/>
                  </a:lnTo>
                  <a:lnTo>
                    <a:pt x="59802" y="150746"/>
                  </a:lnTo>
                  <a:close/>
                  <a:moveTo>
                    <a:pt x="74136" y="18476"/>
                  </a:moveTo>
                  <a:cubicBezTo>
                    <a:pt x="81858" y="19588"/>
                    <a:pt x="87160" y="26722"/>
                    <a:pt x="86047" y="34445"/>
                  </a:cubicBezTo>
                  <a:cubicBezTo>
                    <a:pt x="84934" y="42103"/>
                    <a:pt x="77735" y="47404"/>
                    <a:pt x="70078" y="46292"/>
                  </a:cubicBezTo>
                  <a:cubicBezTo>
                    <a:pt x="62355" y="45179"/>
                    <a:pt x="57054" y="38045"/>
                    <a:pt x="58232" y="30322"/>
                  </a:cubicBezTo>
                  <a:cubicBezTo>
                    <a:pt x="59345" y="22665"/>
                    <a:pt x="66478" y="17364"/>
                    <a:pt x="74136" y="18476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1" name="Dowolny kształt: kształt 1030">
              <a:extLst>
                <a:ext uri="{FF2B5EF4-FFF2-40B4-BE49-F238E27FC236}">
                  <a16:creationId xmlns:a16="http://schemas.microsoft.com/office/drawing/2014/main" id="{D596291A-C9D1-7C61-284B-3FCA2434F6B9}"/>
                </a:ext>
              </a:extLst>
            </p:cNvPr>
            <p:cNvSpPr/>
            <p:nvPr/>
          </p:nvSpPr>
          <p:spPr>
            <a:xfrm>
              <a:off x="9352960" y="7958458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2" name="Dowolny kształt: kształt 1031">
              <a:extLst>
                <a:ext uri="{FF2B5EF4-FFF2-40B4-BE49-F238E27FC236}">
                  <a16:creationId xmlns:a16="http://schemas.microsoft.com/office/drawing/2014/main" id="{BE17D522-2911-320A-1E9E-A854405B4D2D}"/>
                </a:ext>
              </a:extLst>
            </p:cNvPr>
            <p:cNvSpPr/>
            <p:nvPr/>
          </p:nvSpPr>
          <p:spPr>
            <a:xfrm>
              <a:off x="9326781" y="7932279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3" name="Dowolny kształt: kształt 1032">
              <a:extLst>
                <a:ext uri="{FF2B5EF4-FFF2-40B4-BE49-F238E27FC236}">
                  <a16:creationId xmlns:a16="http://schemas.microsoft.com/office/drawing/2014/main" id="{A9989577-CF89-FBBD-BE66-892CD3D7B300}"/>
                </a:ext>
              </a:extLst>
            </p:cNvPr>
            <p:cNvSpPr/>
            <p:nvPr/>
          </p:nvSpPr>
          <p:spPr>
            <a:xfrm>
              <a:off x="9300602" y="7958458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4" name="Dowolny kształt: kształt 1033">
              <a:extLst>
                <a:ext uri="{FF2B5EF4-FFF2-40B4-BE49-F238E27FC236}">
                  <a16:creationId xmlns:a16="http://schemas.microsoft.com/office/drawing/2014/main" id="{6B83FD84-3F21-CE33-5FE6-7EC9913E4868}"/>
                </a:ext>
              </a:extLst>
            </p:cNvPr>
            <p:cNvSpPr/>
            <p:nvPr/>
          </p:nvSpPr>
          <p:spPr>
            <a:xfrm>
              <a:off x="9274423" y="7984638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5" name="Dowolny kształt: kształt 1034">
              <a:extLst>
                <a:ext uri="{FF2B5EF4-FFF2-40B4-BE49-F238E27FC236}">
                  <a16:creationId xmlns:a16="http://schemas.microsoft.com/office/drawing/2014/main" id="{9EA7780F-1529-61C8-4909-49953C3DA946}"/>
                </a:ext>
              </a:extLst>
            </p:cNvPr>
            <p:cNvSpPr/>
            <p:nvPr/>
          </p:nvSpPr>
          <p:spPr>
            <a:xfrm>
              <a:off x="9248244" y="8010817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6" name="Dowolny kształt: kształt 1035">
              <a:extLst>
                <a:ext uri="{FF2B5EF4-FFF2-40B4-BE49-F238E27FC236}">
                  <a16:creationId xmlns:a16="http://schemas.microsoft.com/office/drawing/2014/main" id="{68A09ED6-D2FE-4476-CCF6-F2F47F04AD52}"/>
                </a:ext>
              </a:extLst>
            </p:cNvPr>
            <p:cNvSpPr/>
            <p:nvPr/>
          </p:nvSpPr>
          <p:spPr>
            <a:xfrm>
              <a:off x="9222064" y="7984638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7" name="Dowolny kształt: kształt 1036">
              <a:extLst>
                <a:ext uri="{FF2B5EF4-FFF2-40B4-BE49-F238E27FC236}">
                  <a16:creationId xmlns:a16="http://schemas.microsoft.com/office/drawing/2014/main" id="{6C73B3B3-44C0-2DA2-1AD1-DECE35271146}"/>
                </a:ext>
              </a:extLst>
            </p:cNvPr>
            <p:cNvSpPr/>
            <p:nvPr/>
          </p:nvSpPr>
          <p:spPr>
            <a:xfrm>
              <a:off x="9195885" y="7958458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8" name="Dowolny kształt: kształt 1037">
              <a:extLst>
                <a:ext uri="{FF2B5EF4-FFF2-40B4-BE49-F238E27FC236}">
                  <a16:creationId xmlns:a16="http://schemas.microsoft.com/office/drawing/2014/main" id="{CF5402C1-9DB8-1F90-284A-F400CE7183E8}"/>
                </a:ext>
              </a:extLst>
            </p:cNvPr>
            <p:cNvSpPr/>
            <p:nvPr/>
          </p:nvSpPr>
          <p:spPr>
            <a:xfrm>
              <a:off x="9222064" y="7932279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9" name="Dowolny kształt: kształt 1038">
              <a:extLst>
                <a:ext uri="{FF2B5EF4-FFF2-40B4-BE49-F238E27FC236}">
                  <a16:creationId xmlns:a16="http://schemas.microsoft.com/office/drawing/2014/main" id="{F71095B9-EF99-3446-09F5-7DEB7C672CBC}"/>
                </a:ext>
              </a:extLst>
            </p:cNvPr>
            <p:cNvSpPr/>
            <p:nvPr/>
          </p:nvSpPr>
          <p:spPr>
            <a:xfrm>
              <a:off x="9248244" y="7906100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0" name="Dowolny kształt: kształt 1039">
              <a:extLst>
                <a:ext uri="{FF2B5EF4-FFF2-40B4-BE49-F238E27FC236}">
                  <a16:creationId xmlns:a16="http://schemas.microsoft.com/office/drawing/2014/main" id="{3A03E835-B8C4-C17B-B862-7445E0820495}"/>
                </a:ext>
              </a:extLst>
            </p:cNvPr>
            <p:cNvSpPr/>
            <p:nvPr/>
          </p:nvSpPr>
          <p:spPr>
            <a:xfrm>
              <a:off x="9222064" y="7879921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041" name="Grafika 52">
            <a:extLst>
              <a:ext uri="{FF2B5EF4-FFF2-40B4-BE49-F238E27FC236}">
                <a16:creationId xmlns:a16="http://schemas.microsoft.com/office/drawing/2014/main" id="{BC1409CC-AE22-5AEB-DE61-FE361BB7A125}"/>
              </a:ext>
            </a:extLst>
          </p:cNvPr>
          <p:cNvGrpSpPr/>
          <p:nvPr userDrawn="1"/>
        </p:nvGrpSpPr>
        <p:grpSpPr>
          <a:xfrm>
            <a:off x="25165444" y="10687029"/>
            <a:ext cx="462227" cy="616302"/>
            <a:chOff x="6957569" y="7539592"/>
            <a:chExt cx="235612" cy="314149"/>
          </a:xfrm>
          <a:solidFill>
            <a:srgbClr val="212E39"/>
          </a:solidFill>
        </p:grpSpPr>
        <p:sp>
          <p:nvSpPr>
            <p:cNvPr id="1042" name="Dowolny kształt: kształt 1041">
              <a:extLst>
                <a:ext uri="{FF2B5EF4-FFF2-40B4-BE49-F238E27FC236}">
                  <a16:creationId xmlns:a16="http://schemas.microsoft.com/office/drawing/2014/main" id="{EF182CD9-CC75-5907-1EC3-FFD4C80707D1}"/>
                </a:ext>
              </a:extLst>
            </p:cNvPr>
            <p:cNvSpPr/>
            <p:nvPr/>
          </p:nvSpPr>
          <p:spPr>
            <a:xfrm>
              <a:off x="7180091" y="7683577"/>
              <a:ext cx="13089" cy="117806"/>
            </a:xfrm>
            <a:custGeom>
              <a:avLst/>
              <a:gdLst>
                <a:gd name="connsiteX0" fmla="*/ 0 w 13089"/>
                <a:gd name="connsiteY0" fmla="*/ 0 h 117806"/>
                <a:gd name="connsiteX1" fmla="*/ 13090 w 13089"/>
                <a:gd name="connsiteY1" fmla="*/ 0 h 117806"/>
                <a:gd name="connsiteX2" fmla="*/ 13090 w 13089"/>
                <a:gd name="connsiteY2" fmla="*/ 117806 h 117806"/>
                <a:gd name="connsiteX3" fmla="*/ 0 w 13089"/>
                <a:gd name="connsiteY3" fmla="*/ 117806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117806">
                  <a:moveTo>
                    <a:pt x="0" y="0"/>
                  </a:moveTo>
                  <a:lnTo>
                    <a:pt x="13090" y="0"/>
                  </a:lnTo>
                  <a:lnTo>
                    <a:pt x="13090" y="117806"/>
                  </a:lnTo>
                  <a:lnTo>
                    <a:pt x="0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3" name="Dowolny kształt: kształt 1042">
              <a:extLst>
                <a:ext uri="{FF2B5EF4-FFF2-40B4-BE49-F238E27FC236}">
                  <a16:creationId xmlns:a16="http://schemas.microsoft.com/office/drawing/2014/main" id="{FF7065DC-9F53-2E74-0E33-D3D310C41F71}"/>
                </a:ext>
              </a:extLst>
            </p:cNvPr>
            <p:cNvSpPr/>
            <p:nvPr/>
          </p:nvSpPr>
          <p:spPr>
            <a:xfrm>
              <a:off x="6957569" y="7709757"/>
              <a:ext cx="13089" cy="130895"/>
            </a:xfrm>
            <a:custGeom>
              <a:avLst/>
              <a:gdLst>
                <a:gd name="connsiteX0" fmla="*/ 0 w 13089"/>
                <a:gd name="connsiteY0" fmla="*/ 0 h 130895"/>
                <a:gd name="connsiteX1" fmla="*/ 13090 w 13089"/>
                <a:gd name="connsiteY1" fmla="*/ 0 h 130895"/>
                <a:gd name="connsiteX2" fmla="*/ 13090 w 13089"/>
                <a:gd name="connsiteY2" fmla="*/ 130896 h 130895"/>
                <a:gd name="connsiteX3" fmla="*/ 0 w 13089"/>
                <a:gd name="connsiteY3" fmla="*/ 130896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130895">
                  <a:moveTo>
                    <a:pt x="0" y="0"/>
                  </a:moveTo>
                  <a:lnTo>
                    <a:pt x="13090" y="0"/>
                  </a:lnTo>
                  <a:lnTo>
                    <a:pt x="13090" y="130896"/>
                  </a:lnTo>
                  <a:lnTo>
                    <a:pt x="0" y="13089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4" name="Dowolny kształt: kształt 1043">
              <a:extLst>
                <a:ext uri="{FF2B5EF4-FFF2-40B4-BE49-F238E27FC236}">
                  <a16:creationId xmlns:a16="http://schemas.microsoft.com/office/drawing/2014/main" id="{35E5FDA7-9A01-D9EE-6B5E-E47EFA51B89E}"/>
                </a:ext>
              </a:extLst>
            </p:cNvPr>
            <p:cNvSpPr/>
            <p:nvPr/>
          </p:nvSpPr>
          <p:spPr>
            <a:xfrm>
              <a:off x="6996837" y="7683577"/>
              <a:ext cx="13089" cy="170164"/>
            </a:xfrm>
            <a:custGeom>
              <a:avLst/>
              <a:gdLst>
                <a:gd name="connsiteX0" fmla="*/ 0 w 13089"/>
                <a:gd name="connsiteY0" fmla="*/ 91627 h 170164"/>
                <a:gd name="connsiteX1" fmla="*/ 0 w 13089"/>
                <a:gd name="connsiteY1" fmla="*/ 170164 h 170164"/>
                <a:gd name="connsiteX2" fmla="*/ 13090 w 13089"/>
                <a:gd name="connsiteY2" fmla="*/ 170164 h 170164"/>
                <a:gd name="connsiteX3" fmla="*/ 13090 w 13089"/>
                <a:gd name="connsiteY3" fmla="*/ 91627 h 170164"/>
                <a:gd name="connsiteX4" fmla="*/ 13090 w 13089"/>
                <a:gd name="connsiteY4" fmla="*/ 0 h 170164"/>
                <a:gd name="connsiteX5" fmla="*/ 0 w 13089"/>
                <a:gd name="connsiteY5" fmla="*/ 0 h 170164"/>
                <a:gd name="connsiteX6" fmla="*/ 0 w 13089"/>
                <a:gd name="connsiteY6" fmla="*/ 91627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89" h="170164">
                  <a:moveTo>
                    <a:pt x="0" y="91627"/>
                  </a:moveTo>
                  <a:lnTo>
                    <a:pt x="0" y="170164"/>
                  </a:lnTo>
                  <a:lnTo>
                    <a:pt x="13090" y="170164"/>
                  </a:lnTo>
                  <a:lnTo>
                    <a:pt x="13090" y="91627"/>
                  </a:lnTo>
                  <a:lnTo>
                    <a:pt x="13090" y="0"/>
                  </a:lnTo>
                  <a:lnTo>
                    <a:pt x="0" y="0"/>
                  </a:lnTo>
                  <a:lnTo>
                    <a:pt x="0" y="9162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5" name="Dowolny kształt: kształt 1044">
              <a:extLst>
                <a:ext uri="{FF2B5EF4-FFF2-40B4-BE49-F238E27FC236}">
                  <a16:creationId xmlns:a16="http://schemas.microsoft.com/office/drawing/2014/main" id="{3F183DE1-4C19-9B18-E387-06160B4B7340}"/>
                </a:ext>
              </a:extLst>
            </p:cNvPr>
            <p:cNvSpPr/>
            <p:nvPr/>
          </p:nvSpPr>
          <p:spPr>
            <a:xfrm>
              <a:off x="7101554" y="7683577"/>
              <a:ext cx="13089" cy="143985"/>
            </a:xfrm>
            <a:custGeom>
              <a:avLst/>
              <a:gdLst>
                <a:gd name="connsiteX0" fmla="*/ 0 w 13089"/>
                <a:gd name="connsiteY0" fmla="*/ 65448 h 143985"/>
                <a:gd name="connsiteX1" fmla="*/ 0 w 13089"/>
                <a:gd name="connsiteY1" fmla="*/ 78537 h 143985"/>
                <a:gd name="connsiteX2" fmla="*/ 0 w 13089"/>
                <a:gd name="connsiteY2" fmla="*/ 143985 h 143985"/>
                <a:gd name="connsiteX3" fmla="*/ 13090 w 13089"/>
                <a:gd name="connsiteY3" fmla="*/ 143985 h 143985"/>
                <a:gd name="connsiteX4" fmla="*/ 13090 w 13089"/>
                <a:gd name="connsiteY4" fmla="*/ 78537 h 143985"/>
                <a:gd name="connsiteX5" fmla="*/ 13090 w 13089"/>
                <a:gd name="connsiteY5" fmla="*/ 65448 h 143985"/>
                <a:gd name="connsiteX6" fmla="*/ 13090 w 13089"/>
                <a:gd name="connsiteY6" fmla="*/ 0 h 143985"/>
                <a:gd name="connsiteX7" fmla="*/ 0 w 13089"/>
                <a:gd name="connsiteY7" fmla="*/ 0 h 143985"/>
                <a:gd name="connsiteX8" fmla="*/ 0 w 13089"/>
                <a:gd name="connsiteY8" fmla="*/ 65448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89" h="143985">
                  <a:moveTo>
                    <a:pt x="0" y="65448"/>
                  </a:moveTo>
                  <a:lnTo>
                    <a:pt x="0" y="78537"/>
                  </a:lnTo>
                  <a:lnTo>
                    <a:pt x="0" y="143985"/>
                  </a:lnTo>
                  <a:lnTo>
                    <a:pt x="13090" y="143985"/>
                  </a:lnTo>
                  <a:lnTo>
                    <a:pt x="13090" y="78537"/>
                  </a:lnTo>
                  <a:lnTo>
                    <a:pt x="13090" y="65448"/>
                  </a:lnTo>
                  <a:lnTo>
                    <a:pt x="13090" y="0"/>
                  </a:lnTo>
                  <a:lnTo>
                    <a:pt x="0" y="0"/>
                  </a:lnTo>
                  <a:lnTo>
                    <a:pt x="0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6" name="Dowolny kształt: kształt 1045">
              <a:extLst>
                <a:ext uri="{FF2B5EF4-FFF2-40B4-BE49-F238E27FC236}">
                  <a16:creationId xmlns:a16="http://schemas.microsoft.com/office/drawing/2014/main" id="{B3E2D9B5-F754-7A3F-9D45-6470F7319AE9}"/>
                </a:ext>
              </a:extLst>
            </p:cNvPr>
            <p:cNvSpPr/>
            <p:nvPr/>
          </p:nvSpPr>
          <p:spPr>
            <a:xfrm>
              <a:off x="7068830" y="7657398"/>
              <a:ext cx="13089" cy="52358"/>
            </a:xfrm>
            <a:custGeom>
              <a:avLst/>
              <a:gdLst>
                <a:gd name="connsiteX0" fmla="*/ 0 w 13089"/>
                <a:gd name="connsiteY0" fmla="*/ 0 h 52358"/>
                <a:gd name="connsiteX1" fmla="*/ 13090 w 13089"/>
                <a:gd name="connsiteY1" fmla="*/ 0 h 52358"/>
                <a:gd name="connsiteX2" fmla="*/ 13090 w 13089"/>
                <a:gd name="connsiteY2" fmla="*/ 52358 h 52358"/>
                <a:gd name="connsiteX3" fmla="*/ 0 w 13089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52358">
                  <a:moveTo>
                    <a:pt x="0" y="0"/>
                  </a:moveTo>
                  <a:lnTo>
                    <a:pt x="13090" y="0"/>
                  </a:lnTo>
                  <a:lnTo>
                    <a:pt x="13090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7" name="Dowolny kształt: kształt 1046">
              <a:extLst>
                <a:ext uri="{FF2B5EF4-FFF2-40B4-BE49-F238E27FC236}">
                  <a16:creationId xmlns:a16="http://schemas.microsoft.com/office/drawing/2014/main" id="{AFC4AD54-57EA-379A-5C01-A016F6CB028F}"/>
                </a:ext>
              </a:extLst>
            </p:cNvPr>
            <p:cNvSpPr/>
            <p:nvPr/>
          </p:nvSpPr>
          <p:spPr>
            <a:xfrm>
              <a:off x="7068830" y="7742480"/>
              <a:ext cx="13089" cy="111261"/>
            </a:xfrm>
            <a:custGeom>
              <a:avLst/>
              <a:gdLst>
                <a:gd name="connsiteX0" fmla="*/ 0 w 13089"/>
                <a:gd name="connsiteY0" fmla="*/ 0 h 111261"/>
                <a:gd name="connsiteX1" fmla="*/ 13090 w 13089"/>
                <a:gd name="connsiteY1" fmla="*/ 0 h 111261"/>
                <a:gd name="connsiteX2" fmla="*/ 13090 w 13089"/>
                <a:gd name="connsiteY2" fmla="*/ 111261 h 111261"/>
                <a:gd name="connsiteX3" fmla="*/ 0 w 13089"/>
                <a:gd name="connsiteY3" fmla="*/ 111261 h 111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111261">
                  <a:moveTo>
                    <a:pt x="0" y="0"/>
                  </a:moveTo>
                  <a:lnTo>
                    <a:pt x="13090" y="0"/>
                  </a:lnTo>
                  <a:lnTo>
                    <a:pt x="13090" y="111261"/>
                  </a:lnTo>
                  <a:lnTo>
                    <a:pt x="0" y="11126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8" name="Dowolny kształt: kształt 1047">
              <a:extLst>
                <a:ext uri="{FF2B5EF4-FFF2-40B4-BE49-F238E27FC236}">
                  <a16:creationId xmlns:a16="http://schemas.microsoft.com/office/drawing/2014/main" id="{92BF9668-13B4-8F54-D176-3BFDF8025C83}"/>
                </a:ext>
              </a:extLst>
            </p:cNvPr>
            <p:cNvSpPr/>
            <p:nvPr/>
          </p:nvSpPr>
          <p:spPr>
            <a:xfrm>
              <a:off x="7036106" y="7814473"/>
              <a:ext cx="13089" cy="39268"/>
            </a:xfrm>
            <a:custGeom>
              <a:avLst/>
              <a:gdLst>
                <a:gd name="connsiteX0" fmla="*/ 0 w 13089"/>
                <a:gd name="connsiteY0" fmla="*/ 0 h 39268"/>
                <a:gd name="connsiteX1" fmla="*/ 13090 w 13089"/>
                <a:gd name="connsiteY1" fmla="*/ 0 h 39268"/>
                <a:gd name="connsiteX2" fmla="*/ 13090 w 13089"/>
                <a:gd name="connsiteY2" fmla="*/ 39269 h 39268"/>
                <a:gd name="connsiteX3" fmla="*/ 0 w 13089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39268">
                  <a:moveTo>
                    <a:pt x="0" y="0"/>
                  </a:moveTo>
                  <a:lnTo>
                    <a:pt x="13090" y="0"/>
                  </a:lnTo>
                  <a:lnTo>
                    <a:pt x="13090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9" name="Dowolny kształt: kształt 1048">
              <a:extLst>
                <a:ext uri="{FF2B5EF4-FFF2-40B4-BE49-F238E27FC236}">
                  <a16:creationId xmlns:a16="http://schemas.microsoft.com/office/drawing/2014/main" id="{DDFC190D-437E-5A1C-993F-83FC17084054}"/>
                </a:ext>
              </a:extLst>
            </p:cNvPr>
            <p:cNvSpPr/>
            <p:nvPr/>
          </p:nvSpPr>
          <p:spPr>
            <a:xfrm>
              <a:off x="6957569" y="7543977"/>
              <a:ext cx="87137" cy="113421"/>
            </a:xfrm>
            <a:custGeom>
              <a:avLst/>
              <a:gdLst>
                <a:gd name="connsiteX0" fmla="*/ 87137 w 87137"/>
                <a:gd name="connsiteY0" fmla="*/ 12631 h 113421"/>
                <a:gd name="connsiteX1" fmla="*/ 83662 w 87137"/>
                <a:gd name="connsiteY1" fmla="*/ 0 h 113421"/>
                <a:gd name="connsiteX2" fmla="*/ 0 w 87137"/>
                <a:gd name="connsiteY2" fmla="*/ 113421 h 113421"/>
                <a:gd name="connsiteX3" fmla="*/ 13090 w 87137"/>
                <a:gd name="connsiteY3" fmla="*/ 113421 h 113421"/>
                <a:gd name="connsiteX4" fmla="*/ 87131 w 87137"/>
                <a:gd name="connsiteY4" fmla="*/ 12631 h 113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137" h="113421">
                  <a:moveTo>
                    <a:pt x="87137" y="12631"/>
                  </a:moveTo>
                  <a:cubicBezTo>
                    <a:pt x="85998" y="8442"/>
                    <a:pt x="84827" y="4254"/>
                    <a:pt x="83662" y="0"/>
                  </a:cubicBezTo>
                  <a:cubicBezTo>
                    <a:pt x="34537" y="13875"/>
                    <a:pt x="0" y="59164"/>
                    <a:pt x="0" y="113421"/>
                  </a:cubicBezTo>
                  <a:lnTo>
                    <a:pt x="13090" y="113421"/>
                  </a:lnTo>
                  <a:cubicBezTo>
                    <a:pt x="13090" y="65121"/>
                    <a:pt x="43549" y="25001"/>
                    <a:pt x="87131" y="12631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0" name="Dowolny kształt: kształt 1049">
              <a:extLst>
                <a:ext uri="{FF2B5EF4-FFF2-40B4-BE49-F238E27FC236}">
                  <a16:creationId xmlns:a16="http://schemas.microsoft.com/office/drawing/2014/main" id="{8DCCFC74-6C21-1B16-3718-6867F1713954}"/>
                </a:ext>
              </a:extLst>
            </p:cNvPr>
            <p:cNvSpPr/>
            <p:nvPr/>
          </p:nvSpPr>
          <p:spPr>
            <a:xfrm>
              <a:off x="7088464" y="7539592"/>
              <a:ext cx="104716" cy="117806"/>
            </a:xfrm>
            <a:custGeom>
              <a:avLst/>
              <a:gdLst>
                <a:gd name="connsiteX0" fmla="*/ 91627 w 104716"/>
                <a:gd name="connsiteY0" fmla="*/ 117806 h 117806"/>
                <a:gd name="connsiteX1" fmla="*/ 104717 w 104716"/>
                <a:gd name="connsiteY1" fmla="*/ 117806 h 117806"/>
                <a:gd name="connsiteX2" fmla="*/ 0 w 104716"/>
                <a:gd name="connsiteY2" fmla="*/ 0 h 117806"/>
                <a:gd name="connsiteX3" fmla="*/ 0 w 104716"/>
                <a:gd name="connsiteY3" fmla="*/ 13090 h 117806"/>
                <a:gd name="connsiteX4" fmla="*/ 91627 w 104716"/>
                <a:gd name="connsiteY4" fmla="*/ 117806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16" h="117806">
                  <a:moveTo>
                    <a:pt x="91627" y="117806"/>
                  </a:moveTo>
                  <a:lnTo>
                    <a:pt x="104717" y="117806"/>
                  </a:lnTo>
                  <a:cubicBezTo>
                    <a:pt x="104717" y="55762"/>
                    <a:pt x="60880" y="5040"/>
                    <a:pt x="0" y="0"/>
                  </a:cubicBezTo>
                  <a:lnTo>
                    <a:pt x="0" y="13090"/>
                  </a:lnTo>
                  <a:cubicBezTo>
                    <a:pt x="54152" y="17606"/>
                    <a:pt x="91627" y="62634"/>
                    <a:pt x="91627" y="117806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1" name="Dowolny kształt: kształt 1050">
              <a:extLst>
                <a:ext uri="{FF2B5EF4-FFF2-40B4-BE49-F238E27FC236}">
                  <a16:creationId xmlns:a16="http://schemas.microsoft.com/office/drawing/2014/main" id="{F365B434-A717-3470-AAA0-A9B1A2B05906}"/>
                </a:ext>
              </a:extLst>
            </p:cNvPr>
            <p:cNvSpPr/>
            <p:nvPr/>
          </p:nvSpPr>
          <p:spPr>
            <a:xfrm>
              <a:off x="7133074" y="7620224"/>
              <a:ext cx="20844" cy="233517"/>
            </a:xfrm>
            <a:custGeom>
              <a:avLst/>
              <a:gdLst>
                <a:gd name="connsiteX0" fmla="*/ 0 w 20844"/>
                <a:gd name="connsiteY0" fmla="*/ 6218 h 233517"/>
                <a:gd name="connsiteX1" fmla="*/ 7755 w 20844"/>
                <a:gd name="connsiteY1" fmla="*/ 37174 h 233517"/>
                <a:gd name="connsiteX2" fmla="*/ 7755 w 20844"/>
                <a:gd name="connsiteY2" fmla="*/ 233518 h 233517"/>
                <a:gd name="connsiteX3" fmla="*/ 20845 w 20844"/>
                <a:gd name="connsiteY3" fmla="*/ 233518 h 233517"/>
                <a:gd name="connsiteX4" fmla="*/ 20845 w 20844"/>
                <a:gd name="connsiteY4" fmla="*/ 37174 h 233517"/>
                <a:gd name="connsiteX5" fmla="*/ 11532 w 20844"/>
                <a:gd name="connsiteY5" fmla="*/ 0 h 233517"/>
                <a:gd name="connsiteX6" fmla="*/ 0 w 20844"/>
                <a:gd name="connsiteY6" fmla="*/ 6218 h 23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44" h="233517">
                  <a:moveTo>
                    <a:pt x="0" y="6218"/>
                  </a:moveTo>
                  <a:cubicBezTo>
                    <a:pt x="5065" y="15642"/>
                    <a:pt x="7749" y="26375"/>
                    <a:pt x="7755" y="37174"/>
                  </a:cubicBezTo>
                  <a:lnTo>
                    <a:pt x="7755" y="233518"/>
                  </a:lnTo>
                  <a:lnTo>
                    <a:pt x="20845" y="233518"/>
                  </a:lnTo>
                  <a:lnTo>
                    <a:pt x="20845" y="37174"/>
                  </a:lnTo>
                  <a:cubicBezTo>
                    <a:pt x="20845" y="24216"/>
                    <a:pt x="17619" y="11322"/>
                    <a:pt x="11532" y="0"/>
                  </a:cubicBezTo>
                  <a:lnTo>
                    <a:pt x="0" y="621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2" name="Dowolny kształt: kształt 1051">
              <a:extLst>
                <a:ext uri="{FF2B5EF4-FFF2-40B4-BE49-F238E27FC236}">
                  <a16:creationId xmlns:a16="http://schemas.microsoft.com/office/drawing/2014/main" id="{71D69AD9-0C78-8809-D79D-B00BE9C58A7A}"/>
                </a:ext>
              </a:extLst>
            </p:cNvPr>
            <p:cNvSpPr/>
            <p:nvPr/>
          </p:nvSpPr>
          <p:spPr>
            <a:xfrm>
              <a:off x="6996837" y="7578800"/>
              <a:ext cx="92530" cy="91688"/>
            </a:xfrm>
            <a:custGeom>
              <a:avLst/>
              <a:gdLst>
                <a:gd name="connsiteX0" fmla="*/ 90010 w 92530"/>
                <a:gd name="connsiteY0" fmla="*/ 14198 h 91688"/>
                <a:gd name="connsiteX1" fmla="*/ 92530 w 92530"/>
                <a:gd name="connsiteY1" fmla="*/ 1370 h 91688"/>
                <a:gd name="connsiteX2" fmla="*/ 10943 w 92530"/>
                <a:gd name="connsiteY2" fmla="*/ 38610 h 91688"/>
                <a:gd name="connsiteX3" fmla="*/ 0 w 92530"/>
                <a:gd name="connsiteY3" fmla="*/ 78599 h 91688"/>
                <a:gd name="connsiteX4" fmla="*/ 0 w 92530"/>
                <a:gd name="connsiteY4" fmla="*/ 91688 h 91688"/>
                <a:gd name="connsiteX5" fmla="*/ 13090 w 92530"/>
                <a:gd name="connsiteY5" fmla="*/ 91688 h 91688"/>
                <a:gd name="connsiteX6" fmla="*/ 13090 w 92530"/>
                <a:gd name="connsiteY6" fmla="*/ 78599 h 91688"/>
                <a:gd name="connsiteX7" fmla="*/ 22220 w 92530"/>
                <a:gd name="connsiteY7" fmla="*/ 45285 h 91688"/>
                <a:gd name="connsiteX8" fmla="*/ 90004 w 92530"/>
                <a:gd name="connsiteY8" fmla="*/ 14198 h 91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530" h="91688">
                  <a:moveTo>
                    <a:pt x="90010" y="14198"/>
                  </a:moveTo>
                  <a:lnTo>
                    <a:pt x="92530" y="1370"/>
                  </a:lnTo>
                  <a:cubicBezTo>
                    <a:pt x="61076" y="-4847"/>
                    <a:pt x="27527" y="10533"/>
                    <a:pt x="10943" y="38610"/>
                  </a:cubicBezTo>
                  <a:cubicBezTo>
                    <a:pt x="3842" y="50718"/>
                    <a:pt x="0" y="64200"/>
                    <a:pt x="0" y="78599"/>
                  </a:cubicBezTo>
                  <a:lnTo>
                    <a:pt x="0" y="91688"/>
                  </a:lnTo>
                  <a:lnTo>
                    <a:pt x="13090" y="91688"/>
                  </a:lnTo>
                  <a:lnTo>
                    <a:pt x="13090" y="78599"/>
                  </a:lnTo>
                  <a:cubicBezTo>
                    <a:pt x="13090" y="66556"/>
                    <a:pt x="16323" y="55300"/>
                    <a:pt x="22220" y="45285"/>
                  </a:cubicBezTo>
                  <a:cubicBezTo>
                    <a:pt x="36029" y="21855"/>
                    <a:pt x="63903" y="9093"/>
                    <a:pt x="90004" y="1419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3" name="Dowolny kształt: kształt 1052">
              <a:extLst>
                <a:ext uri="{FF2B5EF4-FFF2-40B4-BE49-F238E27FC236}">
                  <a16:creationId xmlns:a16="http://schemas.microsoft.com/office/drawing/2014/main" id="{2D690C24-94E5-D1B4-6F9A-CDD1901BA60A}"/>
                </a:ext>
              </a:extLst>
            </p:cNvPr>
            <p:cNvSpPr/>
            <p:nvPr/>
          </p:nvSpPr>
          <p:spPr>
            <a:xfrm>
              <a:off x="7036106" y="7618064"/>
              <a:ext cx="78537" cy="157140"/>
            </a:xfrm>
            <a:custGeom>
              <a:avLst/>
              <a:gdLst>
                <a:gd name="connsiteX0" fmla="*/ 39269 w 78537"/>
                <a:gd name="connsiteY0" fmla="*/ 0 h 157140"/>
                <a:gd name="connsiteX1" fmla="*/ 0 w 78537"/>
                <a:gd name="connsiteY1" fmla="*/ 39334 h 157140"/>
                <a:gd name="connsiteX2" fmla="*/ 0 w 78537"/>
                <a:gd name="connsiteY2" fmla="*/ 157140 h 157140"/>
                <a:gd name="connsiteX3" fmla="*/ 13090 w 78537"/>
                <a:gd name="connsiteY3" fmla="*/ 157140 h 157140"/>
                <a:gd name="connsiteX4" fmla="*/ 13090 w 78537"/>
                <a:gd name="connsiteY4" fmla="*/ 39334 h 157140"/>
                <a:gd name="connsiteX5" fmla="*/ 39269 w 78537"/>
                <a:gd name="connsiteY5" fmla="*/ 13090 h 157140"/>
                <a:gd name="connsiteX6" fmla="*/ 65448 w 78537"/>
                <a:gd name="connsiteY6" fmla="*/ 39334 h 157140"/>
                <a:gd name="connsiteX7" fmla="*/ 78537 w 78537"/>
                <a:gd name="connsiteY7" fmla="*/ 39334 h 157140"/>
                <a:gd name="connsiteX8" fmla="*/ 39269 w 78537"/>
                <a:gd name="connsiteY8" fmla="*/ 0 h 15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37" h="157140">
                  <a:moveTo>
                    <a:pt x="39269" y="0"/>
                  </a:moveTo>
                  <a:cubicBezTo>
                    <a:pt x="17619" y="0"/>
                    <a:pt x="0" y="17671"/>
                    <a:pt x="0" y="39334"/>
                  </a:cubicBezTo>
                  <a:lnTo>
                    <a:pt x="0" y="157140"/>
                  </a:lnTo>
                  <a:lnTo>
                    <a:pt x="13090" y="157140"/>
                  </a:lnTo>
                  <a:lnTo>
                    <a:pt x="13090" y="39334"/>
                  </a:lnTo>
                  <a:cubicBezTo>
                    <a:pt x="13090" y="24870"/>
                    <a:pt x="24831" y="13090"/>
                    <a:pt x="39269" y="13090"/>
                  </a:cubicBezTo>
                  <a:cubicBezTo>
                    <a:pt x="53707" y="13090"/>
                    <a:pt x="65448" y="24935"/>
                    <a:pt x="65448" y="39334"/>
                  </a:cubicBezTo>
                  <a:lnTo>
                    <a:pt x="78537" y="39334"/>
                  </a:lnTo>
                  <a:cubicBezTo>
                    <a:pt x="78537" y="17671"/>
                    <a:pt x="60919" y="0"/>
                    <a:pt x="39269" y="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054" name="Grafika 52">
            <a:extLst>
              <a:ext uri="{FF2B5EF4-FFF2-40B4-BE49-F238E27FC236}">
                <a16:creationId xmlns:a16="http://schemas.microsoft.com/office/drawing/2014/main" id="{0D0084AE-CC01-7C64-2AAF-F895414DAD46}"/>
              </a:ext>
            </a:extLst>
          </p:cNvPr>
          <p:cNvGrpSpPr/>
          <p:nvPr userDrawn="1"/>
        </p:nvGrpSpPr>
        <p:grpSpPr>
          <a:xfrm>
            <a:off x="25781747" y="10687029"/>
            <a:ext cx="564944" cy="616302"/>
            <a:chOff x="7271718" y="7539592"/>
            <a:chExt cx="287970" cy="314149"/>
          </a:xfrm>
          <a:solidFill>
            <a:srgbClr val="212E39"/>
          </a:solidFill>
        </p:grpSpPr>
        <p:sp>
          <p:nvSpPr>
            <p:cNvPr id="1055" name="Dowolny kształt: kształt 1054">
              <a:extLst>
                <a:ext uri="{FF2B5EF4-FFF2-40B4-BE49-F238E27FC236}">
                  <a16:creationId xmlns:a16="http://schemas.microsoft.com/office/drawing/2014/main" id="{2BAE3864-316F-25B1-212B-11379B6273D7}"/>
                </a:ext>
              </a:extLst>
            </p:cNvPr>
            <p:cNvSpPr/>
            <p:nvPr/>
          </p:nvSpPr>
          <p:spPr>
            <a:xfrm>
              <a:off x="7271718" y="7709757"/>
              <a:ext cx="26179" cy="143985"/>
            </a:xfrm>
            <a:custGeom>
              <a:avLst/>
              <a:gdLst>
                <a:gd name="connsiteX0" fmla="*/ 0 w 26179"/>
                <a:gd name="connsiteY0" fmla="*/ 0 h 143985"/>
                <a:gd name="connsiteX1" fmla="*/ 26179 w 26179"/>
                <a:gd name="connsiteY1" fmla="*/ 0 h 143985"/>
                <a:gd name="connsiteX2" fmla="*/ 26179 w 26179"/>
                <a:gd name="connsiteY2" fmla="*/ 143985 h 143985"/>
                <a:gd name="connsiteX3" fmla="*/ 0 w 26179"/>
                <a:gd name="connsiteY3" fmla="*/ 143985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143985">
                  <a:moveTo>
                    <a:pt x="0" y="0"/>
                  </a:moveTo>
                  <a:lnTo>
                    <a:pt x="26179" y="0"/>
                  </a:lnTo>
                  <a:lnTo>
                    <a:pt x="26179" y="143985"/>
                  </a:lnTo>
                  <a:lnTo>
                    <a:pt x="0" y="14398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6" name="Dowolny kształt: kształt 1055">
              <a:extLst>
                <a:ext uri="{FF2B5EF4-FFF2-40B4-BE49-F238E27FC236}">
                  <a16:creationId xmlns:a16="http://schemas.microsoft.com/office/drawing/2014/main" id="{479EE3C5-A426-89CE-2F89-2972924CB02D}"/>
                </a:ext>
              </a:extLst>
            </p:cNvPr>
            <p:cNvSpPr/>
            <p:nvPr/>
          </p:nvSpPr>
          <p:spPr>
            <a:xfrm>
              <a:off x="7533510" y="7775204"/>
              <a:ext cx="26179" cy="78537"/>
            </a:xfrm>
            <a:custGeom>
              <a:avLst/>
              <a:gdLst>
                <a:gd name="connsiteX0" fmla="*/ 0 w 26179"/>
                <a:gd name="connsiteY0" fmla="*/ 0 h 78537"/>
                <a:gd name="connsiteX1" fmla="*/ 26179 w 26179"/>
                <a:gd name="connsiteY1" fmla="*/ 0 h 78537"/>
                <a:gd name="connsiteX2" fmla="*/ 26179 w 26179"/>
                <a:gd name="connsiteY2" fmla="*/ 78537 h 78537"/>
                <a:gd name="connsiteX3" fmla="*/ 0 w 26179"/>
                <a:gd name="connsiteY3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78537">
                  <a:moveTo>
                    <a:pt x="0" y="0"/>
                  </a:moveTo>
                  <a:lnTo>
                    <a:pt x="26179" y="0"/>
                  </a:lnTo>
                  <a:lnTo>
                    <a:pt x="26179" y="78537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7" name="Dowolny kształt: kształt 1056">
              <a:extLst>
                <a:ext uri="{FF2B5EF4-FFF2-40B4-BE49-F238E27FC236}">
                  <a16:creationId xmlns:a16="http://schemas.microsoft.com/office/drawing/2014/main" id="{FCDEC856-38AA-3DED-4C2B-B43768695CE6}"/>
                </a:ext>
              </a:extLst>
            </p:cNvPr>
            <p:cNvSpPr/>
            <p:nvPr/>
          </p:nvSpPr>
          <p:spPr>
            <a:xfrm>
              <a:off x="7481151" y="7722846"/>
              <a:ext cx="26179" cy="104716"/>
            </a:xfrm>
            <a:custGeom>
              <a:avLst/>
              <a:gdLst>
                <a:gd name="connsiteX0" fmla="*/ 0 w 26179"/>
                <a:gd name="connsiteY0" fmla="*/ 0 h 104716"/>
                <a:gd name="connsiteX1" fmla="*/ 26179 w 26179"/>
                <a:gd name="connsiteY1" fmla="*/ 0 h 104716"/>
                <a:gd name="connsiteX2" fmla="*/ 26179 w 26179"/>
                <a:gd name="connsiteY2" fmla="*/ 104717 h 104716"/>
                <a:gd name="connsiteX3" fmla="*/ 0 w 26179"/>
                <a:gd name="connsiteY3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104716">
                  <a:moveTo>
                    <a:pt x="0" y="0"/>
                  </a:moveTo>
                  <a:lnTo>
                    <a:pt x="26179" y="0"/>
                  </a:lnTo>
                  <a:lnTo>
                    <a:pt x="26179" y="104717"/>
                  </a:lnTo>
                  <a:lnTo>
                    <a:pt x="0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8" name="Dowolny kształt: kształt 1057">
              <a:extLst>
                <a:ext uri="{FF2B5EF4-FFF2-40B4-BE49-F238E27FC236}">
                  <a16:creationId xmlns:a16="http://schemas.microsoft.com/office/drawing/2014/main" id="{D6B634AD-3127-4056-8F5C-7342228A659A}"/>
                </a:ext>
              </a:extLst>
            </p:cNvPr>
            <p:cNvSpPr/>
            <p:nvPr/>
          </p:nvSpPr>
          <p:spPr>
            <a:xfrm>
              <a:off x="7428793" y="7801384"/>
              <a:ext cx="26179" cy="52358"/>
            </a:xfrm>
            <a:custGeom>
              <a:avLst/>
              <a:gdLst>
                <a:gd name="connsiteX0" fmla="*/ 0 w 26179"/>
                <a:gd name="connsiteY0" fmla="*/ 0 h 52358"/>
                <a:gd name="connsiteX1" fmla="*/ 26179 w 26179"/>
                <a:gd name="connsiteY1" fmla="*/ 0 h 52358"/>
                <a:gd name="connsiteX2" fmla="*/ 26179 w 26179"/>
                <a:gd name="connsiteY2" fmla="*/ 52358 h 52358"/>
                <a:gd name="connsiteX3" fmla="*/ 0 w 26179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52358">
                  <a:moveTo>
                    <a:pt x="0" y="0"/>
                  </a:moveTo>
                  <a:lnTo>
                    <a:pt x="26179" y="0"/>
                  </a:lnTo>
                  <a:lnTo>
                    <a:pt x="26179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9" name="Dowolny kształt: kształt 1058">
              <a:extLst>
                <a:ext uri="{FF2B5EF4-FFF2-40B4-BE49-F238E27FC236}">
                  <a16:creationId xmlns:a16="http://schemas.microsoft.com/office/drawing/2014/main" id="{5778D47E-F1C2-DF3F-5366-F79264725228}"/>
                </a:ext>
              </a:extLst>
            </p:cNvPr>
            <p:cNvSpPr/>
            <p:nvPr/>
          </p:nvSpPr>
          <p:spPr>
            <a:xfrm>
              <a:off x="7376435" y="7735936"/>
              <a:ext cx="26179" cy="117806"/>
            </a:xfrm>
            <a:custGeom>
              <a:avLst/>
              <a:gdLst>
                <a:gd name="connsiteX0" fmla="*/ 0 w 26179"/>
                <a:gd name="connsiteY0" fmla="*/ 0 h 117806"/>
                <a:gd name="connsiteX1" fmla="*/ 26179 w 26179"/>
                <a:gd name="connsiteY1" fmla="*/ 0 h 117806"/>
                <a:gd name="connsiteX2" fmla="*/ 26179 w 26179"/>
                <a:gd name="connsiteY2" fmla="*/ 117806 h 117806"/>
                <a:gd name="connsiteX3" fmla="*/ 0 w 26179"/>
                <a:gd name="connsiteY3" fmla="*/ 117806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117806">
                  <a:moveTo>
                    <a:pt x="0" y="0"/>
                  </a:moveTo>
                  <a:lnTo>
                    <a:pt x="26179" y="0"/>
                  </a:lnTo>
                  <a:lnTo>
                    <a:pt x="26179" y="117806"/>
                  </a:lnTo>
                  <a:lnTo>
                    <a:pt x="0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0" name="Dowolny kształt: kształt 1059">
              <a:extLst>
                <a:ext uri="{FF2B5EF4-FFF2-40B4-BE49-F238E27FC236}">
                  <a16:creationId xmlns:a16="http://schemas.microsoft.com/office/drawing/2014/main" id="{EF8675BB-0940-D378-462D-D16E7CD147A1}"/>
                </a:ext>
              </a:extLst>
            </p:cNvPr>
            <p:cNvSpPr/>
            <p:nvPr/>
          </p:nvSpPr>
          <p:spPr>
            <a:xfrm>
              <a:off x="7376435" y="7657398"/>
              <a:ext cx="78537" cy="117806"/>
            </a:xfrm>
            <a:custGeom>
              <a:avLst/>
              <a:gdLst>
                <a:gd name="connsiteX0" fmla="*/ 39269 w 78537"/>
                <a:gd name="connsiteY0" fmla="*/ 0 h 117806"/>
                <a:gd name="connsiteX1" fmla="*/ 0 w 78537"/>
                <a:gd name="connsiteY1" fmla="*/ 39269 h 117806"/>
                <a:gd name="connsiteX2" fmla="*/ 0 w 78537"/>
                <a:gd name="connsiteY2" fmla="*/ 52358 h 117806"/>
                <a:gd name="connsiteX3" fmla="*/ 26179 w 78537"/>
                <a:gd name="connsiteY3" fmla="*/ 52358 h 117806"/>
                <a:gd name="connsiteX4" fmla="*/ 26179 w 78537"/>
                <a:gd name="connsiteY4" fmla="*/ 39269 h 117806"/>
                <a:gd name="connsiteX5" fmla="*/ 39269 w 78537"/>
                <a:gd name="connsiteY5" fmla="*/ 26179 h 117806"/>
                <a:gd name="connsiteX6" fmla="*/ 52358 w 78537"/>
                <a:gd name="connsiteY6" fmla="*/ 39269 h 117806"/>
                <a:gd name="connsiteX7" fmla="*/ 52358 w 78537"/>
                <a:gd name="connsiteY7" fmla="*/ 117806 h 117806"/>
                <a:gd name="connsiteX8" fmla="*/ 78537 w 78537"/>
                <a:gd name="connsiteY8" fmla="*/ 117806 h 117806"/>
                <a:gd name="connsiteX9" fmla="*/ 78537 w 78537"/>
                <a:gd name="connsiteY9" fmla="*/ 39269 h 117806"/>
                <a:gd name="connsiteX10" fmla="*/ 39269 w 78537"/>
                <a:gd name="connsiteY10" fmla="*/ 0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537" h="117806">
                  <a:moveTo>
                    <a:pt x="39269" y="0"/>
                  </a:moveTo>
                  <a:cubicBezTo>
                    <a:pt x="17579" y="0"/>
                    <a:pt x="0" y="17606"/>
                    <a:pt x="0" y="39269"/>
                  </a:cubicBezTo>
                  <a:lnTo>
                    <a:pt x="0" y="52358"/>
                  </a:lnTo>
                  <a:lnTo>
                    <a:pt x="26179" y="52358"/>
                  </a:lnTo>
                  <a:lnTo>
                    <a:pt x="26179" y="39269"/>
                  </a:lnTo>
                  <a:cubicBezTo>
                    <a:pt x="26179" y="32069"/>
                    <a:pt x="32050" y="26179"/>
                    <a:pt x="39269" y="26179"/>
                  </a:cubicBezTo>
                  <a:cubicBezTo>
                    <a:pt x="46487" y="26179"/>
                    <a:pt x="52358" y="32069"/>
                    <a:pt x="52358" y="39269"/>
                  </a:cubicBezTo>
                  <a:lnTo>
                    <a:pt x="52358" y="117806"/>
                  </a:lnTo>
                  <a:lnTo>
                    <a:pt x="78537" y="117806"/>
                  </a:lnTo>
                  <a:lnTo>
                    <a:pt x="78537" y="39269"/>
                  </a:lnTo>
                  <a:cubicBezTo>
                    <a:pt x="78537" y="17606"/>
                    <a:pt x="60958" y="0"/>
                    <a:pt x="39269" y="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1" name="Dowolny kształt: kształt 1060">
              <a:extLst>
                <a:ext uri="{FF2B5EF4-FFF2-40B4-BE49-F238E27FC236}">
                  <a16:creationId xmlns:a16="http://schemas.microsoft.com/office/drawing/2014/main" id="{985FDB71-9F89-C300-C39C-2442153ECFA5}"/>
                </a:ext>
              </a:extLst>
            </p:cNvPr>
            <p:cNvSpPr/>
            <p:nvPr/>
          </p:nvSpPr>
          <p:spPr>
            <a:xfrm>
              <a:off x="7271725" y="7551569"/>
              <a:ext cx="96869" cy="132008"/>
            </a:xfrm>
            <a:custGeom>
              <a:avLst/>
              <a:gdLst>
                <a:gd name="connsiteX0" fmla="*/ 96863 w 96869"/>
                <a:gd name="connsiteY0" fmla="*/ 24019 h 132008"/>
                <a:gd name="connsiteX1" fmla="*/ 86385 w 96869"/>
                <a:gd name="connsiteY1" fmla="*/ 0 h 132008"/>
                <a:gd name="connsiteX2" fmla="*/ 0 w 96869"/>
                <a:gd name="connsiteY2" fmla="*/ 132008 h 132008"/>
                <a:gd name="connsiteX3" fmla="*/ 26179 w 96869"/>
                <a:gd name="connsiteY3" fmla="*/ 132008 h 132008"/>
                <a:gd name="connsiteX4" fmla="*/ 96870 w 96869"/>
                <a:gd name="connsiteY4" fmla="*/ 24019 h 132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869" h="132008">
                  <a:moveTo>
                    <a:pt x="96863" y="24019"/>
                  </a:moveTo>
                  <a:lnTo>
                    <a:pt x="86385" y="0"/>
                  </a:lnTo>
                  <a:cubicBezTo>
                    <a:pt x="33909" y="22907"/>
                    <a:pt x="0" y="74742"/>
                    <a:pt x="0" y="132008"/>
                  </a:cubicBezTo>
                  <a:lnTo>
                    <a:pt x="26179" y="132008"/>
                  </a:lnTo>
                  <a:cubicBezTo>
                    <a:pt x="26179" y="85148"/>
                    <a:pt x="53929" y="42803"/>
                    <a:pt x="96870" y="2401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2" name="Dowolny kształt: kształt 1061">
              <a:extLst>
                <a:ext uri="{FF2B5EF4-FFF2-40B4-BE49-F238E27FC236}">
                  <a16:creationId xmlns:a16="http://schemas.microsoft.com/office/drawing/2014/main" id="{A96B5438-F3A2-731D-7D36-0C499C97D651}"/>
                </a:ext>
              </a:extLst>
            </p:cNvPr>
            <p:cNvSpPr/>
            <p:nvPr/>
          </p:nvSpPr>
          <p:spPr>
            <a:xfrm>
              <a:off x="7415704" y="7539592"/>
              <a:ext cx="143985" cy="209433"/>
            </a:xfrm>
            <a:custGeom>
              <a:avLst/>
              <a:gdLst>
                <a:gd name="connsiteX0" fmla="*/ 101811 w 143985"/>
                <a:gd name="connsiteY0" fmla="*/ 42149 h 209433"/>
                <a:gd name="connsiteX1" fmla="*/ 0 w 143985"/>
                <a:gd name="connsiteY1" fmla="*/ 0 h 209433"/>
                <a:gd name="connsiteX2" fmla="*/ 0 w 143985"/>
                <a:gd name="connsiteY2" fmla="*/ 26179 h 209433"/>
                <a:gd name="connsiteX3" fmla="*/ 117806 w 143985"/>
                <a:gd name="connsiteY3" fmla="*/ 143985 h 209433"/>
                <a:gd name="connsiteX4" fmla="*/ 117806 w 143985"/>
                <a:gd name="connsiteY4" fmla="*/ 209433 h 209433"/>
                <a:gd name="connsiteX5" fmla="*/ 143985 w 143985"/>
                <a:gd name="connsiteY5" fmla="*/ 209433 h 209433"/>
                <a:gd name="connsiteX6" fmla="*/ 143985 w 143985"/>
                <a:gd name="connsiteY6" fmla="*/ 143985 h 209433"/>
                <a:gd name="connsiteX7" fmla="*/ 101811 w 143985"/>
                <a:gd name="connsiteY7" fmla="*/ 42149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985" h="209433">
                  <a:moveTo>
                    <a:pt x="101811" y="42149"/>
                  </a:moveTo>
                  <a:cubicBezTo>
                    <a:pt x="74617" y="14988"/>
                    <a:pt x="38457" y="0"/>
                    <a:pt x="0" y="0"/>
                  </a:cubicBezTo>
                  <a:lnTo>
                    <a:pt x="0" y="26179"/>
                  </a:lnTo>
                  <a:cubicBezTo>
                    <a:pt x="64957" y="26179"/>
                    <a:pt x="117806" y="79061"/>
                    <a:pt x="117806" y="143985"/>
                  </a:cubicBezTo>
                  <a:lnTo>
                    <a:pt x="117806" y="209433"/>
                  </a:lnTo>
                  <a:lnTo>
                    <a:pt x="143985" y="209433"/>
                  </a:lnTo>
                  <a:lnTo>
                    <a:pt x="143985" y="143985"/>
                  </a:lnTo>
                  <a:cubicBezTo>
                    <a:pt x="143985" y="105502"/>
                    <a:pt x="129011" y="69375"/>
                    <a:pt x="101811" y="4214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3" name="Dowolny kształt: kształt 1062">
              <a:extLst>
                <a:ext uri="{FF2B5EF4-FFF2-40B4-BE49-F238E27FC236}">
                  <a16:creationId xmlns:a16="http://schemas.microsoft.com/office/drawing/2014/main" id="{47E3F552-3DEF-E471-A81A-74F02D09A73F}"/>
                </a:ext>
              </a:extLst>
            </p:cNvPr>
            <p:cNvSpPr/>
            <p:nvPr/>
          </p:nvSpPr>
          <p:spPr>
            <a:xfrm>
              <a:off x="7324083" y="7605040"/>
              <a:ext cx="122165" cy="196343"/>
            </a:xfrm>
            <a:custGeom>
              <a:avLst/>
              <a:gdLst>
                <a:gd name="connsiteX0" fmla="*/ 113441 w 122165"/>
                <a:gd name="connsiteY0" fmla="*/ 29910 h 196343"/>
                <a:gd name="connsiteX1" fmla="*/ 122165 w 122165"/>
                <a:gd name="connsiteY1" fmla="*/ 5236 h 196343"/>
                <a:gd name="connsiteX2" fmla="*/ 91627 w 122165"/>
                <a:gd name="connsiteY2" fmla="*/ 0 h 196343"/>
                <a:gd name="connsiteX3" fmla="*/ 0 w 122165"/>
                <a:gd name="connsiteY3" fmla="*/ 91627 h 196343"/>
                <a:gd name="connsiteX4" fmla="*/ 0 w 122165"/>
                <a:gd name="connsiteY4" fmla="*/ 196344 h 196343"/>
                <a:gd name="connsiteX5" fmla="*/ 26179 w 122165"/>
                <a:gd name="connsiteY5" fmla="*/ 196344 h 196343"/>
                <a:gd name="connsiteX6" fmla="*/ 26179 w 122165"/>
                <a:gd name="connsiteY6" fmla="*/ 91627 h 196343"/>
                <a:gd name="connsiteX7" fmla="*/ 91627 w 122165"/>
                <a:gd name="connsiteY7" fmla="*/ 26179 h 196343"/>
                <a:gd name="connsiteX8" fmla="*/ 113448 w 122165"/>
                <a:gd name="connsiteY8" fmla="*/ 29910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165" h="196343">
                  <a:moveTo>
                    <a:pt x="113441" y="29910"/>
                  </a:moveTo>
                  <a:lnTo>
                    <a:pt x="122165" y="5236"/>
                  </a:lnTo>
                  <a:cubicBezTo>
                    <a:pt x="112368" y="1767"/>
                    <a:pt x="102092" y="0"/>
                    <a:pt x="91627" y="0"/>
                  </a:cubicBezTo>
                  <a:cubicBezTo>
                    <a:pt x="41101" y="0"/>
                    <a:pt x="0" y="41101"/>
                    <a:pt x="0" y="91627"/>
                  </a:cubicBezTo>
                  <a:lnTo>
                    <a:pt x="0" y="196344"/>
                  </a:lnTo>
                  <a:lnTo>
                    <a:pt x="26179" y="196344"/>
                  </a:lnTo>
                  <a:lnTo>
                    <a:pt x="26179" y="91627"/>
                  </a:lnTo>
                  <a:cubicBezTo>
                    <a:pt x="26179" y="55565"/>
                    <a:pt x="55539" y="26179"/>
                    <a:pt x="91627" y="26179"/>
                  </a:cubicBezTo>
                  <a:cubicBezTo>
                    <a:pt x="99121" y="26179"/>
                    <a:pt x="106458" y="27423"/>
                    <a:pt x="113448" y="2991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4" name="Dowolny kształt: kształt 1063">
              <a:extLst>
                <a:ext uri="{FF2B5EF4-FFF2-40B4-BE49-F238E27FC236}">
                  <a16:creationId xmlns:a16="http://schemas.microsoft.com/office/drawing/2014/main" id="{23AC3588-52E6-08E9-51CC-B3009DD3D606}"/>
                </a:ext>
              </a:extLst>
            </p:cNvPr>
            <p:cNvSpPr/>
            <p:nvPr/>
          </p:nvSpPr>
          <p:spPr>
            <a:xfrm>
              <a:off x="7472408" y="7650853"/>
              <a:ext cx="34929" cy="45813"/>
            </a:xfrm>
            <a:custGeom>
              <a:avLst/>
              <a:gdLst>
                <a:gd name="connsiteX0" fmla="*/ 0 w 34929"/>
                <a:gd name="connsiteY0" fmla="*/ 13090 h 45813"/>
                <a:gd name="connsiteX1" fmla="*/ 8750 w 34929"/>
                <a:gd name="connsiteY1" fmla="*/ 45813 h 45813"/>
                <a:gd name="connsiteX2" fmla="*/ 34929 w 34929"/>
                <a:gd name="connsiteY2" fmla="*/ 45813 h 45813"/>
                <a:gd name="connsiteX3" fmla="*/ 22665 w 34929"/>
                <a:gd name="connsiteY3" fmla="*/ 0 h 45813"/>
                <a:gd name="connsiteX4" fmla="*/ 6 w 34929"/>
                <a:gd name="connsiteY4" fmla="*/ 13090 h 45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29" h="45813">
                  <a:moveTo>
                    <a:pt x="0" y="13090"/>
                  </a:moveTo>
                  <a:cubicBezTo>
                    <a:pt x="5720" y="22972"/>
                    <a:pt x="8750" y="34295"/>
                    <a:pt x="8750" y="45813"/>
                  </a:cubicBezTo>
                  <a:lnTo>
                    <a:pt x="34929" y="45813"/>
                  </a:lnTo>
                  <a:cubicBezTo>
                    <a:pt x="34929" y="29714"/>
                    <a:pt x="30688" y="13875"/>
                    <a:pt x="22665" y="0"/>
                  </a:cubicBezTo>
                  <a:lnTo>
                    <a:pt x="6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065" name="Grafika 52">
            <a:extLst>
              <a:ext uri="{FF2B5EF4-FFF2-40B4-BE49-F238E27FC236}">
                <a16:creationId xmlns:a16="http://schemas.microsoft.com/office/drawing/2014/main" id="{67D67EDE-8B43-75D7-4DF6-2DDB1CD56E1C}"/>
              </a:ext>
            </a:extLst>
          </p:cNvPr>
          <p:cNvGrpSpPr/>
          <p:nvPr userDrawn="1"/>
        </p:nvGrpSpPr>
        <p:grpSpPr>
          <a:xfrm>
            <a:off x="31533915" y="11354739"/>
            <a:ext cx="410869" cy="616255"/>
            <a:chOff x="10203782" y="7879945"/>
            <a:chExt cx="209433" cy="314125"/>
          </a:xfrm>
          <a:solidFill>
            <a:srgbClr val="212E39"/>
          </a:solidFill>
        </p:grpSpPr>
        <p:sp>
          <p:nvSpPr>
            <p:cNvPr id="1066" name="Dowolny kształt: kształt 1065">
              <a:extLst>
                <a:ext uri="{FF2B5EF4-FFF2-40B4-BE49-F238E27FC236}">
                  <a16:creationId xmlns:a16="http://schemas.microsoft.com/office/drawing/2014/main" id="{98A646BE-EE65-1FE8-DEF4-698208515D0D}"/>
                </a:ext>
              </a:extLst>
            </p:cNvPr>
            <p:cNvSpPr/>
            <p:nvPr/>
          </p:nvSpPr>
          <p:spPr>
            <a:xfrm>
              <a:off x="10256009" y="8091972"/>
              <a:ext cx="108970" cy="49740"/>
            </a:xfrm>
            <a:custGeom>
              <a:avLst/>
              <a:gdLst>
                <a:gd name="connsiteX0" fmla="*/ 0 w 108970"/>
                <a:gd name="connsiteY0" fmla="*/ 10864 h 49740"/>
                <a:gd name="connsiteX1" fmla="*/ 105110 w 108970"/>
                <a:gd name="connsiteY1" fmla="*/ 49740 h 49740"/>
                <a:gd name="connsiteX2" fmla="*/ 108971 w 108970"/>
                <a:gd name="connsiteY2" fmla="*/ 37633 h 49740"/>
                <a:gd name="connsiteX3" fmla="*/ 4778 w 108970"/>
                <a:gd name="connsiteY3" fmla="*/ 0 h 49740"/>
                <a:gd name="connsiteX4" fmla="*/ 0 w 108970"/>
                <a:gd name="connsiteY4" fmla="*/ 10864 h 49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970" h="49740">
                  <a:moveTo>
                    <a:pt x="0" y="10864"/>
                  </a:moveTo>
                  <a:lnTo>
                    <a:pt x="105110" y="49740"/>
                  </a:lnTo>
                  <a:lnTo>
                    <a:pt x="108971" y="37633"/>
                  </a:lnTo>
                  <a:lnTo>
                    <a:pt x="4778" y="0"/>
                  </a:lnTo>
                  <a:lnTo>
                    <a:pt x="0" y="1086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7" name="Dowolny kształt: kształt 1066">
              <a:extLst>
                <a:ext uri="{FF2B5EF4-FFF2-40B4-BE49-F238E27FC236}">
                  <a16:creationId xmlns:a16="http://schemas.microsoft.com/office/drawing/2014/main" id="{4EF09F1B-EC0B-58F4-98CA-372F4097F8D6}"/>
                </a:ext>
              </a:extLst>
            </p:cNvPr>
            <p:cNvSpPr/>
            <p:nvPr/>
          </p:nvSpPr>
          <p:spPr>
            <a:xfrm>
              <a:off x="10270016" y="8057088"/>
              <a:ext cx="30891" cy="32330"/>
            </a:xfrm>
            <a:custGeom>
              <a:avLst/>
              <a:gdLst>
                <a:gd name="connsiteX0" fmla="*/ 0 w 30891"/>
                <a:gd name="connsiteY0" fmla="*/ 21598 h 32330"/>
                <a:gd name="connsiteX1" fmla="*/ 5301 w 30891"/>
                <a:gd name="connsiteY1" fmla="*/ 28862 h 32330"/>
                <a:gd name="connsiteX2" fmla="*/ 13286 w 30891"/>
                <a:gd name="connsiteY2" fmla="*/ 22121 h 32330"/>
                <a:gd name="connsiteX3" fmla="*/ 15707 w 30891"/>
                <a:gd name="connsiteY3" fmla="*/ 32331 h 32330"/>
                <a:gd name="connsiteX4" fmla="*/ 24281 w 30891"/>
                <a:gd name="connsiteY4" fmla="*/ 29713 h 32330"/>
                <a:gd name="connsiteX5" fmla="*/ 20354 w 30891"/>
                <a:gd name="connsiteY5" fmla="*/ 19962 h 32330"/>
                <a:gd name="connsiteX6" fmla="*/ 30892 w 30891"/>
                <a:gd name="connsiteY6" fmla="*/ 20877 h 32330"/>
                <a:gd name="connsiteX7" fmla="*/ 30892 w 30891"/>
                <a:gd name="connsiteY7" fmla="*/ 11715 h 32330"/>
                <a:gd name="connsiteX8" fmla="*/ 20550 w 30891"/>
                <a:gd name="connsiteY8" fmla="*/ 12500 h 32330"/>
                <a:gd name="connsiteX9" fmla="*/ 24477 w 30891"/>
                <a:gd name="connsiteY9" fmla="*/ 2814 h 32330"/>
                <a:gd name="connsiteX10" fmla="*/ 15969 w 30891"/>
                <a:gd name="connsiteY10" fmla="*/ 0 h 32330"/>
                <a:gd name="connsiteX11" fmla="*/ 13351 w 30891"/>
                <a:gd name="connsiteY11" fmla="*/ 10079 h 32330"/>
                <a:gd name="connsiteX12" fmla="*/ 5497 w 30891"/>
                <a:gd name="connsiteY12" fmla="*/ 3272 h 32330"/>
                <a:gd name="connsiteX13" fmla="*/ 0 w 30891"/>
                <a:gd name="connsiteY13" fmla="*/ 10603 h 32330"/>
                <a:gd name="connsiteX14" fmla="*/ 8966 w 30891"/>
                <a:gd name="connsiteY14" fmla="*/ 16231 h 32330"/>
                <a:gd name="connsiteX15" fmla="*/ 0 w 30891"/>
                <a:gd name="connsiteY15" fmla="*/ 21598 h 32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891" h="32330">
                  <a:moveTo>
                    <a:pt x="0" y="21598"/>
                  </a:moveTo>
                  <a:lnTo>
                    <a:pt x="5301" y="28862"/>
                  </a:lnTo>
                  <a:lnTo>
                    <a:pt x="13286" y="22121"/>
                  </a:lnTo>
                  <a:lnTo>
                    <a:pt x="15707" y="32331"/>
                  </a:lnTo>
                  <a:lnTo>
                    <a:pt x="24281" y="29713"/>
                  </a:lnTo>
                  <a:lnTo>
                    <a:pt x="20354" y="19962"/>
                  </a:lnTo>
                  <a:lnTo>
                    <a:pt x="30892" y="20877"/>
                  </a:lnTo>
                  <a:lnTo>
                    <a:pt x="30892" y="11715"/>
                  </a:lnTo>
                  <a:lnTo>
                    <a:pt x="20550" y="12500"/>
                  </a:lnTo>
                  <a:lnTo>
                    <a:pt x="24477" y="2814"/>
                  </a:lnTo>
                  <a:lnTo>
                    <a:pt x="15969" y="0"/>
                  </a:lnTo>
                  <a:lnTo>
                    <a:pt x="13351" y="10079"/>
                  </a:lnTo>
                  <a:lnTo>
                    <a:pt x="5497" y="3272"/>
                  </a:lnTo>
                  <a:lnTo>
                    <a:pt x="0" y="10603"/>
                  </a:lnTo>
                  <a:lnTo>
                    <a:pt x="8966" y="16231"/>
                  </a:lnTo>
                  <a:lnTo>
                    <a:pt x="0" y="2159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8" name="Dowolny kształt: kształt 1067">
              <a:extLst>
                <a:ext uri="{FF2B5EF4-FFF2-40B4-BE49-F238E27FC236}">
                  <a16:creationId xmlns:a16="http://schemas.microsoft.com/office/drawing/2014/main" id="{5E8D7D50-522E-1CD8-EF74-634A54FA7976}"/>
                </a:ext>
              </a:extLst>
            </p:cNvPr>
            <p:cNvSpPr/>
            <p:nvPr/>
          </p:nvSpPr>
          <p:spPr>
            <a:xfrm>
              <a:off x="10306863" y="8069327"/>
              <a:ext cx="30891" cy="32265"/>
            </a:xfrm>
            <a:custGeom>
              <a:avLst/>
              <a:gdLst>
                <a:gd name="connsiteX0" fmla="*/ 65 w 30891"/>
                <a:gd name="connsiteY0" fmla="*/ 21598 h 32265"/>
                <a:gd name="connsiteX1" fmla="*/ 5301 w 30891"/>
                <a:gd name="connsiteY1" fmla="*/ 28797 h 32265"/>
                <a:gd name="connsiteX2" fmla="*/ 13286 w 30891"/>
                <a:gd name="connsiteY2" fmla="*/ 22121 h 32265"/>
                <a:gd name="connsiteX3" fmla="*/ 15707 w 30891"/>
                <a:gd name="connsiteY3" fmla="*/ 32266 h 32265"/>
                <a:gd name="connsiteX4" fmla="*/ 24281 w 30891"/>
                <a:gd name="connsiteY4" fmla="*/ 29648 h 32265"/>
                <a:gd name="connsiteX5" fmla="*/ 20354 w 30891"/>
                <a:gd name="connsiteY5" fmla="*/ 19962 h 32265"/>
                <a:gd name="connsiteX6" fmla="*/ 30892 w 30891"/>
                <a:gd name="connsiteY6" fmla="*/ 20812 h 32265"/>
                <a:gd name="connsiteX7" fmla="*/ 30892 w 30891"/>
                <a:gd name="connsiteY7" fmla="*/ 11650 h 32265"/>
                <a:gd name="connsiteX8" fmla="*/ 20551 w 30891"/>
                <a:gd name="connsiteY8" fmla="*/ 12435 h 32265"/>
                <a:gd name="connsiteX9" fmla="*/ 24478 w 30891"/>
                <a:gd name="connsiteY9" fmla="*/ 2814 h 32265"/>
                <a:gd name="connsiteX10" fmla="*/ 15970 w 30891"/>
                <a:gd name="connsiteY10" fmla="*/ 0 h 32265"/>
                <a:gd name="connsiteX11" fmla="*/ 13352 w 30891"/>
                <a:gd name="connsiteY11" fmla="*/ 10079 h 32265"/>
                <a:gd name="connsiteX12" fmla="*/ 5498 w 30891"/>
                <a:gd name="connsiteY12" fmla="*/ 3207 h 32265"/>
                <a:gd name="connsiteX13" fmla="*/ 0 w 30891"/>
                <a:gd name="connsiteY13" fmla="*/ 10537 h 32265"/>
                <a:gd name="connsiteX14" fmla="*/ 8966 w 30891"/>
                <a:gd name="connsiteY14" fmla="*/ 16165 h 32265"/>
                <a:gd name="connsiteX15" fmla="*/ 65 w 30891"/>
                <a:gd name="connsiteY15" fmla="*/ 21598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891" h="32265">
                  <a:moveTo>
                    <a:pt x="65" y="21598"/>
                  </a:moveTo>
                  <a:lnTo>
                    <a:pt x="5301" y="28797"/>
                  </a:lnTo>
                  <a:lnTo>
                    <a:pt x="13286" y="22121"/>
                  </a:lnTo>
                  <a:lnTo>
                    <a:pt x="15707" y="32266"/>
                  </a:lnTo>
                  <a:lnTo>
                    <a:pt x="24281" y="29648"/>
                  </a:lnTo>
                  <a:lnTo>
                    <a:pt x="20354" y="19962"/>
                  </a:lnTo>
                  <a:lnTo>
                    <a:pt x="30892" y="20812"/>
                  </a:lnTo>
                  <a:lnTo>
                    <a:pt x="30892" y="11650"/>
                  </a:lnTo>
                  <a:lnTo>
                    <a:pt x="20551" y="12435"/>
                  </a:lnTo>
                  <a:lnTo>
                    <a:pt x="24478" y="2814"/>
                  </a:lnTo>
                  <a:lnTo>
                    <a:pt x="15970" y="0"/>
                  </a:lnTo>
                  <a:lnTo>
                    <a:pt x="13352" y="10079"/>
                  </a:lnTo>
                  <a:lnTo>
                    <a:pt x="5498" y="3207"/>
                  </a:lnTo>
                  <a:lnTo>
                    <a:pt x="0" y="10537"/>
                  </a:lnTo>
                  <a:lnTo>
                    <a:pt x="8966" y="16165"/>
                  </a:lnTo>
                  <a:lnTo>
                    <a:pt x="65" y="2159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9" name="Dowolny kształt: kształt 1068">
              <a:extLst>
                <a:ext uri="{FF2B5EF4-FFF2-40B4-BE49-F238E27FC236}">
                  <a16:creationId xmlns:a16="http://schemas.microsoft.com/office/drawing/2014/main" id="{9495AD6A-EC08-3A24-63F8-22615436C810}"/>
                </a:ext>
              </a:extLst>
            </p:cNvPr>
            <p:cNvSpPr/>
            <p:nvPr/>
          </p:nvSpPr>
          <p:spPr>
            <a:xfrm>
              <a:off x="10343710" y="8081631"/>
              <a:ext cx="30826" cy="32265"/>
            </a:xfrm>
            <a:custGeom>
              <a:avLst/>
              <a:gdLst>
                <a:gd name="connsiteX0" fmla="*/ 30826 w 30826"/>
                <a:gd name="connsiteY0" fmla="*/ 20812 h 32265"/>
                <a:gd name="connsiteX1" fmla="*/ 30826 w 30826"/>
                <a:gd name="connsiteY1" fmla="*/ 11715 h 32265"/>
                <a:gd name="connsiteX2" fmla="*/ 20485 w 30826"/>
                <a:gd name="connsiteY2" fmla="*/ 12435 h 32265"/>
                <a:gd name="connsiteX3" fmla="*/ 24412 w 30826"/>
                <a:gd name="connsiteY3" fmla="*/ 2814 h 32265"/>
                <a:gd name="connsiteX4" fmla="*/ 15904 w 30826"/>
                <a:gd name="connsiteY4" fmla="*/ 0 h 32265"/>
                <a:gd name="connsiteX5" fmla="*/ 13286 w 30826"/>
                <a:gd name="connsiteY5" fmla="*/ 10079 h 32265"/>
                <a:gd name="connsiteX6" fmla="*/ 5498 w 30826"/>
                <a:gd name="connsiteY6" fmla="*/ 3272 h 32265"/>
                <a:gd name="connsiteX7" fmla="*/ 0 w 30826"/>
                <a:gd name="connsiteY7" fmla="*/ 10537 h 32265"/>
                <a:gd name="connsiteX8" fmla="*/ 8966 w 30826"/>
                <a:gd name="connsiteY8" fmla="*/ 16166 h 32265"/>
                <a:gd name="connsiteX9" fmla="*/ 0 w 30826"/>
                <a:gd name="connsiteY9" fmla="*/ 21598 h 32265"/>
                <a:gd name="connsiteX10" fmla="*/ 5236 w 30826"/>
                <a:gd name="connsiteY10" fmla="*/ 28797 h 32265"/>
                <a:gd name="connsiteX11" fmla="*/ 13286 w 30826"/>
                <a:gd name="connsiteY11" fmla="*/ 22121 h 32265"/>
                <a:gd name="connsiteX12" fmla="*/ 15707 w 30826"/>
                <a:gd name="connsiteY12" fmla="*/ 32266 h 32265"/>
                <a:gd name="connsiteX13" fmla="*/ 24216 w 30826"/>
                <a:gd name="connsiteY13" fmla="*/ 29648 h 32265"/>
                <a:gd name="connsiteX14" fmla="*/ 20289 w 30826"/>
                <a:gd name="connsiteY14" fmla="*/ 19962 h 32265"/>
                <a:gd name="connsiteX15" fmla="*/ 30826 w 30826"/>
                <a:gd name="connsiteY15" fmla="*/ 20812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826" h="32265">
                  <a:moveTo>
                    <a:pt x="30826" y="20812"/>
                  </a:moveTo>
                  <a:lnTo>
                    <a:pt x="30826" y="11715"/>
                  </a:lnTo>
                  <a:lnTo>
                    <a:pt x="20485" y="12435"/>
                  </a:lnTo>
                  <a:lnTo>
                    <a:pt x="24412" y="2814"/>
                  </a:lnTo>
                  <a:lnTo>
                    <a:pt x="15904" y="0"/>
                  </a:lnTo>
                  <a:lnTo>
                    <a:pt x="13286" y="10079"/>
                  </a:lnTo>
                  <a:lnTo>
                    <a:pt x="5498" y="3272"/>
                  </a:lnTo>
                  <a:lnTo>
                    <a:pt x="0" y="10537"/>
                  </a:lnTo>
                  <a:lnTo>
                    <a:pt x="8966" y="16166"/>
                  </a:lnTo>
                  <a:lnTo>
                    <a:pt x="0" y="21598"/>
                  </a:lnTo>
                  <a:lnTo>
                    <a:pt x="5236" y="28797"/>
                  </a:lnTo>
                  <a:lnTo>
                    <a:pt x="13286" y="22121"/>
                  </a:lnTo>
                  <a:lnTo>
                    <a:pt x="15707" y="32266"/>
                  </a:lnTo>
                  <a:lnTo>
                    <a:pt x="24216" y="29648"/>
                  </a:lnTo>
                  <a:lnTo>
                    <a:pt x="20289" y="19962"/>
                  </a:lnTo>
                  <a:lnTo>
                    <a:pt x="30826" y="2081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0" name="Dowolny kształt: kształt 1069">
              <a:extLst>
                <a:ext uri="{FF2B5EF4-FFF2-40B4-BE49-F238E27FC236}">
                  <a16:creationId xmlns:a16="http://schemas.microsoft.com/office/drawing/2014/main" id="{37A14E1C-C1ED-0FE7-4C24-D996D6A5472B}"/>
                </a:ext>
              </a:extLst>
            </p:cNvPr>
            <p:cNvSpPr/>
            <p:nvPr/>
          </p:nvSpPr>
          <p:spPr>
            <a:xfrm>
              <a:off x="10203782" y="7879945"/>
              <a:ext cx="209433" cy="314125"/>
            </a:xfrm>
            <a:custGeom>
              <a:avLst/>
              <a:gdLst>
                <a:gd name="connsiteX0" fmla="*/ 85344 w 209433"/>
                <a:gd name="connsiteY0" fmla="*/ 158163 h 314125"/>
                <a:gd name="connsiteX1" fmla="*/ 85672 w 209433"/>
                <a:gd name="connsiteY1" fmla="*/ 157574 h 314125"/>
                <a:gd name="connsiteX2" fmla="*/ 117806 w 209433"/>
                <a:gd name="connsiteY2" fmla="*/ 91472 h 314125"/>
                <a:gd name="connsiteX3" fmla="*/ 52358 w 209433"/>
                <a:gd name="connsiteY3" fmla="*/ 130740 h 314125"/>
                <a:gd name="connsiteX4" fmla="*/ 65448 w 209433"/>
                <a:gd name="connsiteY4" fmla="*/ 143830 h 314125"/>
                <a:gd name="connsiteX5" fmla="*/ 60604 w 209433"/>
                <a:gd name="connsiteY5" fmla="*/ 150506 h 314125"/>
                <a:gd name="connsiteX6" fmla="*/ 39269 w 209433"/>
                <a:gd name="connsiteY6" fmla="*/ 143961 h 314125"/>
                <a:gd name="connsiteX7" fmla="*/ 35604 w 209433"/>
                <a:gd name="connsiteY7" fmla="*/ 155022 h 314125"/>
                <a:gd name="connsiteX8" fmla="*/ 35342 w 209433"/>
                <a:gd name="connsiteY8" fmla="*/ 154891 h 314125"/>
                <a:gd name="connsiteX9" fmla="*/ 25263 w 209433"/>
                <a:gd name="connsiteY9" fmla="*/ 143175 h 314125"/>
                <a:gd name="connsiteX10" fmla="*/ 26375 w 209433"/>
                <a:gd name="connsiteY10" fmla="*/ 127730 h 314125"/>
                <a:gd name="connsiteX11" fmla="*/ 62372 w 209433"/>
                <a:gd name="connsiteY11" fmla="*/ 56326 h 314125"/>
                <a:gd name="connsiteX12" fmla="*/ 88420 w 209433"/>
                <a:gd name="connsiteY12" fmla="*/ 40815 h 314125"/>
                <a:gd name="connsiteX13" fmla="*/ 75920 w 209433"/>
                <a:gd name="connsiteY13" fmla="*/ 2986 h 314125"/>
                <a:gd name="connsiteX14" fmla="*/ 67346 w 209433"/>
                <a:gd name="connsiteY14" fmla="*/ 303 h 314125"/>
                <a:gd name="connsiteX15" fmla="*/ 38091 w 209433"/>
                <a:gd name="connsiteY15" fmla="*/ 15487 h 314125"/>
                <a:gd name="connsiteX16" fmla="*/ 41167 w 209433"/>
                <a:gd name="connsiteY16" fmla="*/ 45658 h 314125"/>
                <a:gd name="connsiteX17" fmla="*/ 5171 w 209433"/>
                <a:gd name="connsiteY17" fmla="*/ 117062 h 314125"/>
                <a:gd name="connsiteX18" fmla="*/ 2749 w 209433"/>
                <a:gd name="connsiteY18" fmla="*/ 150637 h 314125"/>
                <a:gd name="connsiteX19" fmla="*/ 24674 w 209433"/>
                <a:gd name="connsiteY19" fmla="*/ 176161 h 314125"/>
                <a:gd name="connsiteX20" fmla="*/ 26572 w 209433"/>
                <a:gd name="connsiteY20" fmla="*/ 177077 h 314125"/>
                <a:gd name="connsiteX21" fmla="*/ 28012 w 209433"/>
                <a:gd name="connsiteY21" fmla="*/ 177797 h 314125"/>
                <a:gd name="connsiteX22" fmla="*/ 0 w 209433"/>
                <a:gd name="connsiteY22" fmla="*/ 261767 h 314125"/>
                <a:gd name="connsiteX23" fmla="*/ 170164 w 209433"/>
                <a:gd name="connsiteY23" fmla="*/ 314125 h 314125"/>
                <a:gd name="connsiteX24" fmla="*/ 209433 w 209433"/>
                <a:gd name="connsiteY24" fmla="*/ 196319 h 314125"/>
                <a:gd name="connsiteX25" fmla="*/ 85344 w 209433"/>
                <a:gd name="connsiteY25" fmla="*/ 158163 h 314125"/>
                <a:gd name="connsiteX26" fmla="*/ 50984 w 209433"/>
                <a:gd name="connsiteY26" fmla="*/ 26286 h 314125"/>
                <a:gd name="connsiteX27" fmla="*/ 64793 w 209433"/>
                <a:gd name="connsiteY27" fmla="*/ 16010 h 314125"/>
                <a:gd name="connsiteX28" fmla="*/ 75134 w 209433"/>
                <a:gd name="connsiteY28" fmla="*/ 29885 h 314125"/>
                <a:gd name="connsiteX29" fmla="*/ 61259 w 209433"/>
                <a:gd name="connsiteY29" fmla="*/ 40161 h 314125"/>
                <a:gd name="connsiteX30" fmla="*/ 50984 w 209433"/>
                <a:gd name="connsiteY30" fmla="*/ 26286 h 314125"/>
                <a:gd name="connsiteX31" fmla="*/ 161787 w 209433"/>
                <a:gd name="connsiteY31" fmla="*/ 297828 h 314125"/>
                <a:gd name="connsiteX32" fmla="*/ 16689 w 209433"/>
                <a:gd name="connsiteY32" fmla="*/ 253194 h 314125"/>
                <a:gd name="connsiteX33" fmla="*/ 40578 w 209433"/>
                <a:gd name="connsiteY33" fmla="*/ 181397 h 314125"/>
                <a:gd name="connsiteX34" fmla="*/ 77097 w 209433"/>
                <a:gd name="connsiteY34" fmla="*/ 169289 h 314125"/>
                <a:gd name="connsiteX35" fmla="*/ 192809 w 209433"/>
                <a:gd name="connsiteY35" fmla="*/ 204893 h 314125"/>
                <a:gd name="connsiteX36" fmla="*/ 161787 w 209433"/>
                <a:gd name="connsiteY36" fmla="*/ 297828 h 31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09433" h="314125">
                  <a:moveTo>
                    <a:pt x="85344" y="158163"/>
                  </a:moveTo>
                  <a:cubicBezTo>
                    <a:pt x="85475" y="157967"/>
                    <a:pt x="85540" y="157770"/>
                    <a:pt x="85672" y="157574"/>
                  </a:cubicBezTo>
                  <a:lnTo>
                    <a:pt x="117806" y="91472"/>
                  </a:lnTo>
                  <a:lnTo>
                    <a:pt x="52358" y="130740"/>
                  </a:lnTo>
                  <a:lnTo>
                    <a:pt x="65448" y="143830"/>
                  </a:lnTo>
                  <a:cubicBezTo>
                    <a:pt x="64270" y="146186"/>
                    <a:pt x="62634" y="148477"/>
                    <a:pt x="60604" y="150506"/>
                  </a:cubicBezTo>
                  <a:lnTo>
                    <a:pt x="39269" y="143961"/>
                  </a:lnTo>
                  <a:lnTo>
                    <a:pt x="35604" y="155022"/>
                  </a:lnTo>
                  <a:lnTo>
                    <a:pt x="35342" y="154891"/>
                  </a:lnTo>
                  <a:cubicBezTo>
                    <a:pt x="30564" y="152469"/>
                    <a:pt x="26965" y="148346"/>
                    <a:pt x="25263" y="143175"/>
                  </a:cubicBezTo>
                  <a:cubicBezTo>
                    <a:pt x="23561" y="138005"/>
                    <a:pt x="23954" y="132573"/>
                    <a:pt x="26375" y="127730"/>
                  </a:cubicBezTo>
                  <a:lnTo>
                    <a:pt x="62372" y="56326"/>
                  </a:lnTo>
                  <a:cubicBezTo>
                    <a:pt x="73236" y="56653"/>
                    <a:pt x="83446" y="50698"/>
                    <a:pt x="88420" y="40815"/>
                  </a:cubicBezTo>
                  <a:cubicBezTo>
                    <a:pt x="95358" y="26940"/>
                    <a:pt x="89795" y="9989"/>
                    <a:pt x="75920" y="2986"/>
                  </a:cubicBezTo>
                  <a:cubicBezTo>
                    <a:pt x="73236" y="1612"/>
                    <a:pt x="70356" y="761"/>
                    <a:pt x="67346" y="303"/>
                  </a:cubicBezTo>
                  <a:cubicBezTo>
                    <a:pt x="55303" y="-1464"/>
                    <a:pt x="43588" y="4622"/>
                    <a:pt x="38091" y="15487"/>
                  </a:cubicBezTo>
                  <a:cubicBezTo>
                    <a:pt x="33116" y="25369"/>
                    <a:pt x="34491" y="37150"/>
                    <a:pt x="41167" y="45658"/>
                  </a:cubicBezTo>
                  <a:lnTo>
                    <a:pt x="5171" y="117062"/>
                  </a:lnTo>
                  <a:cubicBezTo>
                    <a:pt x="-65" y="127534"/>
                    <a:pt x="-982" y="139445"/>
                    <a:pt x="2749" y="150637"/>
                  </a:cubicBezTo>
                  <a:cubicBezTo>
                    <a:pt x="6414" y="161828"/>
                    <a:pt x="14202" y="170860"/>
                    <a:pt x="24674" y="176161"/>
                  </a:cubicBezTo>
                  <a:lnTo>
                    <a:pt x="26572" y="177077"/>
                  </a:lnTo>
                  <a:cubicBezTo>
                    <a:pt x="27030" y="177339"/>
                    <a:pt x="27488" y="177535"/>
                    <a:pt x="28012" y="177797"/>
                  </a:cubicBezTo>
                  <a:lnTo>
                    <a:pt x="0" y="261767"/>
                  </a:lnTo>
                  <a:lnTo>
                    <a:pt x="170164" y="314125"/>
                  </a:lnTo>
                  <a:lnTo>
                    <a:pt x="209433" y="196319"/>
                  </a:lnTo>
                  <a:lnTo>
                    <a:pt x="85344" y="158163"/>
                  </a:lnTo>
                  <a:close/>
                  <a:moveTo>
                    <a:pt x="50984" y="26286"/>
                  </a:moveTo>
                  <a:cubicBezTo>
                    <a:pt x="51966" y="19610"/>
                    <a:pt x="58118" y="15029"/>
                    <a:pt x="64793" y="16010"/>
                  </a:cubicBezTo>
                  <a:cubicBezTo>
                    <a:pt x="71469" y="16992"/>
                    <a:pt x="76116" y="23210"/>
                    <a:pt x="75134" y="29885"/>
                  </a:cubicBezTo>
                  <a:cubicBezTo>
                    <a:pt x="74152" y="36495"/>
                    <a:pt x="67935" y="41142"/>
                    <a:pt x="61259" y="40161"/>
                  </a:cubicBezTo>
                  <a:cubicBezTo>
                    <a:pt x="54584" y="39179"/>
                    <a:pt x="50002" y="32962"/>
                    <a:pt x="50984" y="26286"/>
                  </a:cubicBezTo>
                  <a:close/>
                  <a:moveTo>
                    <a:pt x="161787" y="297828"/>
                  </a:moveTo>
                  <a:lnTo>
                    <a:pt x="16689" y="253194"/>
                  </a:lnTo>
                  <a:lnTo>
                    <a:pt x="40578" y="181397"/>
                  </a:lnTo>
                  <a:cubicBezTo>
                    <a:pt x="54257" y="183164"/>
                    <a:pt x="67608" y="178517"/>
                    <a:pt x="77097" y="169289"/>
                  </a:cubicBezTo>
                  <a:lnTo>
                    <a:pt x="192809" y="204893"/>
                  </a:lnTo>
                  <a:lnTo>
                    <a:pt x="161787" y="29782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071" name="Dowolny kształt: kształt 1070">
            <a:extLst>
              <a:ext uri="{FF2B5EF4-FFF2-40B4-BE49-F238E27FC236}">
                <a16:creationId xmlns:a16="http://schemas.microsoft.com/office/drawing/2014/main" id="{ADF429EF-F9E2-E63F-4183-43C137DE6427}"/>
              </a:ext>
            </a:extLst>
          </p:cNvPr>
          <p:cNvSpPr/>
          <p:nvPr userDrawn="1"/>
        </p:nvSpPr>
        <p:spPr>
          <a:xfrm>
            <a:off x="25756068" y="235547"/>
            <a:ext cx="616302" cy="359509"/>
          </a:xfrm>
          <a:custGeom>
            <a:avLst/>
            <a:gdLst>
              <a:gd name="connsiteX0" fmla="*/ 287971 w 314149"/>
              <a:gd name="connsiteY0" fmla="*/ 65448 h 183253"/>
              <a:gd name="connsiteX1" fmla="*/ 261791 w 314149"/>
              <a:gd name="connsiteY1" fmla="*/ 65448 h 183253"/>
              <a:gd name="connsiteX2" fmla="*/ 235612 w 314149"/>
              <a:gd name="connsiteY2" fmla="*/ 26179 h 183253"/>
              <a:gd name="connsiteX3" fmla="*/ 170164 w 314149"/>
              <a:gd name="connsiteY3" fmla="*/ 26179 h 183253"/>
              <a:gd name="connsiteX4" fmla="*/ 157075 w 314149"/>
              <a:gd name="connsiteY4" fmla="*/ 0 h 183253"/>
              <a:gd name="connsiteX5" fmla="*/ 78537 w 314149"/>
              <a:gd name="connsiteY5" fmla="*/ 0 h 183253"/>
              <a:gd name="connsiteX6" fmla="*/ 52358 w 314149"/>
              <a:gd name="connsiteY6" fmla="*/ 52358 h 183253"/>
              <a:gd name="connsiteX7" fmla="*/ 26179 w 314149"/>
              <a:gd name="connsiteY7" fmla="*/ 52358 h 183253"/>
              <a:gd name="connsiteX8" fmla="*/ 0 w 314149"/>
              <a:gd name="connsiteY8" fmla="*/ 91627 h 183253"/>
              <a:gd name="connsiteX9" fmla="*/ 0 w 314149"/>
              <a:gd name="connsiteY9" fmla="*/ 143985 h 183253"/>
              <a:gd name="connsiteX10" fmla="*/ 26179 w 314149"/>
              <a:gd name="connsiteY10" fmla="*/ 183254 h 183253"/>
              <a:gd name="connsiteX11" fmla="*/ 287971 w 314149"/>
              <a:gd name="connsiteY11" fmla="*/ 183254 h 183253"/>
              <a:gd name="connsiteX12" fmla="*/ 314150 w 314149"/>
              <a:gd name="connsiteY12" fmla="*/ 157075 h 183253"/>
              <a:gd name="connsiteX13" fmla="*/ 314150 w 314149"/>
              <a:gd name="connsiteY13" fmla="*/ 91627 h 183253"/>
              <a:gd name="connsiteX14" fmla="*/ 287971 w 314149"/>
              <a:gd name="connsiteY14" fmla="*/ 65448 h 183253"/>
              <a:gd name="connsiteX15" fmla="*/ 40192 w 314149"/>
              <a:gd name="connsiteY15" fmla="*/ 157075 h 183253"/>
              <a:gd name="connsiteX16" fmla="*/ 26179 w 314149"/>
              <a:gd name="connsiteY16" fmla="*/ 136059 h 183253"/>
              <a:gd name="connsiteX17" fmla="*/ 26179 w 314149"/>
              <a:gd name="connsiteY17" fmla="*/ 99553 h 183253"/>
              <a:gd name="connsiteX18" fmla="*/ 40192 w 314149"/>
              <a:gd name="connsiteY18" fmla="*/ 78537 h 183253"/>
              <a:gd name="connsiteX19" fmla="*/ 68537 w 314149"/>
              <a:gd name="connsiteY19" fmla="*/ 78537 h 183253"/>
              <a:gd name="connsiteX20" fmla="*/ 75775 w 314149"/>
              <a:gd name="connsiteY20" fmla="*/ 64067 h 183253"/>
              <a:gd name="connsiteX21" fmla="*/ 94716 w 314149"/>
              <a:gd name="connsiteY21" fmla="*/ 26179 h 183253"/>
              <a:gd name="connsiteX22" fmla="*/ 140896 w 314149"/>
              <a:gd name="connsiteY22" fmla="*/ 26179 h 183253"/>
              <a:gd name="connsiteX23" fmla="*/ 146747 w 314149"/>
              <a:gd name="connsiteY23" fmla="*/ 37888 h 183253"/>
              <a:gd name="connsiteX24" fmla="*/ 153986 w 314149"/>
              <a:gd name="connsiteY24" fmla="*/ 52358 h 183253"/>
              <a:gd name="connsiteX25" fmla="*/ 221600 w 314149"/>
              <a:gd name="connsiteY25" fmla="*/ 52358 h 183253"/>
              <a:gd name="connsiteX26" fmla="*/ 240004 w 314149"/>
              <a:gd name="connsiteY26" fmla="*/ 79971 h 183253"/>
              <a:gd name="connsiteX27" fmla="*/ 243989 w 314149"/>
              <a:gd name="connsiteY27" fmla="*/ 85946 h 183253"/>
              <a:gd name="connsiteX28" fmla="*/ 182233 w 314149"/>
              <a:gd name="connsiteY28" fmla="*/ 157075 h 183253"/>
              <a:gd name="connsiteX29" fmla="*/ 40185 w 314149"/>
              <a:gd name="connsiteY29" fmla="*/ 157075 h 1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14149" h="183253">
                <a:moveTo>
                  <a:pt x="287971" y="65448"/>
                </a:move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close/>
                <a:moveTo>
                  <a:pt x="40192" y="157075"/>
                </a:moveTo>
                <a:lnTo>
                  <a:pt x="26179" y="136059"/>
                </a:lnTo>
                <a:lnTo>
                  <a:pt x="26179" y="99553"/>
                </a:lnTo>
                <a:lnTo>
                  <a:pt x="40192" y="78537"/>
                </a:lnTo>
                <a:lnTo>
                  <a:pt x="68537" y="78537"/>
                </a:lnTo>
                <a:lnTo>
                  <a:pt x="75775" y="64067"/>
                </a:lnTo>
                <a:lnTo>
                  <a:pt x="94716" y="26179"/>
                </a:lnTo>
                <a:lnTo>
                  <a:pt x="140896" y="26179"/>
                </a:lnTo>
                <a:lnTo>
                  <a:pt x="146747" y="37888"/>
                </a:lnTo>
                <a:lnTo>
                  <a:pt x="153986" y="52358"/>
                </a:lnTo>
                <a:lnTo>
                  <a:pt x="221600" y="52358"/>
                </a:lnTo>
                <a:lnTo>
                  <a:pt x="240004" y="79971"/>
                </a:lnTo>
                <a:lnTo>
                  <a:pt x="243989" y="85946"/>
                </a:lnTo>
                <a:lnTo>
                  <a:pt x="182233" y="157075"/>
                </a:lnTo>
                <a:lnTo>
                  <a:pt x="40185" y="1570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072" name="Grafika 52">
            <a:extLst>
              <a:ext uri="{FF2B5EF4-FFF2-40B4-BE49-F238E27FC236}">
                <a16:creationId xmlns:a16="http://schemas.microsoft.com/office/drawing/2014/main" id="{8344D608-A66A-5B02-E1F4-35FAC1CEA3E0}"/>
              </a:ext>
            </a:extLst>
          </p:cNvPr>
          <p:cNvGrpSpPr/>
          <p:nvPr userDrawn="1"/>
        </p:nvGrpSpPr>
        <p:grpSpPr>
          <a:xfrm>
            <a:off x="27091392" y="235547"/>
            <a:ext cx="616302" cy="590624"/>
            <a:chOff x="7939286" y="2212137"/>
            <a:chExt cx="314149" cy="301060"/>
          </a:xfrm>
          <a:solidFill>
            <a:srgbClr val="212E39"/>
          </a:solidFill>
        </p:grpSpPr>
        <p:sp>
          <p:nvSpPr>
            <p:cNvPr id="1073" name="Dowolny kształt: kształt 1072">
              <a:extLst>
                <a:ext uri="{FF2B5EF4-FFF2-40B4-BE49-F238E27FC236}">
                  <a16:creationId xmlns:a16="http://schemas.microsoft.com/office/drawing/2014/main" id="{5AB85AE1-8AB9-14F8-C6C3-B075AE90A81A}"/>
                </a:ext>
              </a:extLst>
            </p:cNvPr>
            <p:cNvSpPr/>
            <p:nvPr/>
          </p:nvSpPr>
          <p:spPr>
            <a:xfrm>
              <a:off x="7978555" y="2341586"/>
              <a:ext cx="235612" cy="171610"/>
            </a:xfrm>
            <a:custGeom>
              <a:avLst/>
              <a:gdLst>
                <a:gd name="connsiteX0" fmla="*/ 222523 w 235612"/>
                <a:gd name="connsiteY0" fmla="*/ 119253 h 171610"/>
                <a:gd name="connsiteX1" fmla="*/ 222234 w 235612"/>
                <a:gd name="connsiteY1" fmla="*/ 0 h 171610"/>
                <a:gd name="connsiteX2" fmla="*/ 13770 w 235612"/>
                <a:gd name="connsiteY2" fmla="*/ 0 h 171610"/>
                <a:gd name="connsiteX3" fmla="*/ 13090 w 235612"/>
                <a:gd name="connsiteY3" fmla="*/ 119253 h 171610"/>
                <a:gd name="connsiteX4" fmla="*/ 26179 w 235612"/>
                <a:gd name="connsiteY4" fmla="*/ 132342 h 171610"/>
                <a:gd name="connsiteX5" fmla="*/ 0 w 235612"/>
                <a:gd name="connsiteY5" fmla="*/ 145432 h 171610"/>
                <a:gd name="connsiteX6" fmla="*/ 0 w 235612"/>
                <a:gd name="connsiteY6" fmla="*/ 171611 h 171610"/>
                <a:gd name="connsiteX7" fmla="*/ 235612 w 235612"/>
                <a:gd name="connsiteY7" fmla="*/ 171611 h 171610"/>
                <a:gd name="connsiteX8" fmla="*/ 235612 w 235612"/>
                <a:gd name="connsiteY8" fmla="*/ 145432 h 171610"/>
                <a:gd name="connsiteX9" fmla="*/ 209433 w 235612"/>
                <a:gd name="connsiteY9" fmla="*/ 132342 h 171610"/>
                <a:gd name="connsiteX10" fmla="*/ 222523 w 235612"/>
                <a:gd name="connsiteY10" fmla="*/ 119253 h 171610"/>
                <a:gd name="connsiteX11" fmla="*/ 143985 w 235612"/>
                <a:gd name="connsiteY11" fmla="*/ 145432 h 171610"/>
                <a:gd name="connsiteX12" fmla="*/ 91627 w 235612"/>
                <a:gd name="connsiteY12" fmla="*/ 145432 h 171610"/>
                <a:gd name="connsiteX13" fmla="*/ 91627 w 235612"/>
                <a:gd name="connsiteY13" fmla="*/ 132342 h 171610"/>
                <a:gd name="connsiteX14" fmla="*/ 143985 w 235612"/>
                <a:gd name="connsiteY14" fmla="*/ 132342 h 171610"/>
                <a:gd name="connsiteX15" fmla="*/ 143985 w 235612"/>
                <a:gd name="connsiteY15" fmla="*/ 145432 h 171610"/>
                <a:gd name="connsiteX16" fmla="*/ 196344 w 235612"/>
                <a:gd name="connsiteY16" fmla="*/ 119253 h 171610"/>
                <a:gd name="connsiteX17" fmla="*/ 130896 w 235612"/>
                <a:gd name="connsiteY17" fmla="*/ 119253 h 171610"/>
                <a:gd name="connsiteX18" fmla="*/ 39269 w 235612"/>
                <a:gd name="connsiteY18" fmla="*/ 27626 h 171610"/>
                <a:gd name="connsiteX19" fmla="*/ 196344 w 235612"/>
                <a:gd name="connsiteY19" fmla="*/ 27626 h 171610"/>
                <a:gd name="connsiteX20" fmla="*/ 196344 w 235612"/>
                <a:gd name="connsiteY20" fmla="*/ 119253 h 17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5612" h="171610">
                  <a:moveTo>
                    <a:pt x="222523" y="119253"/>
                  </a:moveTo>
                  <a:lnTo>
                    <a:pt x="222234" y="0"/>
                  </a:lnTo>
                  <a:lnTo>
                    <a:pt x="13770" y="0"/>
                  </a:lnTo>
                  <a:lnTo>
                    <a:pt x="13090" y="119253"/>
                  </a:lnTo>
                  <a:lnTo>
                    <a:pt x="26179" y="132342"/>
                  </a:lnTo>
                  <a:lnTo>
                    <a:pt x="0" y="145432"/>
                  </a:lnTo>
                  <a:lnTo>
                    <a:pt x="0" y="171611"/>
                  </a:lnTo>
                  <a:lnTo>
                    <a:pt x="235612" y="171611"/>
                  </a:lnTo>
                  <a:lnTo>
                    <a:pt x="235612" y="145432"/>
                  </a:lnTo>
                  <a:lnTo>
                    <a:pt x="209433" y="132342"/>
                  </a:lnTo>
                  <a:lnTo>
                    <a:pt x="222523" y="119253"/>
                  </a:lnTo>
                  <a:close/>
                  <a:moveTo>
                    <a:pt x="143985" y="145432"/>
                  </a:moveTo>
                  <a:lnTo>
                    <a:pt x="91627" y="145432"/>
                  </a:lnTo>
                  <a:lnTo>
                    <a:pt x="91627" y="132342"/>
                  </a:lnTo>
                  <a:lnTo>
                    <a:pt x="143985" y="132342"/>
                  </a:lnTo>
                  <a:lnTo>
                    <a:pt x="143985" y="145432"/>
                  </a:lnTo>
                  <a:close/>
                  <a:moveTo>
                    <a:pt x="196344" y="119253"/>
                  </a:moveTo>
                  <a:lnTo>
                    <a:pt x="130896" y="119253"/>
                  </a:lnTo>
                  <a:lnTo>
                    <a:pt x="39269" y="27626"/>
                  </a:lnTo>
                  <a:lnTo>
                    <a:pt x="196344" y="27626"/>
                  </a:lnTo>
                  <a:lnTo>
                    <a:pt x="196344" y="11925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4" name="Dowolny kształt: kształt 1073">
              <a:extLst>
                <a:ext uri="{FF2B5EF4-FFF2-40B4-BE49-F238E27FC236}">
                  <a16:creationId xmlns:a16="http://schemas.microsoft.com/office/drawing/2014/main" id="{AC512D3A-8F73-7104-FAF6-0DAEB4F791C1}"/>
                </a:ext>
              </a:extLst>
            </p:cNvPr>
            <p:cNvSpPr/>
            <p:nvPr/>
          </p:nvSpPr>
          <p:spPr>
            <a:xfrm>
              <a:off x="7939286" y="2212137"/>
              <a:ext cx="314149" cy="183253"/>
            </a:xfrm>
            <a:custGeom>
              <a:avLst/>
              <a:gdLst>
                <a:gd name="connsiteX0" fmla="*/ 287971 w 314149"/>
                <a:gd name="connsiteY0" fmla="*/ 65448 h 183253"/>
                <a:gd name="connsiteX1" fmla="*/ 261791 w 314149"/>
                <a:gd name="connsiteY1" fmla="*/ 65448 h 183253"/>
                <a:gd name="connsiteX2" fmla="*/ 235612 w 314149"/>
                <a:gd name="connsiteY2" fmla="*/ 26179 h 183253"/>
                <a:gd name="connsiteX3" fmla="*/ 170164 w 314149"/>
                <a:gd name="connsiteY3" fmla="*/ 26179 h 183253"/>
                <a:gd name="connsiteX4" fmla="*/ 157075 w 314149"/>
                <a:gd name="connsiteY4" fmla="*/ 0 h 183253"/>
                <a:gd name="connsiteX5" fmla="*/ 78537 w 314149"/>
                <a:gd name="connsiteY5" fmla="*/ 0 h 183253"/>
                <a:gd name="connsiteX6" fmla="*/ 52358 w 314149"/>
                <a:gd name="connsiteY6" fmla="*/ 52358 h 183253"/>
                <a:gd name="connsiteX7" fmla="*/ 26179 w 314149"/>
                <a:gd name="connsiteY7" fmla="*/ 52358 h 183253"/>
                <a:gd name="connsiteX8" fmla="*/ 0 w 314149"/>
                <a:gd name="connsiteY8" fmla="*/ 91627 h 183253"/>
                <a:gd name="connsiteX9" fmla="*/ 0 w 314149"/>
                <a:gd name="connsiteY9" fmla="*/ 143985 h 183253"/>
                <a:gd name="connsiteX10" fmla="*/ 26179 w 314149"/>
                <a:gd name="connsiteY10" fmla="*/ 183254 h 183253"/>
                <a:gd name="connsiteX11" fmla="*/ 39269 w 314149"/>
                <a:gd name="connsiteY11" fmla="*/ 183254 h 183253"/>
                <a:gd name="connsiteX12" fmla="*/ 39269 w 314149"/>
                <a:gd name="connsiteY12" fmla="*/ 157075 h 183253"/>
                <a:gd name="connsiteX13" fmla="*/ 26179 w 314149"/>
                <a:gd name="connsiteY13" fmla="*/ 136059 h 183253"/>
                <a:gd name="connsiteX14" fmla="*/ 26179 w 314149"/>
                <a:gd name="connsiteY14" fmla="*/ 99553 h 183253"/>
                <a:gd name="connsiteX15" fmla="*/ 40192 w 314149"/>
                <a:gd name="connsiteY15" fmla="*/ 78537 h 183253"/>
                <a:gd name="connsiteX16" fmla="*/ 52358 w 314149"/>
                <a:gd name="connsiteY16" fmla="*/ 78537 h 183253"/>
                <a:gd name="connsiteX17" fmla="*/ 68537 w 314149"/>
                <a:gd name="connsiteY17" fmla="*/ 78537 h 183253"/>
                <a:gd name="connsiteX18" fmla="*/ 75776 w 314149"/>
                <a:gd name="connsiteY18" fmla="*/ 64067 h 183253"/>
                <a:gd name="connsiteX19" fmla="*/ 94716 w 314149"/>
                <a:gd name="connsiteY19" fmla="*/ 26179 h 183253"/>
                <a:gd name="connsiteX20" fmla="*/ 140896 w 314149"/>
                <a:gd name="connsiteY20" fmla="*/ 26179 h 183253"/>
                <a:gd name="connsiteX21" fmla="*/ 146747 w 314149"/>
                <a:gd name="connsiteY21" fmla="*/ 37888 h 183253"/>
                <a:gd name="connsiteX22" fmla="*/ 153986 w 314149"/>
                <a:gd name="connsiteY22" fmla="*/ 52358 h 183253"/>
                <a:gd name="connsiteX23" fmla="*/ 170164 w 314149"/>
                <a:gd name="connsiteY23" fmla="*/ 52358 h 183253"/>
                <a:gd name="connsiteX24" fmla="*/ 221600 w 314149"/>
                <a:gd name="connsiteY24" fmla="*/ 52358 h 183253"/>
                <a:gd name="connsiteX25" fmla="*/ 240010 w 314149"/>
                <a:gd name="connsiteY25" fmla="*/ 79971 h 183253"/>
                <a:gd name="connsiteX26" fmla="*/ 247779 w 314149"/>
                <a:gd name="connsiteY26" fmla="*/ 91627 h 183253"/>
                <a:gd name="connsiteX27" fmla="*/ 261791 w 314149"/>
                <a:gd name="connsiteY27" fmla="*/ 91627 h 183253"/>
                <a:gd name="connsiteX28" fmla="*/ 277126 w 314149"/>
                <a:gd name="connsiteY28" fmla="*/ 91627 h 183253"/>
                <a:gd name="connsiteX29" fmla="*/ 287971 w 314149"/>
                <a:gd name="connsiteY29" fmla="*/ 102472 h 183253"/>
                <a:gd name="connsiteX30" fmla="*/ 287971 w 314149"/>
                <a:gd name="connsiteY30" fmla="*/ 146230 h 183253"/>
                <a:gd name="connsiteX31" fmla="*/ 277126 w 314149"/>
                <a:gd name="connsiteY31" fmla="*/ 157075 h 183253"/>
                <a:gd name="connsiteX32" fmla="*/ 274881 w 314149"/>
                <a:gd name="connsiteY32" fmla="*/ 157075 h 183253"/>
                <a:gd name="connsiteX33" fmla="*/ 274881 w 314149"/>
                <a:gd name="connsiteY33" fmla="*/ 183254 h 183253"/>
                <a:gd name="connsiteX34" fmla="*/ 287971 w 314149"/>
                <a:gd name="connsiteY34" fmla="*/ 183254 h 183253"/>
                <a:gd name="connsiteX35" fmla="*/ 314150 w 314149"/>
                <a:gd name="connsiteY35" fmla="*/ 157075 h 183253"/>
                <a:gd name="connsiteX36" fmla="*/ 314150 w 314149"/>
                <a:gd name="connsiteY36" fmla="*/ 91627 h 183253"/>
                <a:gd name="connsiteX37" fmla="*/ 287971 w 314149"/>
                <a:gd name="connsiteY37" fmla="*/ 65448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14149" h="183253">
                  <a:moveTo>
                    <a:pt x="287971" y="65448"/>
                  </a:moveTo>
                  <a:lnTo>
                    <a:pt x="261791" y="65448"/>
                  </a:lnTo>
                  <a:lnTo>
                    <a:pt x="235612" y="26179"/>
                  </a:lnTo>
                  <a:lnTo>
                    <a:pt x="170164" y="26179"/>
                  </a:lnTo>
                  <a:lnTo>
                    <a:pt x="157075" y="0"/>
                  </a:lnTo>
                  <a:lnTo>
                    <a:pt x="78537" y="0"/>
                  </a:lnTo>
                  <a:lnTo>
                    <a:pt x="52358" y="52358"/>
                  </a:lnTo>
                  <a:lnTo>
                    <a:pt x="26179" y="52358"/>
                  </a:lnTo>
                  <a:lnTo>
                    <a:pt x="0" y="91627"/>
                  </a:lnTo>
                  <a:lnTo>
                    <a:pt x="0" y="143985"/>
                  </a:lnTo>
                  <a:lnTo>
                    <a:pt x="26179" y="183254"/>
                  </a:lnTo>
                  <a:lnTo>
                    <a:pt x="39269" y="183254"/>
                  </a:lnTo>
                  <a:lnTo>
                    <a:pt x="39269" y="157075"/>
                  </a:lnTo>
                  <a:lnTo>
                    <a:pt x="26179" y="136059"/>
                  </a:lnTo>
                  <a:lnTo>
                    <a:pt x="26179" y="99553"/>
                  </a:lnTo>
                  <a:lnTo>
                    <a:pt x="40192" y="78537"/>
                  </a:lnTo>
                  <a:lnTo>
                    <a:pt x="52358" y="78537"/>
                  </a:lnTo>
                  <a:lnTo>
                    <a:pt x="68537" y="78537"/>
                  </a:lnTo>
                  <a:lnTo>
                    <a:pt x="75776" y="64067"/>
                  </a:lnTo>
                  <a:lnTo>
                    <a:pt x="94716" y="26179"/>
                  </a:lnTo>
                  <a:lnTo>
                    <a:pt x="140896" y="26179"/>
                  </a:lnTo>
                  <a:lnTo>
                    <a:pt x="146747" y="37888"/>
                  </a:lnTo>
                  <a:lnTo>
                    <a:pt x="153986" y="52358"/>
                  </a:lnTo>
                  <a:lnTo>
                    <a:pt x="170164" y="52358"/>
                  </a:lnTo>
                  <a:lnTo>
                    <a:pt x="221600" y="52358"/>
                  </a:lnTo>
                  <a:lnTo>
                    <a:pt x="240010" y="79971"/>
                  </a:lnTo>
                  <a:lnTo>
                    <a:pt x="247779" y="91627"/>
                  </a:lnTo>
                  <a:lnTo>
                    <a:pt x="261791" y="91627"/>
                  </a:lnTo>
                  <a:lnTo>
                    <a:pt x="277126" y="91627"/>
                  </a:lnTo>
                  <a:lnTo>
                    <a:pt x="287971" y="102472"/>
                  </a:lnTo>
                  <a:lnTo>
                    <a:pt x="287971" y="146230"/>
                  </a:lnTo>
                  <a:lnTo>
                    <a:pt x="277126" y="157075"/>
                  </a:lnTo>
                  <a:lnTo>
                    <a:pt x="274881" y="157075"/>
                  </a:lnTo>
                  <a:lnTo>
                    <a:pt x="274881" y="183254"/>
                  </a:lnTo>
                  <a:lnTo>
                    <a:pt x="287971" y="183254"/>
                  </a:lnTo>
                  <a:lnTo>
                    <a:pt x="314150" y="157075"/>
                  </a:lnTo>
                  <a:lnTo>
                    <a:pt x="314150" y="91627"/>
                  </a:lnTo>
                  <a:lnTo>
                    <a:pt x="287971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075" name="Grafika 52">
            <a:extLst>
              <a:ext uri="{FF2B5EF4-FFF2-40B4-BE49-F238E27FC236}">
                <a16:creationId xmlns:a16="http://schemas.microsoft.com/office/drawing/2014/main" id="{8DFF2E1D-A954-28B3-8D0D-F3203D9F2380}"/>
              </a:ext>
            </a:extLst>
          </p:cNvPr>
          <p:cNvGrpSpPr/>
          <p:nvPr userDrawn="1"/>
        </p:nvGrpSpPr>
        <p:grpSpPr>
          <a:xfrm>
            <a:off x="26423731" y="903210"/>
            <a:ext cx="616302" cy="564944"/>
            <a:chOff x="7598958" y="2552466"/>
            <a:chExt cx="314149" cy="287970"/>
          </a:xfrm>
          <a:solidFill>
            <a:srgbClr val="212E39"/>
          </a:solidFill>
        </p:grpSpPr>
        <p:sp>
          <p:nvSpPr>
            <p:cNvPr id="1076" name="Dowolny kształt: kształt 1075">
              <a:extLst>
                <a:ext uri="{FF2B5EF4-FFF2-40B4-BE49-F238E27FC236}">
                  <a16:creationId xmlns:a16="http://schemas.microsoft.com/office/drawing/2014/main" id="{14C31DB9-E9C4-816B-39E7-01BC49FB3685}"/>
                </a:ext>
              </a:extLst>
            </p:cNvPr>
            <p:cNvSpPr/>
            <p:nvPr/>
          </p:nvSpPr>
          <p:spPr>
            <a:xfrm>
              <a:off x="7690585" y="2670272"/>
              <a:ext cx="143985" cy="170164"/>
            </a:xfrm>
            <a:custGeom>
              <a:avLst/>
              <a:gdLst>
                <a:gd name="connsiteX0" fmla="*/ 0 w 143985"/>
                <a:gd name="connsiteY0" fmla="*/ 52358 h 170164"/>
                <a:gd name="connsiteX1" fmla="*/ 0 w 143985"/>
                <a:gd name="connsiteY1" fmla="*/ 170164 h 170164"/>
                <a:gd name="connsiteX2" fmla="*/ 143985 w 143985"/>
                <a:gd name="connsiteY2" fmla="*/ 170164 h 170164"/>
                <a:gd name="connsiteX3" fmla="*/ 143985 w 143985"/>
                <a:gd name="connsiteY3" fmla="*/ 0 h 170164"/>
                <a:gd name="connsiteX4" fmla="*/ 0 w 143985"/>
                <a:gd name="connsiteY4" fmla="*/ 0 h 170164"/>
                <a:gd name="connsiteX5" fmla="*/ 0 w 143985"/>
                <a:gd name="connsiteY5" fmla="*/ 52358 h 170164"/>
                <a:gd name="connsiteX6" fmla="*/ 130896 w 143985"/>
                <a:gd name="connsiteY6" fmla="*/ 157075 h 170164"/>
                <a:gd name="connsiteX7" fmla="*/ 13090 w 143985"/>
                <a:gd name="connsiteY7" fmla="*/ 157075 h 170164"/>
                <a:gd name="connsiteX8" fmla="*/ 13090 w 143985"/>
                <a:gd name="connsiteY8" fmla="*/ 117806 h 170164"/>
                <a:gd name="connsiteX9" fmla="*/ 130896 w 143985"/>
                <a:gd name="connsiteY9" fmla="*/ 117806 h 170164"/>
                <a:gd name="connsiteX10" fmla="*/ 130896 w 143985"/>
                <a:gd name="connsiteY10" fmla="*/ 157075 h 170164"/>
                <a:gd name="connsiteX11" fmla="*/ 130896 w 143985"/>
                <a:gd name="connsiteY11" fmla="*/ 104717 h 170164"/>
                <a:gd name="connsiteX12" fmla="*/ 13090 w 143985"/>
                <a:gd name="connsiteY12" fmla="*/ 104717 h 170164"/>
                <a:gd name="connsiteX13" fmla="*/ 13090 w 143985"/>
                <a:gd name="connsiteY13" fmla="*/ 65448 h 170164"/>
                <a:gd name="connsiteX14" fmla="*/ 130896 w 143985"/>
                <a:gd name="connsiteY14" fmla="*/ 65448 h 170164"/>
                <a:gd name="connsiteX15" fmla="*/ 130896 w 143985"/>
                <a:gd name="connsiteY15" fmla="*/ 104717 h 170164"/>
                <a:gd name="connsiteX16" fmla="*/ 13090 w 143985"/>
                <a:gd name="connsiteY16" fmla="*/ 13090 h 170164"/>
                <a:gd name="connsiteX17" fmla="*/ 130896 w 143985"/>
                <a:gd name="connsiteY17" fmla="*/ 13090 h 170164"/>
                <a:gd name="connsiteX18" fmla="*/ 130896 w 143985"/>
                <a:gd name="connsiteY18" fmla="*/ 52358 h 170164"/>
                <a:gd name="connsiteX19" fmla="*/ 13090 w 143985"/>
                <a:gd name="connsiteY19" fmla="*/ 52358 h 170164"/>
                <a:gd name="connsiteX20" fmla="*/ 13090 w 143985"/>
                <a:gd name="connsiteY20" fmla="*/ 13090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3985" h="170164">
                  <a:moveTo>
                    <a:pt x="0" y="52358"/>
                  </a:moveTo>
                  <a:lnTo>
                    <a:pt x="0" y="170164"/>
                  </a:lnTo>
                  <a:lnTo>
                    <a:pt x="143985" y="170164"/>
                  </a:lnTo>
                  <a:lnTo>
                    <a:pt x="143985" y="0"/>
                  </a:lnTo>
                  <a:lnTo>
                    <a:pt x="0" y="0"/>
                  </a:lnTo>
                  <a:lnTo>
                    <a:pt x="0" y="52358"/>
                  </a:lnTo>
                  <a:close/>
                  <a:moveTo>
                    <a:pt x="130896" y="157075"/>
                  </a:moveTo>
                  <a:lnTo>
                    <a:pt x="13090" y="157075"/>
                  </a:lnTo>
                  <a:lnTo>
                    <a:pt x="13090" y="117806"/>
                  </a:lnTo>
                  <a:lnTo>
                    <a:pt x="130896" y="117806"/>
                  </a:lnTo>
                  <a:lnTo>
                    <a:pt x="130896" y="157075"/>
                  </a:lnTo>
                  <a:close/>
                  <a:moveTo>
                    <a:pt x="130896" y="104717"/>
                  </a:moveTo>
                  <a:lnTo>
                    <a:pt x="13090" y="104717"/>
                  </a:lnTo>
                  <a:lnTo>
                    <a:pt x="13090" y="65448"/>
                  </a:lnTo>
                  <a:lnTo>
                    <a:pt x="130896" y="65448"/>
                  </a:lnTo>
                  <a:lnTo>
                    <a:pt x="130896" y="104717"/>
                  </a:lnTo>
                  <a:close/>
                  <a:moveTo>
                    <a:pt x="13090" y="13090"/>
                  </a:moveTo>
                  <a:lnTo>
                    <a:pt x="130896" y="13090"/>
                  </a:lnTo>
                  <a:lnTo>
                    <a:pt x="130896" y="52358"/>
                  </a:lnTo>
                  <a:lnTo>
                    <a:pt x="13090" y="52358"/>
                  </a:lnTo>
                  <a:lnTo>
                    <a:pt x="1309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7" name="Dowolny kształt: kształt 1076">
              <a:extLst>
                <a:ext uri="{FF2B5EF4-FFF2-40B4-BE49-F238E27FC236}">
                  <a16:creationId xmlns:a16="http://schemas.microsoft.com/office/drawing/2014/main" id="{8CFF28FC-A2EB-7494-3AEF-1339991C0EAB}"/>
                </a:ext>
              </a:extLst>
            </p:cNvPr>
            <p:cNvSpPr/>
            <p:nvPr/>
          </p:nvSpPr>
          <p:spPr>
            <a:xfrm>
              <a:off x="7756032" y="2696451"/>
              <a:ext cx="52358" cy="13089"/>
            </a:xfrm>
            <a:custGeom>
              <a:avLst/>
              <a:gdLst>
                <a:gd name="connsiteX0" fmla="*/ 0 w 52358"/>
                <a:gd name="connsiteY0" fmla="*/ 0 h 13089"/>
                <a:gd name="connsiteX1" fmla="*/ 52358 w 52358"/>
                <a:gd name="connsiteY1" fmla="*/ 0 h 13089"/>
                <a:gd name="connsiteX2" fmla="*/ 52358 w 52358"/>
                <a:gd name="connsiteY2" fmla="*/ 13090 h 13089"/>
                <a:gd name="connsiteX3" fmla="*/ 0 w 5235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13089">
                  <a:moveTo>
                    <a:pt x="0" y="0"/>
                  </a:moveTo>
                  <a:lnTo>
                    <a:pt x="52358" y="0"/>
                  </a:lnTo>
                  <a:lnTo>
                    <a:pt x="52358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8" name="Dowolny kształt: kształt 1077">
              <a:extLst>
                <a:ext uri="{FF2B5EF4-FFF2-40B4-BE49-F238E27FC236}">
                  <a16:creationId xmlns:a16="http://schemas.microsoft.com/office/drawing/2014/main" id="{3E13D69A-BDE7-F5A0-1C25-E4D93F1053DC}"/>
                </a:ext>
              </a:extLst>
            </p:cNvPr>
            <p:cNvSpPr/>
            <p:nvPr/>
          </p:nvSpPr>
          <p:spPr>
            <a:xfrm>
              <a:off x="7716764" y="2696451"/>
              <a:ext cx="15111" cy="13089"/>
            </a:xfrm>
            <a:custGeom>
              <a:avLst/>
              <a:gdLst>
                <a:gd name="connsiteX0" fmla="*/ 3776 w 15111"/>
                <a:gd name="connsiteY0" fmla="*/ 0 h 13089"/>
                <a:gd name="connsiteX1" fmla="*/ 0 w 15111"/>
                <a:gd name="connsiteY1" fmla="*/ 6545 h 13089"/>
                <a:gd name="connsiteX2" fmla="*/ 3776 w 15111"/>
                <a:gd name="connsiteY2" fmla="*/ 13090 h 13089"/>
                <a:gd name="connsiteX3" fmla="*/ 11335 w 15111"/>
                <a:gd name="connsiteY3" fmla="*/ 13090 h 13089"/>
                <a:gd name="connsiteX4" fmla="*/ 15112 w 15111"/>
                <a:gd name="connsiteY4" fmla="*/ 6545 h 13089"/>
                <a:gd name="connsiteX5" fmla="*/ 11335 w 15111"/>
                <a:gd name="connsiteY5" fmla="*/ 0 h 13089"/>
                <a:gd name="connsiteX6" fmla="*/ 3776 w 15111"/>
                <a:gd name="connsiteY6" fmla="*/ 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11" h="13089">
                  <a:moveTo>
                    <a:pt x="3776" y="0"/>
                  </a:moveTo>
                  <a:lnTo>
                    <a:pt x="0" y="6545"/>
                  </a:lnTo>
                  <a:lnTo>
                    <a:pt x="3776" y="13090"/>
                  </a:lnTo>
                  <a:lnTo>
                    <a:pt x="11335" y="13090"/>
                  </a:lnTo>
                  <a:lnTo>
                    <a:pt x="15112" y="6545"/>
                  </a:lnTo>
                  <a:lnTo>
                    <a:pt x="11335" y="0"/>
                  </a:lnTo>
                  <a:lnTo>
                    <a:pt x="377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9" name="Dowolny kształt: kształt 1078">
              <a:extLst>
                <a:ext uri="{FF2B5EF4-FFF2-40B4-BE49-F238E27FC236}">
                  <a16:creationId xmlns:a16="http://schemas.microsoft.com/office/drawing/2014/main" id="{3419A35B-8224-3951-79F8-2662C4A980E8}"/>
                </a:ext>
              </a:extLst>
            </p:cNvPr>
            <p:cNvSpPr/>
            <p:nvPr/>
          </p:nvSpPr>
          <p:spPr>
            <a:xfrm>
              <a:off x="7756032" y="2748809"/>
              <a:ext cx="52358" cy="13089"/>
            </a:xfrm>
            <a:custGeom>
              <a:avLst/>
              <a:gdLst>
                <a:gd name="connsiteX0" fmla="*/ 0 w 52358"/>
                <a:gd name="connsiteY0" fmla="*/ 0 h 13089"/>
                <a:gd name="connsiteX1" fmla="*/ 52358 w 52358"/>
                <a:gd name="connsiteY1" fmla="*/ 0 h 13089"/>
                <a:gd name="connsiteX2" fmla="*/ 52358 w 52358"/>
                <a:gd name="connsiteY2" fmla="*/ 13090 h 13089"/>
                <a:gd name="connsiteX3" fmla="*/ 0 w 5235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13089">
                  <a:moveTo>
                    <a:pt x="0" y="0"/>
                  </a:moveTo>
                  <a:lnTo>
                    <a:pt x="52358" y="0"/>
                  </a:lnTo>
                  <a:lnTo>
                    <a:pt x="52358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0" name="Dowolny kształt: kształt 1079">
              <a:extLst>
                <a:ext uri="{FF2B5EF4-FFF2-40B4-BE49-F238E27FC236}">
                  <a16:creationId xmlns:a16="http://schemas.microsoft.com/office/drawing/2014/main" id="{7435C5C2-4D4F-4000-1B72-1BC27D5F2A44}"/>
                </a:ext>
              </a:extLst>
            </p:cNvPr>
            <p:cNvSpPr/>
            <p:nvPr/>
          </p:nvSpPr>
          <p:spPr>
            <a:xfrm>
              <a:off x="7716764" y="2748809"/>
              <a:ext cx="15111" cy="13089"/>
            </a:xfrm>
            <a:custGeom>
              <a:avLst/>
              <a:gdLst>
                <a:gd name="connsiteX0" fmla="*/ 11335 w 15111"/>
                <a:gd name="connsiteY0" fmla="*/ 13090 h 13089"/>
                <a:gd name="connsiteX1" fmla="*/ 15112 w 15111"/>
                <a:gd name="connsiteY1" fmla="*/ 6545 h 13089"/>
                <a:gd name="connsiteX2" fmla="*/ 11335 w 15111"/>
                <a:gd name="connsiteY2" fmla="*/ 0 h 13089"/>
                <a:gd name="connsiteX3" fmla="*/ 3776 w 15111"/>
                <a:gd name="connsiteY3" fmla="*/ 0 h 13089"/>
                <a:gd name="connsiteX4" fmla="*/ 0 w 15111"/>
                <a:gd name="connsiteY4" fmla="*/ 6545 h 13089"/>
                <a:gd name="connsiteX5" fmla="*/ 3776 w 15111"/>
                <a:gd name="connsiteY5" fmla="*/ 13090 h 13089"/>
                <a:gd name="connsiteX6" fmla="*/ 11335 w 15111"/>
                <a:gd name="connsiteY6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11" h="13089">
                  <a:moveTo>
                    <a:pt x="11335" y="13090"/>
                  </a:moveTo>
                  <a:lnTo>
                    <a:pt x="15112" y="6545"/>
                  </a:lnTo>
                  <a:lnTo>
                    <a:pt x="11335" y="0"/>
                  </a:lnTo>
                  <a:lnTo>
                    <a:pt x="3776" y="0"/>
                  </a:lnTo>
                  <a:lnTo>
                    <a:pt x="0" y="6545"/>
                  </a:lnTo>
                  <a:lnTo>
                    <a:pt x="3776" y="13090"/>
                  </a:lnTo>
                  <a:lnTo>
                    <a:pt x="11335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1" name="Dowolny kształt: kształt 1080">
              <a:extLst>
                <a:ext uri="{FF2B5EF4-FFF2-40B4-BE49-F238E27FC236}">
                  <a16:creationId xmlns:a16="http://schemas.microsoft.com/office/drawing/2014/main" id="{C76E7165-175A-7BA8-4975-40D1DA48A25B}"/>
                </a:ext>
              </a:extLst>
            </p:cNvPr>
            <p:cNvSpPr/>
            <p:nvPr/>
          </p:nvSpPr>
          <p:spPr>
            <a:xfrm>
              <a:off x="7756032" y="2801168"/>
              <a:ext cx="52358" cy="13089"/>
            </a:xfrm>
            <a:custGeom>
              <a:avLst/>
              <a:gdLst>
                <a:gd name="connsiteX0" fmla="*/ 0 w 52358"/>
                <a:gd name="connsiteY0" fmla="*/ 0 h 13089"/>
                <a:gd name="connsiteX1" fmla="*/ 52358 w 52358"/>
                <a:gd name="connsiteY1" fmla="*/ 0 h 13089"/>
                <a:gd name="connsiteX2" fmla="*/ 52358 w 52358"/>
                <a:gd name="connsiteY2" fmla="*/ 13090 h 13089"/>
                <a:gd name="connsiteX3" fmla="*/ 0 w 5235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13089">
                  <a:moveTo>
                    <a:pt x="0" y="0"/>
                  </a:moveTo>
                  <a:lnTo>
                    <a:pt x="52358" y="0"/>
                  </a:lnTo>
                  <a:lnTo>
                    <a:pt x="52358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2" name="Dowolny kształt: kształt 1081">
              <a:extLst>
                <a:ext uri="{FF2B5EF4-FFF2-40B4-BE49-F238E27FC236}">
                  <a16:creationId xmlns:a16="http://schemas.microsoft.com/office/drawing/2014/main" id="{DDE65C12-23F5-5FC1-C537-1DFD807DA9D1}"/>
                </a:ext>
              </a:extLst>
            </p:cNvPr>
            <p:cNvSpPr/>
            <p:nvPr/>
          </p:nvSpPr>
          <p:spPr>
            <a:xfrm>
              <a:off x="7716764" y="2801168"/>
              <a:ext cx="15111" cy="13089"/>
            </a:xfrm>
            <a:custGeom>
              <a:avLst/>
              <a:gdLst>
                <a:gd name="connsiteX0" fmla="*/ 11335 w 15111"/>
                <a:gd name="connsiteY0" fmla="*/ 13090 h 13089"/>
                <a:gd name="connsiteX1" fmla="*/ 15112 w 15111"/>
                <a:gd name="connsiteY1" fmla="*/ 6545 h 13089"/>
                <a:gd name="connsiteX2" fmla="*/ 11335 w 15111"/>
                <a:gd name="connsiteY2" fmla="*/ 0 h 13089"/>
                <a:gd name="connsiteX3" fmla="*/ 3776 w 15111"/>
                <a:gd name="connsiteY3" fmla="*/ 0 h 13089"/>
                <a:gd name="connsiteX4" fmla="*/ 0 w 15111"/>
                <a:gd name="connsiteY4" fmla="*/ 6545 h 13089"/>
                <a:gd name="connsiteX5" fmla="*/ 3776 w 15111"/>
                <a:gd name="connsiteY5" fmla="*/ 13090 h 13089"/>
                <a:gd name="connsiteX6" fmla="*/ 11335 w 15111"/>
                <a:gd name="connsiteY6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11" h="13089">
                  <a:moveTo>
                    <a:pt x="11335" y="13090"/>
                  </a:moveTo>
                  <a:lnTo>
                    <a:pt x="15112" y="6545"/>
                  </a:lnTo>
                  <a:lnTo>
                    <a:pt x="11335" y="0"/>
                  </a:lnTo>
                  <a:lnTo>
                    <a:pt x="3776" y="0"/>
                  </a:lnTo>
                  <a:lnTo>
                    <a:pt x="0" y="6545"/>
                  </a:lnTo>
                  <a:lnTo>
                    <a:pt x="3776" y="13090"/>
                  </a:lnTo>
                  <a:lnTo>
                    <a:pt x="11335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3" name="Dowolny kształt: kształt 1082">
              <a:extLst>
                <a:ext uri="{FF2B5EF4-FFF2-40B4-BE49-F238E27FC236}">
                  <a16:creationId xmlns:a16="http://schemas.microsoft.com/office/drawing/2014/main" id="{CC7156BA-41AF-122F-9F19-FB247D175C74}"/>
                </a:ext>
              </a:extLst>
            </p:cNvPr>
            <p:cNvSpPr/>
            <p:nvPr/>
          </p:nvSpPr>
          <p:spPr>
            <a:xfrm>
              <a:off x="7598958" y="2552466"/>
              <a:ext cx="314149" cy="183253"/>
            </a:xfrm>
            <a:custGeom>
              <a:avLst/>
              <a:gdLst>
                <a:gd name="connsiteX0" fmla="*/ 287971 w 314149"/>
                <a:gd name="connsiteY0" fmla="*/ 65448 h 183253"/>
                <a:gd name="connsiteX1" fmla="*/ 261791 w 314149"/>
                <a:gd name="connsiteY1" fmla="*/ 65448 h 183253"/>
                <a:gd name="connsiteX2" fmla="*/ 235612 w 314149"/>
                <a:gd name="connsiteY2" fmla="*/ 26179 h 183253"/>
                <a:gd name="connsiteX3" fmla="*/ 170164 w 314149"/>
                <a:gd name="connsiteY3" fmla="*/ 26179 h 183253"/>
                <a:gd name="connsiteX4" fmla="*/ 157075 w 314149"/>
                <a:gd name="connsiteY4" fmla="*/ 0 h 183253"/>
                <a:gd name="connsiteX5" fmla="*/ 78537 w 314149"/>
                <a:gd name="connsiteY5" fmla="*/ 0 h 183253"/>
                <a:gd name="connsiteX6" fmla="*/ 52358 w 314149"/>
                <a:gd name="connsiteY6" fmla="*/ 52358 h 183253"/>
                <a:gd name="connsiteX7" fmla="*/ 26179 w 314149"/>
                <a:gd name="connsiteY7" fmla="*/ 52358 h 183253"/>
                <a:gd name="connsiteX8" fmla="*/ 0 w 314149"/>
                <a:gd name="connsiteY8" fmla="*/ 91627 h 183253"/>
                <a:gd name="connsiteX9" fmla="*/ 0 w 314149"/>
                <a:gd name="connsiteY9" fmla="*/ 143985 h 183253"/>
                <a:gd name="connsiteX10" fmla="*/ 26179 w 314149"/>
                <a:gd name="connsiteY10" fmla="*/ 183254 h 183253"/>
                <a:gd name="connsiteX11" fmla="*/ 78537 w 314149"/>
                <a:gd name="connsiteY11" fmla="*/ 183254 h 183253"/>
                <a:gd name="connsiteX12" fmla="*/ 78537 w 314149"/>
                <a:gd name="connsiteY12" fmla="*/ 157075 h 183253"/>
                <a:gd name="connsiteX13" fmla="*/ 39269 w 314149"/>
                <a:gd name="connsiteY13" fmla="*/ 157075 h 183253"/>
                <a:gd name="connsiteX14" fmla="*/ 26179 w 314149"/>
                <a:gd name="connsiteY14" fmla="*/ 136060 h 183253"/>
                <a:gd name="connsiteX15" fmla="*/ 26179 w 314149"/>
                <a:gd name="connsiteY15" fmla="*/ 99553 h 183253"/>
                <a:gd name="connsiteX16" fmla="*/ 40192 w 314149"/>
                <a:gd name="connsiteY16" fmla="*/ 78537 h 183253"/>
                <a:gd name="connsiteX17" fmla="*/ 52358 w 314149"/>
                <a:gd name="connsiteY17" fmla="*/ 78537 h 183253"/>
                <a:gd name="connsiteX18" fmla="*/ 68537 w 314149"/>
                <a:gd name="connsiteY18" fmla="*/ 78537 h 183253"/>
                <a:gd name="connsiteX19" fmla="*/ 75775 w 314149"/>
                <a:gd name="connsiteY19" fmla="*/ 64067 h 183253"/>
                <a:gd name="connsiteX20" fmla="*/ 94716 w 314149"/>
                <a:gd name="connsiteY20" fmla="*/ 26179 h 183253"/>
                <a:gd name="connsiteX21" fmla="*/ 140896 w 314149"/>
                <a:gd name="connsiteY21" fmla="*/ 26179 h 183253"/>
                <a:gd name="connsiteX22" fmla="*/ 146747 w 314149"/>
                <a:gd name="connsiteY22" fmla="*/ 37888 h 183253"/>
                <a:gd name="connsiteX23" fmla="*/ 153986 w 314149"/>
                <a:gd name="connsiteY23" fmla="*/ 52358 h 183253"/>
                <a:gd name="connsiteX24" fmla="*/ 170164 w 314149"/>
                <a:gd name="connsiteY24" fmla="*/ 52358 h 183253"/>
                <a:gd name="connsiteX25" fmla="*/ 221600 w 314149"/>
                <a:gd name="connsiteY25" fmla="*/ 52358 h 183253"/>
                <a:gd name="connsiteX26" fmla="*/ 240010 w 314149"/>
                <a:gd name="connsiteY26" fmla="*/ 79971 h 183253"/>
                <a:gd name="connsiteX27" fmla="*/ 247779 w 314149"/>
                <a:gd name="connsiteY27" fmla="*/ 91627 h 183253"/>
                <a:gd name="connsiteX28" fmla="*/ 261791 w 314149"/>
                <a:gd name="connsiteY28" fmla="*/ 91627 h 183253"/>
                <a:gd name="connsiteX29" fmla="*/ 277126 w 314149"/>
                <a:gd name="connsiteY29" fmla="*/ 91627 h 183253"/>
                <a:gd name="connsiteX30" fmla="*/ 287971 w 314149"/>
                <a:gd name="connsiteY30" fmla="*/ 102472 h 183253"/>
                <a:gd name="connsiteX31" fmla="*/ 287971 w 314149"/>
                <a:gd name="connsiteY31" fmla="*/ 146230 h 183253"/>
                <a:gd name="connsiteX32" fmla="*/ 277126 w 314149"/>
                <a:gd name="connsiteY32" fmla="*/ 157075 h 183253"/>
                <a:gd name="connsiteX33" fmla="*/ 248702 w 314149"/>
                <a:gd name="connsiteY33" fmla="*/ 157075 h 183253"/>
                <a:gd name="connsiteX34" fmla="*/ 248702 w 314149"/>
                <a:gd name="connsiteY34" fmla="*/ 183254 h 183253"/>
                <a:gd name="connsiteX35" fmla="*/ 287971 w 314149"/>
                <a:gd name="connsiteY35" fmla="*/ 183254 h 183253"/>
                <a:gd name="connsiteX36" fmla="*/ 314150 w 314149"/>
                <a:gd name="connsiteY36" fmla="*/ 157075 h 183253"/>
                <a:gd name="connsiteX37" fmla="*/ 314150 w 314149"/>
                <a:gd name="connsiteY37" fmla="*/ 91627 h 183253"/>
                <a:gd name="connsiteX38" fmla="*/ 287971 w 314149"/>
                <a:gd name="connsiteY38" fmla="*/ 65448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14149" h="183253">
                  <a:moveTo>
                    <a:pt x="287971" y="65448"/>
                  </a:moveTo>
                  <a:lnTo>
                    <a:pt x="261791" y="65448"/>
                  </a:lnTo>
                  <a:lnTo>
                    <a:pt x="235612" y="26179"/>
                  </a:lnTo>
                  <a:lnTo>
                    <a:pt x="170164" y="26179"/>
                  </a:lnTo>
                  <a:lnTo>
                    <a:pt x="157075" y="0"/>
                  </a:lnTo>
                  <a:lnTo>
                    <a:pt x="78537" y="0"/>
                  </a:lnTo>
                  <a:lnTo>
                    <a:pt x="52358" y="52358"/>
                  </a:lnTo>
                  <a:lnTo>
                    <a:pt x="26179" y="52358"/>
                  </a:lnTo>
                  <a:lnTo>
                    <a:pt x="0" y="91627"/>
                  </a:lnTo>
                  <a:lnTo>
                    <a:pt x="0" y="143985"/>
                  </a:lnTo>
                  <a:lnTo>
                    <a:pt x="26179" y="183254"/>
                  </a:lnTo>
                  <a:lnTo>
                    <a:pt x="78537" y="183254"/>
                  </a:lnTo>
                  <a:lnTo>
                    <a:pt x="78537" y="157075"/>
                  </a:lnTo>
                  <a:lnTo>
                    <a:pt x="39269" y="157075"/>
                  </a:lnTo>
                  <a:lnTo>
                    <a:pt x="26179" y="136060"/>
                  </a:lnTo>
                  <a:lnTo>
                    <a:pt x="26179" y="99553"/>
                  </a:lnTo>
                  <a:lnTo>
                    <a:pt x="40192" y="78537"/>
                  </a:lnTo>
                  <a:lnTo>
                    <a:pt x="52358" y="78537"/>
                  </a:lnTo>
                  <a:lnTo>
                    <a:pt x="68537" y="78537"/>
                  </a:lnTo>
                  <a:lnTo>
                    <a:pt x="75775" y="64067"/>
                  </a:lnTo>
                  <a:lnTo>
                    <a:pt x="94716" y="26179"/>
                  </a:lnTo>
                  <a:lnTo>
                    <a:pt x="140896" y="26179"/>
                  </a:lnTo>
                  <a:lnTo>
                    <a:pt x="146747" y="37888"/>
                  </a:lnTo>
                  <a:lnTo>
                    <a:pt x="153986" y="52358"/>
                  </a:lnTo>
                  <a:lnTo>
                    <a:pt x="170164" y="52358"/>
                  </a:lnTo>
                  <a:lnTo>
                    <a:pt x="221600" y="52358"/>
                  </a:lnTo>
                  <a:lnTo>
                    <a:pt x="240010" y="79971"/>
                  </a:lnTo>
                  <a:lnTo>
                    <a:pt x="247779" y="91627"/>
                  </a:lnTo>
                  <a:lnTo>
                    <a:pt x="261791" y="91627"/>
                  </a:lnTo>
                  <a:lnTo>
                    <a:pt x="277126" y="91627"/>
                  </a:lnTo>
                  <a:lnTo>
                    <a:pt x="287971" y="102472"/>
                  </a:lnTo>
                  <a:lnTo>
                    <a:pt x="287971" y="146230"/>
                  </a:lnTo>
                  <a:lnTo>
                    <a:pt x="277126" y="157075"/>
                  </a:lnTo>
                  <a:lnTo>
                    <a:pt x="248702" y="157075"/>
                  </a:lnTo>
                  <a:lnTo>
                    <a:pt x="248702" y="183254"/>
                  </a:lnTo>
                  <a:lnTo>
                    <a:pt x="287971" y="183254"/>
                  </a:lnTo>
                  <a:lnTo>
                    <a:pt x="314150" y="157075"/>
                  </a:lnTo>
                  <a:lnTo>
                    <a:pt x="314150" y="91627"/>
                  </a:lnTo>
                  <a:lnTo>
                    <a:pt x="287971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084" name="Grupa 1083">
            <a:extLst>
              <a:ext uri="{FF2B5EF4-FFF2-40B4-BE49-F238E27FC236}">
                <a16:creationId xmlns:a16="http://schemas.microsoft.com/office/drawing/2014/main" id="{0412B53A-19E5-3639-A6F2-FD993D7163A3}"/>
              </a:ext>
            </a:extLst>
          </p:cNvPr>
          <p:cNvGrpSpPr/>
          <p:nvPr userDrawn="1"/>
        </p:nvGrpSpPr>
        <p:grpSpPr>
          <a:xfrm>
            <a:off x="25088406" y="903210"/>
            <a:ext cx="616302" cy="564944"/>
            <a:chOff x="6918300" y="2552466"/>
            <a:chExt cx="314149" cy="287970"/>
          </a:xfrm>
        </p:grpSpPr>
        <p:sp>
          <p:nvSpPr>
            <p:cNvPr id="1085" name="Dowolny kształt: kształt 1084">
              <a:extLst>
                <a:ext uri="{FF2B5EF4-FFF2-40B4-BE49-F238E27FC236}">
                  <a16:creationId xmlns:a16="http://schemas.microsoft.com/office/drawing/2014/main" id="{AC62BC7D-D40D-286F-6DB1-6B56FAC76B9C}"/>
                </a:ext>
              </a:extLst>
            </p:cNvPr>
            <p:cNvSpPr/>
            <p:nvPr/>
          </p:nvSpPr>
          <p:spPr>
            <a:xfrm>
              <a:off x="7075375" y="2722630"/>
              <a:ext cx="130895" cy="117806"/>
            </a:xfrm>
            <a:custGeom>
              <a:avLst/>
              <a:gdLst>
                <a:gd name="connsiteX0" fmla="*/ 91627 w 130895"/>
                <a:gd name="connsiteY0" fmla="*/ 39269 h 117806"/>
                <a:gd name="connsiteX1" fmla="*/ 78537 w 130895"/>
                <a:gd name="connsiteY1" fmla="*/ 26179 h 117806"/>
                <a:gd name="connsiteX2" fmla="*/ 104717 w 130895"/>
                <a:gd name="connsiteY2" fmla="*/ 0 h 117806"/>
                <a:gd name="connsiteX3" fmla="*/ 65448 w 130895"/>
                <a:gd name="connsiteY3" fmla="*/ 0 h 117806"/>
                <a:gd name="connsiteX4" fmla="*/ 39269 w 130895"/>
                <a:gd name="connsiteY4" fmla="*/ 26179 h 117806"/>
                <a:gd name="connsiteX5" fmla="*/ 79257 w 130895"/>
                <a:gd name="connsiteY5" fmla="*/ 64532 h 117806"/>
                <a:gd name="connsiteX6" fmla="*/ 65448 w 130895"/>
                <a:gd name="connsiteY6" fmla="*/ 78537 h 117806"/>
                <a:gd name="connsiteX7" fmla="*/ 39269 w 130895"/>
                <a:gd name="connsiteY7" fmla="*/ 52358 h 117806"/>
                <a:gd name="connsiteX8" fmla="*/ 0 w 130895"/>
                <a:gd name="connsiteY8" fmla="*/ 52358 h 117806"/>
                <a:gd name="connsiteX9" fmla="*/ 65448 w 130895"/>
                <a:gd name="connsiteY9" fmla="*/ 117806 h 117806"/>
                <a:gd name="connsiteX10" fmla="*/ 130896 w 130895"/>
                <a:gd name="connsiteY10" fmla="*/ 39269 h 117806"/>
                <a:gd name="connsiteX11" fmla="*/ 91627 w 130895"/>
                <a:gd name="connsiteY11" fmla="*/ 39269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895" h="117806">
                  <a:moveTo>
                    <a:pt x="91627" y="39269"/>
                  </a:moveTo>
                  <a:lnTo>
                    <a:pt x="78537" y="26179"/>
                  </a:lnTo>
                  <a:lnTo>
                    <a:pt x="104717" y="0"/>
                  </a:lnTo>
                  <a:lnTo>
                    <a:pt x="65448" y="0"/>
                  </a:lnTo>
                  <a:lnTo>
                    <a:pt x="39269" y="26179"/>
                  </a:lnTo>
                  <a:lnTo>
                    <a:pt x="79257" y="64532"/>
                  </a:lnTo>
                  <a:lnTo>
                    <a:pt x="65448" y="78537"/>
                  </a:lnTo>
                  <a:lnTo>
                    <a:pt x="39269" y="52358"/>
                  </a:lnTo>
                  <a:lnTo>
                    <a:pt x="0" y="52358"/>
                  </a:lnTo>
                  <a:lnTo>
                    <a:pt x="65448" y="117806"/>
                  </a:lnTo>
                  <a:lnTo>
                    <a:pt x="130896" y="39269"/>
                  </a:lnTo>
                  <a:lnTo>
                    <a:pt x="91627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6" name="Dowolny kształt: kształt 1085">
              <a:extLst>
                <a:ext uri="{FF2B5EF4-FFF2-40B4-BE49-F238E27FC236}">
                  <a16:creationId xmlns:a16="http://schemas.microsoft.com/office/drawing/2014/main" id="{E423E2BB-D43F-7387-78B7-C4DC852834E9}"/>
                </a:ext>
              </a:extLst>
            </p:cNvPr>
            <p:cNvSpPr/>
            <p:nvPr/>
          </p:nvSpPr>
          <p:spPr>
            <a:xfrm>
              <a:off x="6918300" y="2552466"/>
              <a:ext cx="314149" cy="183253"/>
            </a:xfrm>
            <a:custGeom>
              <a:avLst/>
              <a:gdLst>
                <a:gd name="connsiteX0" fmla="*/ 196344 w 314149"/>
                <a:gd name="connsiteY0" fmla="*/ 183254 h 183253"/>
                <a:gd name="connsiteX1" fmla="*/ 222523 w 314149"/>
                <a:gd name="connsiteY1" fmla="*/ 157075 h 183253"/>
                <a:gd name="connsiteX2" fmla="*/ 261791 w 314149"/>
                <a:gd name="connsiteY2" fmla="*/ 157075 h 183253"/>
                <a:gd name="connsiteX3" fmla="*/ 287971 w 314149"/>
                <a:gd name="connsiteY3" fmla="*/ 183254 h 183253"/>
                <a:gd name="connsiteX4" fmla="*/ 314150 w 314149"/>
                <a:gd name="connsiteY4" fmla="*/ 157075 h 183253"/>
                <a:gd name="connsiteX5" fmla="*/ 314150 w 314149"/>
                <a:gd name="connsiteY5" fmla="*/ 91627 h 183253"/>
                <a:gd name="connsiteX6" fmla="*/ 287971 w 314149"/>
                <a:gd name="connsiteY6" fmla="*/ 65448 h 183253"/>
                <a:gd name="connsiteX7" fmla="*/ 261791 w 314149"/>
                <a:gd name="connsiteY7" fmla="*/ 65448 h 183253"/>
                <a:gd name="connsiteX8" fmla="*/ 235612 w 314149"/>
                <a:gd name="connsiteY8" fmla="*/ 26179 h 183253"/>
                <a:gd name="connsiteX9" fmla="*/ 170164 w 314149"/>
                <a:gd name="connsiteY9" fmla="*/ 26179 h 183253"/>
                <a:gd name="connsiteX10" fmla="*/ 157075 w 314149"/>
                <a:gd name="connsiteY10" fmla="*/ 0 h 183253"/>
                <a:gd name="connsiteX11" fmla="*/ 78537 w 314149"/>
                <a:gd name="connsiteY11" fmla="*/ 0 h 183253"/>
                <a:gd name="connsiteX12" fmla="*/ 52358 w 314149"/>
                <a:gd name="connsiteY12" fmla="*/ 52358 h 183253"/>
                <a:gd name="connsiteX13" fmla="*/ 26179 w 314149"/>
                <a:gd name="connsiteY13" fmla="*/ 52358 h 183253"/>
                <a:gd name="connsiteX14" fmla="*/ 0 w 314149"/>
                <a:gd name="connsiteY14" fmla="*/ 91627 h 183253"/>
                <a:gd name="connsiteX15" fmla="*/ 0 w 314149"/>
                <a:gd name="connsiteY15" fmla="*/ 143985 h 183253"/>
                <a:gd name="connsiteX16" fmla="*/ 26179 w 314149"/>
                <a:gd name="connsiteY16" fmla="*/ 183254 h 183253"/>
                <a:gd name="connsiteX17" fmla="*/ 196344 w 314149"/>
                <a:gd name="connsiteY17" fmla="*/ 183254 h 183253"/>
                <a:gd name="connsiteX18" fmla="*/ 243996 w 314149"/>
                <a:gd name="connsiteY18" fmla="*/ 85946 h 183253"/>
                <a:gd name="connsiteX19" fmla="*/ 182240 w 314149"/>
                <a:gd name="connsiteY19" fmla="*/ 157075 h 183253"/>
                <a:gd name="connsiteX20" fmla="*/ 40192 w 314149"/>
                <a:gd name="connsiteY20" fmla="*/ 157075 h 183253"/>
                <a:gd name="connsiteX21" fmla="*/ 26179 w 314149"/>
                <a:gd name="connsiteY21" fmla="*/ 136060 h 183253"/>
                <a:gd name="connsiteX22" fmla="*/ 26179 w 314149"/>
                <a:gd name="connsiteY22" fmla="*/ 99553 h 183253"/>
                <a:gd name="connsiteX23" fmla="*/ 40192 w 314149"/>
                <a:gd name="connsiteY23" fmla="*/ 78537 h 183253"/>
                <a:gd name="connsiteX24" fmla="*/ 68537 w 314149"/>
                <a:gd name="connsiteY24" fmla="*/ 78537 h 183253"/>
                <a:gd name="connsiteX25" fmla="*/ 75775 w 314149"/>
                <a:gd name="connsiteY25" fmla="*/ 64067 h 183253"/>
                <a:gd name="connsiteX26" fmla="*/ 94716 w 314149"/>
                <a:gd name="connsiteY26" fmla="*/ 26179 h 183253"/>
                <a:gd name="connsiteX27" fmla="*/ 140896 w 314149"/>
                <a:gd name="connsiteY27" fmla="*/ 26179 h 183253"/>
                <a:gd name="connsiteX28" fmla="*/ 146747 w 314149"/>
                <a:gd name="connsiteY28" fmla="*/ 37888 h 183253"/>
                <a:gd name="connsiteX29" fmla="*/ 153986 w 314149"/>
                <a:gd name="connsiteY29" fmla="*/ 52358 h 183253"/>
                <a:gd name="connsiteX30" fmla="*/ 221600 w 314149"/>
                <a:gd name="connsiteY30" fmla="*/ 52358 h 183253"/>
                <a:gd name="connsiteX31" fmla="*/ 243989 w 314149"/>
                <a:gd name="connsiteY31" fmla="*/ 85946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4149" h="183253">
                  <a:moveTo>
                    <a:pt x="196344" y="183254"/>
                  </a:moveTo>
                  <a:lnTo>
                    <a:pt x="222523" y="157075"/>
                  </a:lnTo>
                  <a:lnTo>
                    <a:pt x="261791" y="157075"/>
                  </a:lnTo>
                  <a:lnTo>
                    <a:pt x="287971" y="183254"/>
                  </a:lnTo>
                  <a:lnTo>
                    <a:pt x="314150" y="157075"/>
                  </a:lnTo>
                  <a:lnTo>
                    <a:pt x="314150" y="91627"/>
                  </a:lnTo>
                  <a:lnTo>
                    <a:pt x="287971" y="65448"/>
                  </a:lnTo>
                  <a:lnTo>
                    <a:pt x="261791" y="65448"/>
                  </a:lnTo>
                  <a:lnTo>
                    <a:pt x="235612" y="26179"/>
                  </a:lnTo>
                  <a:lnTo>
                    <a:pt x="170164" y="26179"/>
                  </a:lnTo>
                  <a:lnTo>
                    <a:pt x="157075" y="0"/>
                  </a:lnTo>
                  <a:lnTo>
                    <a:pt x="78537" y="0"/>
                  </a:lnTo>
                  <a:lnTo>
                    <a:pt x="52358" y="52358"/>
                  </a:lnTo>
                  <a:lnTo>
                    <a:pt x="26179" y="52358"/>
                  </a:lnTo>
                  <a:lnTo>
                    <a:pt x="0" y="91627"/>
                  </a:lnTo>
                  <a:lnTo>
                    <a:pt x="0" y="143985"/>
                  </a:lnTo>
                  <a:lnTo>
                    <a:pt x="26179" y="183254"/>
                  </a:lnTo>
                  <a:lnTo>
                    <a:pt x="196344" y="183254"/>
                  </a:lnTo>
                  <a:close/>
                  <a:moveTo>
                    <a:pt x="243996" y="85946"/>
                  </a:moveTo>
                  <a:lnTo>
                    <a:pt x="182240" y="157075"/>
                  </a:lnTo>
                  <a:lnTo>
                    <a:pt x="40192" y="157075"/>
                  </a:lnTo>
                  <a:lnTo>
                    <a:pt x="26179" y="136060"/>
                  </a:lnTo>
                  <a:lnTo>
                    <a:pt x="26179" y="99553"/>
                  </a:lnTo>
                  <a:lnTo>
                    <a:pt x="40192" y="78537"/>
                  </a:lnTo>
                  <a:lnTo>
                    <a:pt x="68537" y="78537"/>
                  </a:lnTo>
                  <a:lnTo>
                    <a:pt x="75775" y="64067"/>
                  </a:lnTo>
                  <a:lnTo>
                    <a:pt x="94716" y="26179"/>
                  </a:lnTo>
                  <a:lnTo>
                    <a:pt x="140896" y="26179"/>
                  </a:lnTo>
                  <a:lnTo>
                    <a:pt x="146747" y="37888"/>
                  </a:lnTo>
                  <a:lnTo>
                    <a:pt x="153986" y="52358"/>
                  </a:lnTo>
                  <a:lnTo>
                    <a:pt x="221600" y="52358"/>
                  </a:lnTo>
                  <a:lnTo>
                    <a:pt x="243989" y="8594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087" name="Dowolny kształt: kształt 1086">
            <a:extLst>
              <a:ext uri="{FF2B5EF4-FFF2-40B4-BE49-F238E27FC236}">
                <a16:creationId xmlns:a16="http://schemas.microsoft.com/office/drawing/2014/main" id="{10535500-8620-E76B-9D7B-B9DA372135D6}"/>
              </a:ext>
            </a:extLst>
          </p:cNvPr>
          <p:cNvSpPr/>
          <p:nvPr userDrawn="1"/>
        </p:nvSpPr>
        <p:spPr>
          <a:xfrm>
            <a:off x="25756068" y="903210"/>
            <a:ext cx="616302" cy="590624"/>
          </a:xfrm>
          <a:custGeom>
            <a:avLst/>
            <a:gdLst>
              <a:gd name="connsiteX0" fmla="*/ 287971 w 314149"/>
              <a:gd name="connsiteY0" fmla="*/ 65448 h 301060"/>
              <a:gd name="connsiteX1" fmla="*/ 261791 w 314149"/>
              <a:gd name="connsiteY1" fmla="*/ 65448 h 301060"/>
              <a:gd name="connsiteX2" fmla="*/ 235612 w 314149"/>
              <a:gd name="connsiteY2" fmla="*/ 26179 h 301060"/>
              <a:gd name="connsiteX3" fmla="*/ 170164 w 314149"/>
              <a:gd name="connsiteY3" fmla="*/ 26179 h 301060"/>
              <a:gd name="connsiteX4" fmla="*/ 157075 w 314149"/>
              <a:gd name="connsiteY4" fmla="*/ 0 h 301060"/>
              <a:gd name="connsiteX5" fmla="*/ 78537 w 314149"/>
              <a:gd name="connsiteY5" fmla="*/ 0 h 301060"/>
              <a:gd name="connsiteX6" fmla="*/ 52358 w 314149"/>
              <a:gd name="connsiteY6" fmla="*/ 52358 h 301060"/>
              <a:gd name="connsiteX7" fmla="*/ 26179 w 314149"/>
              <a:gd name="connsiteY7" fmla="*/ 52358 h 301060"/>
              <a:gd name="connsiteX8" fmla="*/ 0 w 314149"/>
              <a:gd name="connsiteY8" fmla="*/ 91627 h 301060"/>
              <a:gd name="connsiteX9" fmla="*/ 0 w 314149"/>
              <a:gd name="connsiteY9" fmla="*/ 143985 h 301060"/>
              <a:gd name="connsiteX10" fmla="*/ 26179 w 314149"/>
              <a:gd name="connsiteY10" fmla="*/ 183254 h 301060"/>
              <a:gd name="connsiteX11" fmla="*/ 39269 w 314149"/>
              <a:gd name="connsiteY11" fmla="*/ 183254 h 301060"/>
              <a:gd name="connsiteX12" fmla="*/ 39269 w 314149"/>
              <a:gd name="connsiteY12" fmla="*/ 222523 h 301060"/>
              <a:gd name="connsiteX13" fmla="*/ 26179 w 314149"/>
              <a:gd name="connsiteY13" fmla="*/ 222523 h 301060"/>
              <a:gd name="connsiteX14" fmla="*/ 26179 w 314149"/>
              <a:gd name="connsiteY14" fmla="*/ 274881 h 301060"/>
              <a:gd name="connsiteX15" fmla="*/ 78537 w 314149"/>
              <a:gd name="connsiteY15" fmla="*/ 274881 h 301060"/>
              <a:gd name="connsiteX16" fmla="*/ 78537 w 314149"/>
              <a:gd name="connsiteY16" fmla="*/ 222523 h 301060"/>
              <a:gd name="connsiteX17" fmla="*/ 65448 w 314149"/>
              <a:gd name="connsiteY17" fmla="*/ 222523 h 301060"/>
              <a:gd name="connsiteX18" fmla="*/ 65448 w 314149"/>
              <a:gd name="connsiteY18" fmla="*/ 183254 h 301060"/>
              <a:gd name="connsiteX19" fmla="*/ 130896 w 314149"/>
              <a:gd name="connsiteY19" fmla="*/ 183254 h 301060"/>
              <a:gd name="connsiteX20" fmla="*/ 130896 w 314149"/>
              <a:gd name="connsiteY20" fmla="*/ 248702 h 301060"/>
              <a:gd name="connsiteX21" fmla="*/ 117806 w 314149"/>
              <a:gd name="connsiteY21" fmla="*/ 248702 h 301060"/>
              <a:gd name="connsiteX22" fmla="*/ 117806 w 314149"/>
              <a:gd name="connsiteY22" fmla="*/ 301060 h 301060"/>
              <a:gd name="connsiteX23" fmla="*/ 170164 w 314149"/>
              <a:gd name="connsiteY23" fmla="*/ 301060 h 301060"/>
              <a:gd name="connsiteX24" fmla="*/ 170164 w 314149"/>
              <a:gd name="connsiteY24" fmla="*/ 248702 h 301060"/>
              <a:gd name="connsiteX25" fmla="*/ 157075 w 314149"/>
              <a:gd name="connsiteY25" fmla="*/ 248702 h 301060"/>
              <a:gd name="connsiteX26" fmla="*/ 157075 w 314149"/>
              <a:gd name="connsiteY26" fmla="*/ 183254 h 301060"/>
              <a:gd name="connsiteX27" fmla="*/ 222523 w 314149"/>
              <a:gd name="connsiteY27" fmla="*/ 183254 h 301060"/>
              <a:gd name="connsiteX28" fmla="*/ 222523 w 314149"/>
              <a:gd name="connsiteY28" fmla="*/ 235612 h 301060"/>
              <a:gd name="connsiteX29" fmla="*/ 209433 w 314149"/>
              <a:gd name="connsiteY29" fmla="*/ 235612 h 301060"/>
              <a:gd name="connsiteX30" fmla="*/ 209433 w 314149"/>
              <a:gd name="connsiteY30" fmla="*/ 287971 h 301060"/>
              <a:gd name="connsiteX31" fmla="*/ 261791 w 314149"/>
              <a:gd name="connsiteY31" fmla="*/ 287971 h 301060"/>
              <a:gd name="connsiteX32" fmla="*/ 261791 w 314149"/>
              <a:gd name="connsiteY32" fmla="*/ 235612 h 301060"/>
              <a:gd name="connsiteX33" fmla="*/ 248702 w 314149"/>
              <a:gd name="connsiteY33" fmla="*/ 235612 h 301060"/>
              <a:gd name="connsiteX34" fmla="*/ 248702 w 314149"/>
              <a:gd name="connsiteY34" fmla="*/ 183254 h 301060"/>
              <a:gd name="connsiteX35" fmla="*/ 287971 w 314149"/>
              <a:gd name="connsiteY35" fmla="*/ 183254 h 301060"/>
              <a:gd name="connsiteX36" fmla="*/ 314150 w 314149"/>
              <a:gd name="connsiteY36" fmla="*/ 157075 h 301060"/>
              <a:gd name="connsiteX37" fmla="*/ 314150 w 314149"/>
              <a:gd name="connsiteY37" fmla="*/ 91627 h 301060"/>
              <a:gd name="connsiteX38" fmla="*/ 287971 w 314149"/>
              <a:gd name="connsiteY38" fmla="*/ 65448 h 301060"/>
              <a:gd name="connsiteX39" fmla="*/ 182240 w 314149"/>
              <a:gd name="connsiteY39" fmla="*/ 157075 h 301060"/>
              <a:gd name="connsiteX40" fmla="*/ 40192 w 314149"/>
              <a:gd name="connsiteY40" fmla="*/ 157075 h 301060"/>
              <a:gd name="connsiteX41" fmla="*/ 26179 w 314149"/>
              <a:gd name="connsiteY41" fmla="*/ 136060 h 301060"/>
              <a:gd name="connsiteX42" fmla="*/ 26179 w 314149"/>
              <a:gd name="connsiteY42" fmla="*/ 99553 h 301060"/>
              <a:gd name="connsiteX43" fmla="*/ 40192 w 314149"/>
              <a:gd name="connsiteY43" fmla="*/ 78537 h 301060"/>
              <a:gd name="connsiteX44" fmla="*/ 68537 w 314149"/>
              <a:gd name="connsiteY44" fmla="*/ 78537 h 301060"/>
              <a:gd name="connsiteX45" fmla="*/ 75775 w 314149"/>
              <a:gd name="connsiteY45" fmla="*/ 64067 h 301060"/>
              <a:gd name="connsiteX46" fmla="*/ 94716 w 314149"/>
              <a:gd name="connsiteY46" fmla="*/ 26179 h 301060"/>
              <a:gd name="connsiteX47" fmla="*/ 140896 w 314149"/>
              <a:gd name="connsiteY47" fmla="*/ 26179 h 301060"/>
              <a:gd name="connsiteX48" fmla="*/ 146747 w 314149"/>
              <a:gd name="connsiteY48" fmla="*/ 37888 h 301060"/>
              <a:gd name="connsiteX49" fmla="*/ 153986 w 314149"/>
              <a:gd name="connsiteY49" fmla="*/ 52358 h 301060"/>
              <a:gd name="connsiteX50" fmla="*/ 221600 w 314149"/>
              <a:gd name="connsiteY50" fmla="*/ 52358 h 301060"/>
              <a:gd name="connsiteX51" fmla="*/ 240004 w 314149"/>
              <a:gd name="connsiteY51" fmla="*/ 79971 h 301060"/>
              <a:gd name="connsiteX52" fmla="*/ 243989 w 314149"/>
              <a:gd name="connsiteY52" fmla="*/ 85946 h 301060"/>
              <a:gd name="connsiteX53" fmla="*/ 182233 w 314149"/>
              <a:gd name="connsiteY53" fmla="*/ 157075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14149" h="301060">
                <a:moveTo>
                  <a:pt x="287971" y="65448"/>
                </a:move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39269" y="183254"/>
                </a:lnTo>
                <a:lnTo>
                  <a:pt x="39269" y="222523"/>
                </a:lnTo>
                <a:lnTo>
                  <a:pt x="26179" y="222523"/>
                </a:lnTo>
                <a:lnTo>
                  <a:pt x="26179" y="274881"/>
                </a:lnTo>
                <a:lnTo>
                  <a:pt x="78537" y="274881"/>
                </a:lnTo>
                <a:lnTo>
                  <a:pt x="78537" y="222523"/>
                </a:lnTo>
                <a:lnTo>
                  <a:pt x="65448" y="222523"/>
                </a:lnTo>
                <a:lnTo>
                  <a:pt x="65448" y="183254"/>
                </a:lnTo>
                <a:lnTo>
                  <a:pt x="130896" y="183254"/>
                </a:lnTo>
                <a:lnTo>
                  <a:pt x="130896" y="248702"/>
                </a:lnTo>
                <a:lnTo>
                  <a:pt x="117806" y="248702"/>
                </a:lnTo>
                <a:lnTo>
                  <a:pt x="117806" y="301060"/>
                </a:lnTo>
                <a:lnTo>
                  <a:pt x="170164" y="301060"/>
                </a:lnTo>
                <a:lnTo>
                  <a:pt x="170164" y="248702"/>
                </a:lnTo>
                <a:lnTo>
                  <a:pt x="157075" y="248702"/>
                </a:lnTo>
                <a:lnTo>
                  <a:pt x="157075" y="183254"/>
                </a:lnTo>
                <a:lnTo>
                  <a:pt x="222523" y="183254"/>
                </a:lnTo>
                <a:lnTo>
                  <a:pt x="222523" y="235612"/>
                </a:lnTo>
                <a:lnTo>
                  <a:pt x="209433" y="235612"/>
                </a:lnTo>
                <a:lnTo>
                  <a:pt x="209433" y="287971"/>
                </a:lnTo>
                <a:lnTo>
                  <a:pt x="261791" y="287971"/>
                </a:lnTo>
                <a:lnTo>
                  <a:pt x="261791" y="235612"/>
                </a:lnTo>
                <a:lnTo>
                  <a:pt x="248702" y="235612"/>
                </a:lnTo>
                <a:lnTo>
                  <a:pt x="248702" y="183254"/>
                </a:ln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close/>
                <a:moveTo>
                  <a:pt x="182240" y="157075"/>
                </a:moveTo>
                <a:lnTo>
                  <a:pt x="40192" y="157075"/>
                </a:lnTo>
                <a:lnTo>
                  <a:pt x="26179" y="136060"/>
                </a:lnTo>
                <a:lnTo>
                  <a:pt x="26179" y="99553"/>
                </a:lnTo>
                <a:lnTo>
                  <a:pt x="40192" y="78537"/>
                </a:lnTo>
                <a:lnTo>
                  <a:pt x="68537" y="78537"/>
                </a:lnTo>
                <a:lnTo>
                  <a:pt x="75775" y="64067"/>
                </a:lnTo>
                <a:lnTo>
                  <a:pt x="94716" y="26179"/>
                </a:lnTo>
                <a:lnTo>
                  <a:pt x="140896" y="26179"/>
                </a:lnTo>
                <a:lnTo>
                  <a:pt x="146747" y="37888"/>
                </a:lnTo>
                <a:lnTo>
                  <a:pt x="153986" y="52358"/>
                </a:lnTo>
                <a:lnTo>
                  <a:pt x="221600" y="52358"/>
                </a:lnTo>
                <a:lnTo>
                  <a:pt x="240004" y="79971"/>
                </a:lnTo>
                <a:lnTo>
                  <a:pt x="243989" y="85946"/>
                </a:lnTo>
                <a:lnTo>
                  <a:pt x="182233" y="1570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088" name="Dowolny kształt: kształt 1087">
            <a:extLst>
              <a:ext uri="{FF2B5EF4-FFF2-40B4-BE49-F238E27FC236}">
                <a16:creationId xmlns:a16="http://schemas.microsoft.com/office/drawing/2014/main" id="{11F974C2-D17C-521B-70B4-6ECC25C1AF44}"/>
              </a:ext>
            </a:extLst>
          </p:cNvPr>
          <p:cNvSpPr/>
          <p:nvPr userDrawn="1"/>
        </p:nvSpPr>
        <p:spPr>
          <a:xfrm>
            <a:off x="26423731" y="235547"/>
            <a:ext cx="616302" cy="359509"/>
          </a:xfrm>
          <a:custGeom>
            <a:avLst/>
            <a:gdLst>
              <a:gd name="connsiteX0" fmla="*/ 287971 w 314149"/>
              <a:gd name="connsiteY0" fmla="*/ 65448 h 183253"/>
              <a:gd name="connsiteX1" fmla="*/ 261791 w 314149"/>
              <a:gd name="connsiteY1" fmla="*/ 65448 h 183253"/>
              <a:gd name="connsiteX2" fmla="*/ 235612 w 314149"/>
              <a:gd name="connsiteY2" fmla="*/ 26179 h 183253"/>
              <a:gd name="connsiteX3" fmla="*/ 170164 w 314149"/>
              <a:gd name="connsiteY3" fmla="*/ 26179 h 183253"/>
              <a:gd name="connsiteX4" fmla="*/ 157075 w 314149"/>
              <a:gd name="connsiteY4" fmla="*/ 0 h 183253"/>
              <a:gd name="connsiteX5" fmla="*/ 78537 w 314149"/>
              <a:gd name="connsiteY5" fmla="*/ 0 h 183253"/>
              <a:gd name="connsiteX6" fmla="*/ 52358 w 314149"/>
              <a:gd name="connsiteY6" fmla="*/ 52358 h 183253"/>
              <a:gd name="connsiteX7" fmla="*/ 26179 w 314149"/>
              <a:gd name="connsiteY7" fmla="*/ 52358 h 183253"/>
              <a:gd name="connsiteX8" fmla="*/ 0 w 314149"/>
              <a:gd name="connsiteY8" fmla="*/ 91627 h 183253"/>
              <a:gd name="connsiteX9" fmla="*/ 0 w 314149"/>
              <a:gd name="connsiteY9" fmla="*/ 143985 h 183253"/>
              <a:gd name="connsiteX10" fmla="*/ 26179 w 314149"/>
              <a:gd name="connsiteY10" fmla="*/ 183254 h 183253"/>
              <a:gd name="connsiteX11" fmla="*/ 287971 w 314149"/>
              <a:gd name="connsiteY11" fmla="*/ 183254 h 183253"/>
              <a:gd name="connsiteX12" fmla="*/ 314150 w 314149"/>
              <a:gd name="connsiteY12" fmla="*/ 157075 h 183253"/>
              <a:gd name="connsiteX13" fmla="*/ 314150 w 314149"/>
              <a:gd name="connsiteY13" fmla="*/ 91627 h 183253"/>
              <a:gd name="connsiteX14" fmla="*/ 287971 w 314149"/>
              <a:gd name="connsiteY14" fmla="*/ 65448 h 183253"/>
              <a:gd name="connsiteX15" fmla="*/ 287971 w 314149"/>
              <a:gd name="connsiteY15" fmla="*/ 146230 h 183253"/>
              <a:gd name="connsiteX16" fmla="*/ 277126 w 314149"/>
              <a:gd name="connsiteY16" fmla="*/ 157075 h 183253"/>
              <a:gd name="connsiteX17" fmla="*/ 143828 w 314149"/>
              <a:gd name="connsiteY17" fmla="*/ 157075 h 183253"/>
              <a:gd name="connsiteX18" fmla="*/ 133055 w 314149"/>
              <a:gd name="connsiteY18" fmla="*/ 112898 h 183253"/>
              <a:gd name="connsiteX19" fmla="*/ 143979 w 314149"/>
              <a:gd name="connsiteY19" fmla="*/ 91627 h 183253"/>
              <a:gd name="connsiteX20" fmla="*/ 117800 w 314149"/>
              <a:gd name="connsiteY20" fmla="*/ 65448 h 183253"/>
              <a:gd name="connsiteX21" fmla="*/ 91621 w 314149"/>
              <a:gd name="connsiteY21" fmla="*/ 91627 h 183253"/>
              <a:gd name="connsiteX22" fmla="*/ 102040 w 314149"/>
              <a:gd name="connsiteY22" fmla="*/ 112524 h 183253"/>
              <a:gd name="connsiteX23" fmla="*/ 91771 w 314149"/>
              <a:gd name="connsiteY23" fmla="*/ 157075 h 183253"/>
              <a:gd name="connsiteX24" fmla="*/ 40185 w 314149"/>
              <a:gd name="connsiteY24" fmla="*/ 157075 h 183253"/>
              <a:gd name="connsiteX25" fmla="*/ 26173 w 314149"/>
              <a:gd name="connsiteY25" fmla="*/ 136059 h 183253"/>
              <a:gd name="connsiteX26" fmla="*/ 26173 w 314149"/>
              <a:gd name="connsiteY26" fmla="*/ 99553 h 183253"/>
              <a:gd name="connsiteX27" fmla="*/ 40185 w 314149"/>
              <a:gd name="connsiteY27" fmla="*/ 78537 h 183253"/>
              <a:gd name="connsiteX28" fmla="*/ 68530 w 314149"/>
              <a:gd name="connsiteY28" fmla="*/ 78537 h 183253"/>
              <a:gd name="connsiteX29" fmla="*/ 75769 w 314149"/>
              <a:gd name="connsiteY29" fmla="*/ 64067 h 183253"/>
              <a:gd name="connsiteX30" fmla="*/ 94710 w 314149"/>
              <a:gd name="connsiteY30" fmla="*/ 26179 h 183253"/>
              <a:gd name="connsiteX31" fmla="*/ 140890 w 314149"/>
              <a:gd name="connsiteY31" fmla="*/ 26179 h 183253"/>
              <a:gd name="connsiteX32" fmla="*/ 146741 w 314149"/>
              <a:gd name="connsiteY32" fmla="*/ 37888 h 183253"/>
              <a:gd name="connsiteX33" fmla="*/ 153979 w 314149"/>
              <a:gd name="connsiteY33" fmla="*/ 52358 h 183253"/>
              <a:gd name="connsiteX34" fmla="*/ 221593 w 314149"/>
              <a:gd name="connsiteY34" fmla="*/ 52358 h 183253"/>
              <a:gd name="connsiteX35" fmla="*/ 239997 w 314149"/>
              <a:gd name="connsiteY35" fmla="*/ 79971 h 183253"/>
              <a:gd name="connsiteX36" fmla="*/ 247773 w 314149"/>
              <a:gd name="connsiteY36" fmla="*/ 91627 h 183253"/>
              <a:gd name="connsiteX37" fmla="*/ 277119 w 314149"/>
              <a:gd name="connsiteY37" fmla="*/ 91627 h 183253"/>
              <a:gd name="connsiteX38" fmla="*/ 287964 w 314149"/>
              <a:gd name="connsiteY38" fmla="*/ 102472 h 183253"/>
              <a:gd name="connsiteX39" fmla="*/ 287964 w 314149"/>
              <a:gd name="connsiteY39" fmla="*/ 146230 h 1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4149" h="183253">
                <a:moveTo>
                  <a:pt x="287971" y="65448"/>
                </a:move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close/>
                <a:moveTo>
                  <a:pt x="287971" y="146230"/>
                </a:moveTo>
                <a:lnTo>
                  <a:pt x="277126" y="157075"/>
                </a:lnTo>
                <a:lnTo>
                  <a:pt x="143828" y="157075"/>
                </a:lnTo>
                <a:lnTo>
                  <a:pt x="133055" y="112898"/>
                </a:lnTo>
                <a:cubicBezTo>
                  <a:pt x="139666" y="108146"/>
                  <a:pt x="143979" y="100390"/>
                  <a:pt x="143979" y="91627"/>
                </a:cubicBezTo>
                <a:cubicBezTo>
                  <a:pt x="143979" y="77170"/>
                  <a:pt x="132257" y="65448"/>
                  <a:pt x="117800" y="65448"/>
                </a:cubicBezTo>
                <a:cubicBezTo>
                  <a:pt x="103342" y="65448"/>
                  <a:pt x="91621" y="77170"/>
                  <a:pt x="91621" y="91627"/>
                </a:cubicBezTo>
                <a:cubicBezTo>
                  <a:pt x="91621" y="100168"/>
                  <a:pt x="95711" y="107747"/>
                  <a:pt x="102040" y="112524"/>
                </a:cubicBezTo>
                <a:lnTo>
                  <a:pt x="91771" y="157075"/>
                </a:lnTo>
                <a:lnTo>
                  <a:pt x="40185" y="157075"/>
                </a:lnTo>
                <a:lnTo>
                  <a:pt x="26173" y="136059"/>
                </a:lnTo>
                <a:lnTo>
                  <a:pt x="26173" y="99553"/>
                </a:lnTo>
                <a:lnTo>
                  <a:pt x="40185" y="78537"/>
                </a:lnTo>
                <a:lnTo>
                  <a:pt x="68530" y="78537"/>
                </a:lnTo>
                <a:lnTo>
                  <a:pt x="75769" y="64067"/>
                </a:lnTo>
                <a:lnTo>
                  <a:pt x="94710" y="26179"/>
                </a:lnTo>
                <a:lnTo>
                  <a:pt x="140890" y="26179"/>
                </a:lnTo>
                <a:lnTo>
                  <a:pt x="146741" y="37888"/>
                </a:lnTo>
                <a:lnTo>
                  <a:pt x="153979" y="52358"/>
                </a:lnTo>
                <a:lnTo>
                  <a:pt x="221593" y="52358"/>
                </a:lnTo>
                <a:lnTo>
                  <a:pt x="239997" y="79971"/>
                </a:lnTo>
                <a:lnTo>
                  <a:pt x="247773" y="91627"/>
                </a:lnTo>
                <a:lnTo>
                  <a:pt x="277119" y="91627"/>
                </a:lnTo>
                <a:lnTo>
                  <a:pt x="287964" y="102472"/>
                </a:lnTo>
                <a:lnTo>
                  <a:pt x="287964" y="14623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089" name="Dowolny kształt: kształt 1088">
            <a:extLst>
              <a:ext uri="{FF2B5EF4-FFF2-40B4-BE49-F238E27FC236}">
                <a16:creationId xmlns:a16="http://schemas.microsoft.com/office/drawing/2014/main" id="{6B76F1B6-3417-4731-3637-853BD915CE2F}"/>
              </a:ext>
            </a:extLst>
          </p:cNvPr>
          <p:cNvSpPr/>
          <p:nvPr userDrawn="1"/>
        </p:nvSpPr>
        <p:spPr>
          <a:xfrm>
            <a:off x="27091392" y="903210"/>
            <a:ext cx="616302" cy="590624"/>
          </a:xfrm>
          <a:custGeom>
            <a:avLst/>
            <a:gdLst>
              <a:gd name="connsiteX0" fmla="*/ 261791 w 314149"/>
              <a:gd name="connsiteY0" fmla="*/ 183254 h 301060"/>
              <a:gd name="connsiteX1" fmla="*/ 287971 w 314149"/>
              <a:gd name="connsiteY1" fmla="*/ 183254 h 301060"/>
              <a:gd name="connsiteX2" fmla="*/ 314150 w 314149"/>
              <a:gd name="connsiteY2" fmla="*/ 157075 h 301060"/>
              <a:gd name="connsiteX3" fmla="*/ 314150 w 314149"/>
              <a:gd name="connsiteY3" fmla="*/ 91627 h 301060"/>
              <a:gd name="connsiteX4" fmla="*/ 287971 w 314149"/>
              <a:gd name="connsiteY4" fmla="*/ 65448 h 301060"/>
              <a:gd name="connsiteX5" fmla="*/ 261791 w 314149"/>
              <a:gd name="connsiteY5" fmla="*/ 65448 h 301060"/>
              <a:gd name="connsiteX6" fmla="*/ 235612 w 314149"/>
              <a:gd name="connsiteY6" fmla="*/ 26179 h 301060"/>
              <a:gd name="connsiteX7" fmla="*/ 170164 w 314149"/>
              <a:gd name="connsiteY7" fmla="*/ 26179 h 301060"/>
              <a:gd name="connsiteX8" fmla="*/ 157075 w 314149"/>
              <a:gd name="connsiteY8" fmla="*/ 0 h 301060"/>
              <a:gd name="connsiteX9" fmla="*/ 78537 w 314149"/>
              <a:gd name="connsiteY9" fmla="*/ 0 h 301060"/>
              <a:gd name="connsiteX10" fmla="*/ 52358 w 314149"/>
              <a:gd name="connsiteY10" fmla="*/ 52358 h 301060"/>
              <a:gd name="connsiteX11" fmla="*/ 26179 w 314149"/>
              <a:gd name="connsiteY11" fmla="*/ 52358 h 301060"/>
              <a:gd name="connsiteX12" fmla="*/ 0 w 314149"/>
              <a:gd name="connsiteY12" fmla="*/ 91627 h 301060"/>
              <a:gd name="connsiteX13" fmla="*/ 0 w 314149"/>
              <a:gd name="connsiteY13" fmla="*/ 143985 h 301060"/>
              <a:gd name="connsiteX14" fmla="*/ 26179 w 314149"/>
              <a:gd name="connsiteY14" fmla="*/ 183254 h 301060"/>
              <a:gd name="connsiteX15" fmla="*/ 143985 w 314149"/>
              <a:gd name="connsiteY15" fmla="*/ 183254 h 301060"/>
              <a:gd name="connsiteX16" fmla="*/ 143985 w 314149"/>
              <a:gd name="connsiteY16" fmla="*/ 222523 h 301060"/>
              <a:gd name="connsiteX17" fmla="*/ 130896 w 314149"/>
              <a:gd name="connsiteY17" fmla="*/ 222523 h 301060"/>
              <a:gd name="connsiteX18" fmla="*/ 113441 w 314149"/>
              <a:gd name="connsiteY18" fmla="*/ 248702 h 301060"/>
              <a:gd name="connsiteX19" fmla="*/ 0 w 314149"/>
              <a:gd name="connsiteY19" fmla="*/ 248702 h 301060"/>
              <a:gd name="connsiteX20" fmla="*/ 0 w 314149"/>
              <a:gd name="connsiteY20" fmla="*/ 274881 h 301060"/>
              <a:gd name="connsiteX21" fmla="*/ 113441 w 314149"/>
              <a:gd name="connsiteY21" fmla="*/ 274881 h 301060"/>
              <a:gd name="connsiteX22" fmla="*/ 130896 w 314149"/>
              <a:gd name="connsiteY22" fmla="*/ 301060 h 301060"/>
              <a:gd name="connsiteX23" fmla="*/ 183254 w 314149"/>
              <a:gd name="connsiteY23" fmla="*/ 301060 h 301060"/>
              <a:gd name="connsiteX24" fmla="*/ 191978 w 314149"/>
              <a:gd name="connsiteY24" fmla="*/ 287971 h 301060"/>
              <a:gd name="connsiteX25" fmla="*/ 200703 w 314149"/>
              <a:gd name="connsiteY25" fmla="*/ 274881 h 301060"/>
              <a:gd name="connsiteX26" fmla="*/ 314143 w 314149"/>
              <a:gd name="connsiteY26" fmla="*/ 274881 h 301060"/>
              <a:gd name="connsiteX27" fmla="*/ 314143 w 314149"/>
              <a:gd name="connsiteY27" fmla="*/ 248702 h 301060"/>
              <a:gd name="connsiteX28" fmla="*/ 200703 w 314149"/>
              <a:gd name="connsiteY28" fmla="*/ 248702 h 301060"/>
              <a:gd name="connsiteX29" fmla="*/ 183248 w 314149"/>
              <a:gd name="connsiteY29" fmla="*/ 222523 h 301060"/>
              <a:gd name="connsiteX30" fmla="*/ 170158 w 314149"/>
              <a:gd name="connsiteY30" fmla="*/ 222523 h 301060"/>
              <a:gd name="connsiteX31" fmla="*/ 170158 w 314149"/>
              <a:gd name="connsiteY31" fmla="*/ 183254 h 301060"/>
              <a:gd name="connsiteX32" fmla="*/ 261785 w 314149"/>
              <a:gd name="connsiteY32" fmla="*/ 183254 h 301060"/>
              <a:gd name="connsiteX33" fmla="*/ 65448 w 314149"/>
              <a:gd name="connsiteY33" fmla="*/ 157075 h 301060"/>
              <a:gd name="connsiteX34" fmla="*/ 40192 w 314149"/>
              <a:gd name="connsiteY34" fmla="*/ 157075 h 301060"/>
              <a:gd name="connsiteX35" fmla="*/ 26179 w 314149"/>
              <a:gd name="connsiteY35" fmla="*/ 136060 h 301060"/>
              <a:gd name="connsiteX36" fmla="*/ 26179 w 314149"/>
              <a:gd name="connsiteY36" fmla="*/ 99553 h 301060"/>
              <a:gd name="connsiteX37" fmla="*/ 40192 w 314149"/>
              <a:gd name="connsiteY37" fmla="*/ 78537 h 301060"/>
              <a:gd name="connsiteX38" fmla="*/ 68537 w 314149"/>
              <a:gd name="connsiteY38" fmla="*/ 78537 h 301060"/>
              <a:gd name="connsiteX39" fmla="*/ 75776 w 314149"/>
              <a:gd name="connsiteY39" fmla="*/ 64067 h 301060"/>
              <a:gd name="connsiteX40" fmla="*/ 94716 w 314149"/>
              <a:gd name="connsiteY40" fmla="*/ 26179 h 301060"/>
              <a:gd name="connsiteX41" fmla="*/ 140896 w 314149"/>
              <a:gd name="connsiteY41" fmla="*/ 26179 h 301060"/>
              <a:gd name="connsiteX42" fmla="*/ 146747 w 314149"/>
              <a:gd name="connsiteY42" fmla="*/ 37888 h 301060"/>
              <a:gd name="connsiteX43" fmla="*/ 153986 w 314149"/>
              <a:gd name="connsiteY43" fmla="*/ 52358 h 301060"/>
              <a:gd name="connsiteX44" fmla="*/ 221600 w 314149"/>
              <a:gd name="connsiteY44" fmla="*/ 52358 h 301060"/>
              <a:gd name="connsiteX45" fmla="*/ 240004 w 314149"/>
              <a:gd name="connsiteY45" fmla="*/ 79971 h 301060"/>
              <a:gd name="connsiteX46" fmla="*/ 247779 w 314149"/>
              <a:gd name="connsiteY46" fmla="*/ 91627 h 301060"/>
              <a:gd name="connsiteX47" fmla="*/ 277126 w 314149"/>
              <a:gd name="connsiteY47" fmla="*/ 91627 h 301060"/>
              <a:gd name="connsiteX48" fmla="*/ 287971 w 314149"/>
              <a:gd name="connsiteY48" fmla="*/ 102472 h 301060"/>
              <a:gd name="connsiteX49" fmla="*/ 287971 w 314149"/>
              <a:gd name="connsiteY49" fmla="*/ 146230 h 301060"/>
              <a:gd name="connsiteX50" fmla="*/ 277126 w 314149"/>
              <a:gd name="connsiteY50" fmla="*/ 157075 h 301060"/>
              <a:gd name="connsiteX51" fmla="*/ 65448 w 314149"/>
              <a:gd name="connsiteY51" fmla="*/ 157075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14149" h="301060">
                <a:moveTo>
                  <a:pt x="261791" y="183254"/>
                </a:move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143985" y="183254"/>
                </a:lnTo>
                <a:lnTo>
                  <a:pt x="143985" y="222523"/>
                </a:lnTo>
                <a:lnTo>
                  <a:pt x="130896" y="222523"/>
                </a:lnTo>
                <a:lnTo>
                  <a:pt x="113441" y="248702"/>
                </a:lnTo>
                <a:lnTo>
                  <a:pt x="0" y="248702"/>
                </a:lnTo>
                <a:lnTo>
                  <a:pt x="0" y="274881"/>
                </a:lnTo>
                <a:lnTo>
                  <a:pt x="113441" y="274881"/>
                </a:lnTo>
                <a:lnTo>
                  <a:pt x="130896" y="301060"/>
                </a:lnTo>
                <a:lnTo>
                  <a:pt x="183254" y="301060"/>
                </a:lnTo>
                <a:lnTo>
                  <a:pt x="191978" y="287971"/>
                </a:lnTo>
                <a:lnTo>
                  <a:pt x="200703" y="274881"/>
                </a:lnTo>
                <a:lnTo>
                  <a:pt x="314143" y="274881"/>
                </a:lnTo>
                <a:lnTo>
                  <a:pt x="314143" y="248702"/>
                </a:lnTo>
                <a:lnTo>
                  <a:pt x="200703" y="248702"/>
                </a:lnTo>
                <a:lnTo>
                  <a:pt x="183248" y="222523"/>
                </a:lnTo>
                <a:lnTo>
                  <a:pt x="170158" y="222523"/>
                </a:lnTo>
                <a:lnTo>
                  <a:pt x="170158" y="183254"/>
                </a:lnTo>
                <a:lnTo>
                  <a:pt x="261785" y="183254"/>
                </a:lnTo>
                <a:close/>
                <a:moveTo>
                  <a:pt x="65448" y="157075"/>
                </a:moveTo>
                <a:lnTo>
                  <a:pt x="40192" y="157075"/>
                </a:lnTo>
                <a:lnTo>
                  <a:pt x="26179" y="136060"/>
                </a:lnTo>
                <a:lnTo>
                  <a:pt x="26179" y="99553"/>
                </a:lnTo>
                <a:lnTo>
                  <a:pt x="40192" y="78537"/>
                </a:lnTo>
                <a:lnTo>
                  <a:pt x="68537" y="78537"/>
                </a:lnTo>
                <a:lnTo>
                  <a:pt x="75776" y="64067"/>
                </a:lnTo>
                <a:lnTo>
                  <a:pt x="94716" y="26179"/>
                </a:lnTo>
                <a:lnTo>
                  <a:pt x="140896" y="26179"/>
                </a:lnTo>
                <a:lnTo>
                  <a:pt x="146747" y="37888"/>
                </a:lnTo>
                <a:lnTo>
                  <a:pt x="153986" y="52358"/>
                </a:lnTo>
                <a:lnTo>
                  <a:pt x="221600" y="52358"/>
                </a:lnTo>
                <a:lnTo>
                  <a:pt x="240004" y="79971"/>
                </a:lnTo>
                <a:lnTo>
                  <a:pt x="247779" y="91627"/>
                </a:lnTo>
                <a:lnTo>
                  <a:pt x="277126" y="91627"/>
                </a:lnTo>
                <a:lnTo>
                  <a:pt x="287971" y="102472"/>
                </a:lnTo>
                <a:lnTo>
                  <a:pt x="287971" y="146230"/>
                </a:lnTo>
                <a:lnTo>
                  <a:pt x="277126" y="157075"/>
                </a:lnTo>
                <a:lnTo>
                  <a:pt x="65448" y="1570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090" name="Dowolny kształt: kształt 1089">
            <a:extLst>
              <a:ext uri="{FF2B5EF4-FFF2-40B4-BE49-F238E27FC236}">
                <a16:creationId xmlns:a16="http://schemas.microsoft.com/office/drawing/2014/main" id="{04BEC7FB-D1B3-457B-E6E4-37C6CBB253B6}"/>
              </a:ext>
            </a:extLst>
          </p:cNvPr>
          <p:cNvSpPr/>
          <p:nvPr userDrawn="1"/>
        </p:nvSpPr>
        <p:spPr>
          <a:xfrm>
            <a:off x="25088406" y="1570872"/>
            <a:ext cx="616302" cy="590624"/>
          </a:xfrm>
          <a:custGeom>
            <a:avLst/>
            <a:gdLst>
              <a:gd name="connsiteX0" fmla="*/ 287971 w 314149"/>
              <a:gd name="connsiteY0" fmla="*/ 65448 h 301060"/>
              <a:gd name="connsiteX1" fmla="*/ 261791 w 314149"/>
              <a:gd name="connsiteY1" fmla="*/ 65448 h 301060"/>
              <a:gd name="connsiteX2" fmla="*/ 235612 w 314149"/>
              <a:gd name="connsiteY2" fmla="*/ 26179 h 301060"/>
              <a:gd name="connsiteX3" fmla="*/ 170164 w 314149"/>
              <a:gd name="connsiteY3" fmla="*/ 26179 h 301060"/>
              <a:gd name="connsiteX4" fmla="*/ 157075 w 314149"/>
              <a:gd name="connsiteY4" fmla="*/ 0 h 301060"/>
              <a:gd name="connsiteX5" fmla="*/ 78537 w 314149"/>
              <a:gd name="connsiteY5" fmla="*/ 0 h 301060"/>
              <a:gd name="connsiteX6" fmla="*/ 52358 w 314149"/>
              <a:gd name="connsiteY6" fmla="*/ 52358 h 301060"/>
              <a:gd name="connsiteX7" fmla="*/ 26179 w 314149"/>
              <a:gd name="connsiteY7" fmla="*/ 52358 h 301060"/>
              <a:gd name="connsiteX8" fmla="*/ 0 w 314149"/>
              <a:gd name="connsiteY8" fmla="*/ 91627 h 301060"/>
              <a:gd name="connsiteX9" fmla="*/ 0 w 314149"/>
              <a:gd name="connsiteY9" fmla="*/ 143985 h 301060"/>
              <a:gd name="connsiteX10" fmla="*/ 26179 w 314149"/>
              <a:gd name="connsiteY10" fmla="*/ 183254 h 301060"/>
              <a:gd name="connsiteX11" fmla="*/ 143985 w 314149"/>
              <a:gd name="connsiteY11" fmla="*/ 183254 h 301060"/>
              <a:gd name="connsiteX12" fmla="*/ 143985 w 314149"/>
              <a:gd name="connsiteY12" fmla="*/ 209433 h 301060"/>
              <a:gd name="connsiteX13" fmla="*/ 104717 w 314149"/>
              <a:gd name="connsiteY13" fmla="*/ 209433 h 301060"/>
              <a:gd name="connsiteX14" fmla="*/ 157075 w 314149"/>
              <a:gd name="connsiteY14" fmla="*/ 301060 h 301060"/>
              <a:gd name="connsiteX15" fmla="*/ 209433 w 314149"/>
              <a:gd name="connsiteY15" fmla="*/ 209433 h 301060"/>
              <a:gd name="connsiteX16" fmla="*/ 170164 w 314149"/>
              <a:gd name="connsiteY16" fmla="*/ 209433 h 301060"/>
              <a:gd name="connsiteX17" fmla="*/ 170164 w 314149"/>
              <a:gd name="connsiteY17" fmla="*/ 183254 h 301060"/>
              <a:gd name="connsiteX18" fmla="*/ 287971 w 314149"/>
              <a:gd name="connsiteY18" fmla="*/ 183254 h 301060"/>
              <a:gd name="connsiteX19" fmla="*/ 314150 w 314149"/>
              <a:gd name="connsiteY19" fmla="*/ 157075 h 301060"/>
              <a:gd name="connsiteX20" fmla="*/ 314150 w 314149"/>
              <a:gd name="connsiteY20" fmla="*/ 91627 h 301060"/>
              <a:gd name="connsiteX21" fmla="*/ 287971 w 314149"/>
              <a:gd name="connsiteY21" fmla="*/ 65448 h 301060"/>
              <a:gd name="connsiteX22" fmla="*/ 287971 w 314149"/>
              <a:gd name="connsiteY22" fmla="*/ 146230 h 301060"/>
              <a:gd name="connsiteX23" fmla="*/ 277126 w 314149"/>
              <a:gd name="connsiteY23" fmla="*/ 157075 h 301060"/>
              <a:gd name="connsiteX24" fmla="*/ 40192 w 314149"/>
              <a:gd name="connsiteY24" fmla="*/ 157075 h 301060"/>
              <a:gd name="connsiteX25" fmla="*/ 26179 w 314149"/>
              <a:gd name="connsiteY25" fmla="*/ 136060 h 301060"/>
              <a:gd name="connsiteX26" fmla="*/ 26179 w 314149"/>
              <a:gd name="connsiteY26" fmla="*/ 99553 h 301060"/>
              <a:gd name="connsiteX27" fmla="*/ 40192 w 314149"/>
              <a:gd name="connsiteY27" fmla="*/ 78537 h 301060"/>
              <a:gd name="connsiteX28" fmla="*/ 68537 w 314149"/>
              <a:gd name="connsiteY28" fmla="*/ 78537 h 301060"/>
              <a:gd name="connsiteX29" fmla="*/ 75775 w 314149"/>
              <a:gd name="connsiteY29" fmla="*/ 64067 h 301060"/>
              <a:gd name="connsiteX30" fmla="*/ 94716 w 314149"/>
              <a:gd name="connsiteY30" fmla="*/ 26179 h 301060"/>
              <a:gd name="connsiteX31" fmla="*/ 140896 w 314149"/>
              <a:gd name="connsiteY31" fmla="*/ 26179 h 301060"/>
              <a:gd name="connsiteX32" fmla="*/ 146747 w 314149"/>
              <a:gd name="connsiteY32" fmla="*/ 37888 h 301060"/>
              <a:gd name="connsiteX33" fmla="*/ 153986 w 314149"/>
              <a:gd name="connsiteY33" fmla="*/ 52358 h 301060"/>
              <a:gd name="connsiteX34" fmla="*/ 221600 w 314149"/>
              <a:gd name="connsiteY34" fmla="*/ 52358 h 301060"/>
              <a:gd name="connsiteX35" fmla="*/ 240004 w 314149"/>
              <a:gd name="connsiteY35" fmla="*/ 79971 h 301060"/>
              <a:gd name="connsiteX36" fmla="*/ 247779 w 314149"/>
              <a:gd name="connsiteY36" fmla="*/ 91627 h 301060"/>
              <a:gd name="connsiteX37" fmla="*/ 277126 w 314149"/>
              <a:gd name="connsiteY37" fmla="*/ 91627 h 301060"/>
              <a:gd name="connsiteX38" fmla="*/ 287971 w 314149"/>
              <a:gd name="connsiteY38" fmla="*/ 102472 h 301060"/>
              <a:gd name="connsiteX39" fmla="*/ 287971 w 314149"/>
              <a:gd name="connsiteY39" fmla="*/ 146230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4149" h="301060">
                <a:moveTo>
                  <a:pt x="287971" y="65448"/>
                </a:move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143985" y="183254"/>
                </a:lnTo>
                <a:lnTo>
                  <a:pt x="143985" y="209433"/>
                </a:lnTo>
                <a:lnTo>
                  <a:pt x="104717" y="209433"/>
                </a:lnTo>
                <a:lnTo>
                  <a:pt x="157075" y="301060"/>
                </a:lnTo>
                <a:lnTo>
                  <a:pt x="209433" y="209433"/>
                </a:lnTo>
                <a:lnTo>
                  <a:pt x="170164" y="209433"/>
                </a:lnTo>
                <a:lnTo>
                  <a:pt x="170164" y="183254"/>
                </a:ln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close/>
                <a:moveTo>
                  <a:pt x="287971" y="146230"/>
                </a:moveTo>
                <a:lnTo>
                  <a:pt x="277126" y="157075"/>
                </a:lnTo>
                <a:lnTo>
                  <a:pt x="40192" y="157075"/>
                </a:lnTo>
                <a:lnTo>
                  <a:pt x="26179" y="136060"/>
                </a:lnTo>
                <a:lnTo>
                  <a:pt x="26179" y="99553"/>
                </a:lnTo>
                <a:lnTo>
                  <a:pt x="40192" y="78537"/>
                </a:lnTo>
                <a:lnTo>
                  <a:pt x="68537" y="78537"/>
                </a:lnTo>
                <a:lnTo>
                  <a:pt x="75775" y="64067"/>
                </a:lnTo>
                <a:lnTo>
                  <a:pt x="94716" y="26179"/>
                </a:lnTo>
                <a:lnTo>
                  <a:pt x="140896" y="26179"/>
                </a:lnTo>
                <a:lnTo>
                  <a:pt x="146747" y="37888"/>
                </a:lnTo>
                <a:lnTo>
                  <a:pt x="153986" y="52358"/>
                </a:lnTo>
                <a:lnTo>
                  <a:pt x="221600" y="52358"/>
                </a:lnTo>
                <a:lnTo>
                  <a:pt x="240004" y="79971"/>
                </a:lnTo>
                <a:lnTo>
                  <a:pt x="247779" y="91627"/>
                </a:lnTo>
                <a:lnTo>
                  <a:pt x="277126" y="91627"/>
                </a:lnTo>
                <a:lnTo>
                  <a:pt x="287971" y="102472"/>
                </a:lnTo>
                <a:lnTo>
                  <a:pt x="287971" y="14623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091" name="Grafika 52">
            <a:extLst>
              <a:ext uri="{FF2B5EF4-FFF2-40B4-BE49-F238E27FC236}">
                <a16:creationId xmlns:a16="http://schemas.microsoft.com/office/drawing/2014/main" id="{1F9AEB2D-5F9D-808E-B375-8B878176F998}"/>
              </a:ext>
            </a:extLst>
          </p:cNvPr>
          <p:cNvGrpSpPr/>
          <p:nvPr userDrawn="1"/>
        </p:nvGrpSpPr>
        <p:grpSpPr>
          <a:xfrm>
            <a:off x="25756068" y="1570872"/>
            <a:ext cx="616302" cy="564944"/>
            <a:chOff x="7258629" y="2892795"/>
            <a:chExt cx="314149" cy="287970"/>
          </a:xfrm>
          <a:solidFill>
            <a:srgbClr val="212E39"/>
          </a:solidFill>
        </p:grpSpPr>
        <p:sp>
          <p:nvSpPr>
            <p:cNvPr id="1092" name="Dowolny kształt: kształt 1091">
              <a:extLst>
                <a:ext uri="{FF2B5EF4-FFF2-40B4-BE49-F238E27FC236}">
                  <a16:creationId xmlns:a16="http://schemas.microsoft.com/office/drawing/2014/main" id="{740E02D6-A5C1-EF3B-3854-2FF79D48EC9C}"/>
                </a:ext>
              </a:extLst>
            </p:cNvPr>
            <p:cNvSpPr/>
            <p:nvPr/>
          </p:nvSpPr>
          <p:spPr>
            <a:xfrm>
              <a:off x="7428793" y="3023690"/>
              <a:ext cx="78537" cy="157074"/>
            </a:xfrm>
            <a:custGeom>
              <a:avLst/>
              <a:gdLst>
                <a:gd name="connsiteX0" fmla="*/ 66947 w 78537"/>
                <a:gd name="connsiteY0" fmla="*/ 0 h 157074"/>
                <a:gd name="connsiteX1" fmla="*/ 43758 w 78537"/>
                <a:gd name="connsiteY1" fmla="*/ 0 h 157074"/>
                <a:gd name="connsiteX2" fmla="*/ 36199 w 78537"/>
                <a:gd name="connsiteY2" fmla="*/ 13090 h 157074"/>
                <a:gd name="connsiteX3" fmla="*/ 0 w 78537"/>
                <a:gd name="connsiteY3" fmla="*/ 13090 h 157074"/>
                <a:gd name="connsiteX4" fmla="*/ 0 w 78537"/>
                <a:gd name="connsiteY4" fmla="*/ 157075 h 157074"/>
                <a:gd name="connsiteX5" fmla="*/ 13090 w 78537"/>
                <a:gd name="connsiteY5" fmla="*/ 157075 h 157074"/>
                <a:gd name="connsiteX6" fmla="*/ 13090 w 78537"/>
                <a:gd name="connsiteY6" fmla="*/ 26179 h 157074"/>
                <a:gd name="connsiteX7" fmla="*/ 35682 w 78537"/>
                <a:gd name="connsiteY7" fmla="*/ 26179 h 157074"/>
                <a:gd name="connsiteX8" fmla="*/ 43758 w 78537"/>
                <a:gd name="connsiteY8" fmla="*/ 40159 h 157074"/>
                <a:gd name="connsiteX9" fmla="*/ 66947 w 78537"/>
                <a:gd name="connsiteY9" fmla="*/ 40159 h 157074"/>
                <a:gd name="connsiteX10" fmla="*/ 66947 w 78537"/>
                <a:gd name="connsiteY10" fmla="*/ 40159 h 157074"/>
                <a:gd name="connsiteX11" fmla="*/ 66947 w 78537"/>
                <a:gd name="connsiteY11" fmla="*/ 40159 h 157074"/>
                <a:gd name="connsiteX12" fmla="*/ 78537 w 78537"/>
                <a:gd name="connsiteY12" fmla="*/ 20080 h 157074"/>
                <a:gd name="connsiteX13" fmla="*/ 66947 w 78537"/>
                <a:gd name="connsiteY13" fmla="*/ 0 h 157074"/>
                <a:gd name="connsiteX14" fmla="*/ 66947 w 78537"/>
                <a:gd name="connsiteY14" fmla="*/ 0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8537" h="157074">
                  <a:moveTo>
                    <a:pt x="66947" y="0"/>
                  </a:moveTo>
                  <a:lnTo>
                    <a:pt x="43758" y="0"/>
                  </a:lnTo>
                  <a:lnTo>
                    <a:pt x="36199" y="13090"/>
                  </a:lnTo>
                  <a:lnTo>
                    <a:pt x="0" y="13090"/>
                  </a:lnTo>
                  <a:lnTo>
                    <a:pt x="0" y="157075"/>
                  </a:lnTo>
                  <a:lnTo>
                    <a:pt x="13090" y="157075"/>
                  </a:lnTo>
                  <a:lnTo>
                    <a:pt x="13090" y="26179"/>
                  </a:lnTo>
                  <a:lnTo>
                    <a:pt x="35682" y="26179"/>
                  </a:lnTo>
                  <a:lnTo>
                    <a:pt x="43758" y="40159"/>
                  </a:lnTo>
                  <a:lnTo>
                    <a:pt x="66947" y="40159"/>
                  </a:lnTo>
                  <a:lnTo>
                    <a:pt x="66947" y="40159"/>
                  </a:lnTo>
                  <a:lnTo>
                    <a:pt x="66947" y="40159"/>
                  </a:lnTo>
                  <a:lnTo>
                    <a:pt x="78537" y="20080"/>
                  </a:lnTo>
                  <a:lnTo>
                    <a:pt x="66947" y="0"/>
                  </a:lnTo>
                  <a:lnTo>
                    <a:pt x="6694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3" name="Dowolny kształt: kształt 1092">
              <a:extLst>
                <a:ext uri="{FF2B5EF4-FFF2-40B4-BE49-F238E27FC236}">
                  <a16:creationId xmlns:a16="http://schemas.microsoft.com/office/drawing/2014/main" id="{2A7045E4-ABFC-0CBC-9D1E-34F32B2F0ED5}"/>
                </a:ext>
              </a:extLst>
            </p:cNvPr>
            <p:cNvSpPr/>
            <p:nvPr/>
          </p:nvSpPr>
          <p:spPr>
            <a:xfrm>
              <a:off x="7324077" y="3010601"/>
              <a:ext cx="65447" cy="157074"/>
            </a:xfrm>
            <a:custGeom>
              <a:avLst/>
              <a:gdLst>
                <a:gd name="connsiteX0" fmla="*/ 38542 w 65447"/>
                <a:gd name="connsiteY0" fmla="*/ 7854 h 157074"/>
                <a:gd name="connsiteX1" fmla="*/ 34007 w 65447"/>
                <a:gd name="connsiteY1" fmla="*/ 0 h 157074"/>
                <a:gd name="connsiteX2" fmla="*/ 34007 w 65447"/>
                <a:gd name="connsiteY2" fmla="*/ 0 h 157074"/>
                <a:gd name="connsiteX3" fmla="*/ 11335 w 65447"/>
                <a:gd name="connsiteY3" fmla="*/ 0 h 157074"/>
                <a:gd name="connsiteX4" fmla="*/ 11335 w 65447"/>
                <a:gd name="connsiteY4" fmla="*/ 0 h 157074"/>
                <a:gd name="connsiteX5" fmla="*/ 0 w 65447"/>
                <a:gd name="connsiteY5" fmla="*/ 19634 h 157074"/>
                <a:gd name="connsiteX6" fmla="*/ 11335 w 65447"/>
                <a:gd name="connsiteY6" fmla="*/ 39269 h 157074"/>
                <a:gd name="connsiteX7" fmla="*/ 11335 w 65447"/>
                <a:gd name="connsiteY7" fmla="*/ 39269 h 157074"/>
                <a:gd name="connsiteX8" fmla="*/ 34007 w 65447"/>
                <a:gd name="connsiteY8" fmla="*/ 39269 h 157074"/>
                <a:gd name="connsiteX9" fmla="*/ 34007 w 65447"/>
                <a:gd name="connsiteY9" fmla="*/ 39269 h 157074"/>
                <a:gd name="connsiteX10" fmla="*/ 38542 w 65447"/>
                <a:gd name="connsiteY10" fmla="*/ 31415 h 157074"/>
                <a:gd name="connsiteX11" fmla="*/ 41566 w 65447"/>
                <a:gd name="connsiteY11" fmla="*/ 26179 h 157074"/>
                <a:gd name="connsiteX12" fmla="*/ 52358 w 65447"/>
                <a:gd name="connsiteY12" fmla="*/ 26179 h 157074"/>
                <a:gd name="connsiteX13" fmla="*/ 52358 w 65447"/>
                <a:gd name="connsiteY13" fmla="*/ 157075 h 157074"/>
                <a:gd name="connsiteX14" fmla="*/ 65448 w 65447"/>
                <a:gd name="connsiteY14" fmla="*/ 157075 h 157074"/>
                <a:gd name="connsiteX15" fmla="*/ 65448 w 65447"/>
                <a:gd name="connsiteY15" fmla="*/ 13090 h 157074"/>
                <a:gd name="connsiteX16" fmla="*/ 41566 w 65447"/>
                <a:gd name="connsiteY16" fmla="*/ 13090 h 157074"/>
                <a:gd name="connsiteX17" fmla="*/ 38542 w 65447"/>
                <a:gd name="connsiteY17" fmla="*/ 7854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447" h="157074">
                  <a:moveTo>
                    <a:pt x="38542" y="7854"/>
                  </a:moveTo>
                  <a:lnTo>
                    <a:pt x="34007" y="0"/>
                  </a:lnTo>
                  <a:lnTo>
                    <a:pt x="34007" y="0"/>
                  </a:lnTo>
                  <a:lnTo>
                    <a:pt x="11335" y="0"/>
                  </a:lnTo>
                  <a:lnTo>
                    <a:pt x="11335" y="0"/>
                  </a:lnTo>
                  <a:lnTo>
                    <a:pt x="0" y="19634"/>
                  </a:lnTo>
                  <a:lnTo>
                    <a:pt x="11335" y="39269"/>
                  </a:lnTo>
                  <a:lnTo>
                    <a:pt x="11335" y="39269"/>
                  </a:lnTo>
                  <a:lnTo>
                    <a:pt x="34007" y="39269"/>
                  </a:lnTo>
                  <a:lnTo>
                    <a:pt x="34007" y="39269"/>
                  </a:lnTo>
                  <a:lnTo>
                    <a:pt x="38542" y="31415"/>
                  </a:lnTo>
                  <a:lnTo>
                    <a:pt x="41566" y="26179"/>
                  </a:lnTo>
                  <a:lnTo>
                    <a:pt x="52358" y="26179"/>
                  </a:lnTo>
                  <a:lnTo>
                    <a:pt x="52358" y="157075"/>
                  </a:lnTo>
                  <a:lnTo>
                    <a:pt x="65448" y="157075"/>
                  </a:lnTo>
                  <a:lnTo>
                    <a:pt x="65448" y="13090"/>
                  </a:lnTo>
                  <a:lnTo>
                    <a:pt x="41566" y="13090"/>
                  </a:lnTo>
                  <a:lnTo>
                    <a:pt x="38542" y="78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4" name="Dowolny kształt: kształt 1093">
              <a:extLst>
                <a:ext uri="{FF2B5EF4-FFF2-40B4-BE49-F238E27FC236}">
                  <a16:creationId xmlns:a16="http://schemas.microsoft.com/office/drawing/2014/main" id="{B2822031-FFDD-7F0C-49EB-69CF1C7A8A95}"/>
                </a:ext>
              </a:extLst>
            </p:cNvPr>
            <p:cNvSpPr/>
            <p:nvPr/>
          </p:nvSpPr>
          <p:spPr>
            <a:xfrm>
              <a:off x="7402614" y="2958242"/>
              <a:ext cx="55538" cy="196343"/>
            </a:xfrm>
            <a:custGeom>
              <a:avLst/>
              <a:gdLst>
                <a:gd name="connsiteX0" fmla="*/ 39269 w 55538"/>
                <a:gd name="connsiteY0" fmla="*/ 39269 h 196343"/>
                <a:gd name="connsiteX1" fmla="*/ 44204 w 55538"/>
                <a:gd name="connsiteY1" fmla="*/ 39269 h 196343"/>
                <a:gd name="connsiteX2" fmla="*/ 44204 w 55538"/>
                <a:gd name="connsiteY2" fmla="*/ 39269 h 196343"/>
                <a:gd name="connsiteX3" fmla="*/ 47037 w 55538"/>
                <a:gd name="connsiteY3" fmla="*/ 34360 h 196343"/>
                <a:gd name="connsiteX4" fmla="*/ 55539 w 55538"/>
                <a:gd name="connsiteY4" fmla="*/ 19634 h 196343"/>
                <a:gd name="connsiteX5" fmla="*/ 47037 w 55538"/>
                <a:gd name="connsiteY5" fmla="*/ 4909 h 196343"/>
                <a:gd name="connsiteX6" fmla="*/ 44204 w 55538"/>
                <a:gd name="connsiteY6" fmla="*/ 0 h 196343"/>
                <a:gd name="connsiteX7" fmla="*/ 44204 w 55538"/>
                <a:gd name="connsiteY7" fmla="*/ 0 h 196343"/>
                <a:gd name="connsiteX8" fmla="*/ 21532 w 55538"/>
                <a:gd name="connsiteY8" fmla="*/ 0 h 196343"/>
                <a:gd name="connsiteX9" fmla="*/ 21532 w 55538"/>
                <a:gd name="connsiteY9" fmla="*/ 0 h 196343"/>
                <a:gd name="connsiteX10" fmla="*/ 17756 w 55538"/>
                <a:gd name="connsiteY10" fmla="*/ 6545 h 196343"/>
                <a:gd name="connsiteX11" fmla="*/ 10197 w 55538"/>
                <a:gd name="connsiteY11" fmla="*/ 19634 h 196343"/>
                <a:gd name="connsiteX12" fmla="*/ 17756 w 55538"/>
                <a:gd name="connsiteY12" fmla="*/ 32724 h 196343"/>
                <a:gd name="connsiteX13" fmla="*/ 21532 w 55538"/>
                <a:gd name="connsiteY13" fmla="*/ 39269 h 196343"/>
                <a:gd name="connsiteX14" fmla="*/ 21532 w 55538"/>
                <a:gd name="connsiteY14" fmla="*/ 39269 h 196343"/>
                <a:gd name="connsiteX15" fmla="*/ 26179 w 55538"/>
                <a:gd name="connsiteY15" fmla="*/ 39269 h 196343"/>
                <a:gd name="connsiteX16" fmla="*/ 26179 w 55538"/>
                <a:gd name="connsiteY16" fmla="*/ 52358 h 196343"/>
                <a:gd name="connsiteX17" fmla="*/ 0 w 55538"/>
                <a:gd name="connsiteY17" fmla="*/ 52358 h 196343"/>
                <a:gd name="connsiteX18" fmla="*/ 0 w 55538"/>
                <a:gd name="connsiteY18" fmla="*/ 196344 h 196343"/>
                <a:gd name="connsiteX19" fmla="*/ 13090 w 55538"/>
                <a:gd name="connsiteY19" fmla="*/ 196344 h 196343"/>
                <a:gd name="connsiteX20" fmla="*/ 13090 w 55538"/>
                <a:gd name="connsiteY20" fmla="*/ 65448 h 196343"/>
                <a:gd name="connsiteX21" fmla="*/ 39269 w 55538"/>
                <a:gd name="connsiteY21" fmla="*/ 65448 h 196343"/>
                <a:gd name="connsiteX22" fmla="*/ 39269 w 55538"/>
                <a:gd name="connsiteY22" fmla="*/ 39269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538" h="196343">
                  <a:moveTo>
                    <a:pt x="39269" y="39269"/>
                  </a:moveTo>
                  <a:lnTo>
                    <a:pt x="44204" y="39269"/>
                  </a:lnTo>
                  <a:lnTo>
                    <a:pt x="44204" y="39269"/>
                  </a:lnTo>
                  <a:lnTo>
                    <a:pt x="47037" y="34360"/>
                  </a:lnTo>
                  <a:lnTo>
                    <a:pt x="55539" y="19634"/>
                  </a:lnTo>
                  <a:lnTo>
                    <a:pt x="47037" y="4909"/>
                  </a:lnTo>
                  <a:lnTo>
                    <a:pt x="44204" y="0"/>
                  </a:lnTo>
                  <a:lnTo>
                    <a:pt x="44204" y="0"/>
                  </a:lnTo>
                  <a:lnTo>
                    <a:pt x="21532" y="0"/>
                  </a:lnTo>
                  <a:lnTo>
                    <a:pt x="21532" y="0"/>
                  </a:lnTo>
                  <a:lnTo>
                    <a:pt x="17756" y="6545"/>
                  </a:lnTo>
                  <a:lnTo>
                    <a:pt x="10197" y="19634"/>
                  </a:lnTo>
                  <a:lnTo>
                    <a:pt x="17756" y="32724"/>
                  </a:lnTo>
                  <a:lnTo>
                    <a:pt x="21532" y="39269"/>
                  </a:lnTo>
                  <a:lnTo>
                    <a:pt x="21532" y="39269"/>
                  </a:lnTo>
                  <a:lnTo>
                    <a:pt x="26179" y="39269"/>
                  </a:lnTo>
                  <a:lnTo>
                    <a:pt x="26179" y="52358"/>
                  </a:lnTo>
                  <a:lnTo>
                    <a:pt x="0" y="52358"/>
                  </a:lnTo>
                  <a:lnTo>
                    <a:pt x="0" y="196344"/>
                  </a:lnTo>
                  <a:lnTo>
                    <a:pt x="13090" y="196344"/>
                  </a:lnTo>
                  <a:lnTo>
                    <a:pt x="13090" y="65448"/>
                  </a:lnTo>
                  <a:lnTo>
                    <a:pt x="39269" y="65448"/>
                  </a:lnTo>
                  <a:lnTo>
                    <a:pt x="39269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5" name="Dowolny kształt: kształt 1094">
              <a:extLst>
                <a:ext uri="{FF2B5EF4-FFF2-40B4-BE49-F238E27FC236}">
                  <a16:creationId xmlns:a16="http://schemas.microsoft.com/office/drawing/2014/main" id="{C620BE39-53A7-67E2-F9B2-919B8F7CDEEB}"/>
                </a:ext>
              </a:extLst>
            </p:cNvPr>
            <p:cNvSpPr/>
            <p:nvPr/>
          </p:nvSpPr>
          <p:spPr>
            <a:xfrm>
              <a:off x="7258629" y="2892795"/>
              <a:ext cx="314149" cy="183253"/>
            </a:xfrm>
            <a:custGeom>
              <a:avLst/>
              <a:gdLst>
                <a:gd name="connsiteX0" fmla="*/ 287971 w 314149"/>
                <a:gd name="connsiteY0" fmla="*/ 65448 h 183253"/>
                <a:gd name="connsiteX1" fmla="*/ 261791 w 314149"/>
                <a:gd name="connsiteY1" fmla="*/ 65448 h 183253"/>
                <a:gd name="connsiteX2" fmla="*/ 235612 w 314149"/>
                <a:gd name="connsiteY2" fmla="*/ 26179 h 183253"/>
                <a:gd name="connsiteX3" fmla="*/ 170164 w 314149"/>
                <a:gd name="connsiteY3" fmla="*/ 26179 h 183253"/>
                <a:gd name="connsiteX4" fmla="*/ 157075 w 314149"/>
                <a:gd name="connsiteY4" fmla="*/ 0 h 183253"/>
                <a:gd name="connsiteX5" fmla="*/ 78537 w 314149"/>
                <a:gd name="connsiteY5" fmla="*/ 0 h 183253"/>
                <a:gd name="connsiteX6" fmla="*/ 52358 w 314149"/>
                <a:gd name="connsiteY6" fmla="*/ 52358 h 183253"/>
                <a:gd name="connsiteX7" fmla="*/ 26179 w 314149"/>
                <a:gd name="connsiteY7" fmla="*/ 52358 h 183253"/>
                <a:gd name="connsiteX8" fmla="*/ 0 w 314149"/>
                <a:gd name="connsiteY8" fmla="*/ 91627 h 183253"/>
                <a:gd name="connsiteX9" fmla="*/ 0 w 314149"/>
                <a:gd name="connsiteY9" fmla="*/ 143985 h 183253"/>
                <a:gd name="connsiteX10" fmla="*/ 26179 w 314149"/>
                <a:gd name="connsiteY10" fmla="*/ 183254 h 183253"/>
                <a:gd name="connsiteX11" fmla="*/ 52358 w 314149"/>
                <a:gd name="connsiteY11" fmla="*/ 183254 h 183253"/>
                <a:gd name="connsiteX12" fmla="*/ 52358 w 314149"/>
                <a:gd name="connsiteY12" fmla="*/ 157075 h 183253"/>
                <a:gd name="connsiteX13" fmla="*/ 39269 w 314149"/>
                <a:gd name="connsiteY13" fmla="*/ 157075 h 183253"/>
                <a:gd name="connsiteX14" fmla="*/ 26179 w 314149"/>
                <a:gd name="connsiteY14" fmla="*/ 136060 h 183253"/>
                <a:gd name="connsiteX15" fmla="*/ 26179 w 314149"/>
                <a:gd name="connsiteY15" fmla="*/ 99553 h 183253"/>
                <a:gd name="connsiteX16" fmla="*/ 40192 w 314149"/>
                <a:gd name="connsiteY16" fmla="*/ 78537 h 183253"/>
                <a:gd name="connsiteX17" fmla="*/ 52358 w 314149"/>
                <a:gd name="connsiteY17" fmla="*/ 78537 h 183253"/>
                <a:gd name="connsiteX18" fmla="*/ 68537 w 314149"/>
                <a:gd name="connsiteY18" fmla="*/ 78537 h 183253"/>
                <a:gd name="connsiteX19" fmla="*/ 75775 w 314149"/>
                <a:gd name="connsiteY19" fmla="*/ 64067 h 183253"/>
                <a:gd name="connsiteX20" fmla="*/ 94716 w 314149"/>
                <a:gd name="connsiteY20" fmla="*/ 26179 h 183253"/>
                <a:gd name="connsiteX21" fmla="*/ 140896 w 314149"/>
                <a:gd name="connsiteY21" fmla="*/ 26179 h 183253"/>
                <a:gd name="connsiteX22" fmla="*/ 146747 w 314149"/>
                <a:gd name="connsiteY22" fmla="*/ 37888 h 183253"/>
                <a:gd name="connsiteX23" fmla="*/ 153986 w 314149"/>
                <a:gd name="connsiteY23" fmla="*/ 52358 h 183253"/>
                <a:gd name="connsiteX24" fmla="*/ 170164 w 314149"/>
                <a:gd name="connsiteY24" fmla="*/ 52358 h 183253"/>
                <a:gd name="connsiteX25" fmla="*/ 221600 w 314149"/>
                <a:gd name="connsiteY25" fmla="*/ 52358 h 183253"/>
                <a:gd name="connsiteX26" fmla="*/ 240011 w 314149"/>
                <a:gd name="connsiteY26" fmla="*/ 79971 h 183253"/>
                <a:gd name="connsiteX27" fmla="*/ 247779 w 314149"/>
                <a:gd name="connsiteY27" fmla="*/ 91627 h 183253"/>
                <a:gd name="connsiteX28" fmla="*/ 261791 w 314149"/>
                <a:gd name="connsiteY28" fmla="*/ 91627 h 183253"/>
                <a:gd name="connsiteX29" fmla="*/ 277126 w 314149"/>
                <a:gd name="connsiteY29" fmla="*/ 91627 h 183253"/>
                <a:gd name="connsiteX30" fmla="*/ 287971 w 314149"/>
                <a:gd name="connsiteY30" fmla="*/ 102472 h 183253"/>
                <a:gd name="connsiteX31" fmla="*/ 287971 w 314149"/>
                <a:gd name="connsiteY31" fmla="*/ 146230 h 183253"/>
                <a:gd name="connsiteX32" fmla="*/ 277126 w 314149"/>
                <a:gd name="connsiteY32" fmla="*/ 157075 h 183253"/>
                <a:gd name="connsiteX33" fmla="*/ 261791 w 314149"/>
                <a:gd name="connsiteY33" fmla="*/ 157075 h 183253"/>
                <a:gd name="connsiteX34" fmla="*/ 261791 w 314149"/>
                <a:gd name="connsiteY34" fmla="*/ 183254 h 183253"/>
                <a:gd name="connsiteX35" fmla="*/ 287971 w 314149"/>
                <a:gd name="connsiteY35" fmla="*/ 183254 h 183253"/>
                <a:gd name="connsiteX36" fmla="*/ 314150 w 314149"/>
                <a:gd name="connsiteY36" fmla="*/ 157075 h 183253"/>
                <a:gd name="connsiteX37" fmla="*/ 314150 w 314149"/>
                <a:gd name="connsiteY37" fmla="*/ 91627 h 183253"/>
                <a:gd name="connsiteX38" fmla="*/ 287971 w 314149"/>
                <a:gd name="connsiteY38" fmla="*/ 65448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14149" h="183253">
                  <a:moveTo>
                    <a:pt x="287971" y="65448"/>
                  </a:moveTo>
                  <a:lnTo>
                    <a:pt x="261791" y="65448"/>
                  </a:lnTo>
                  <a:lnTo>
                    <a:pt x="235612" y="26179"/>
                  </a:lnTo>
                  <a:lnTo>
                    <a:pt x="170164" y="26179"/>
                  </a:lnTo>
                  <a:lnTo>
                    <a:pt x="157075" y="0"/>
                  </a:lnTo>
                  <a:lnTo>
                    <a:pt x="78537" y="0"/>
                  </a:lnTo>
                  <a:lnTo>
                    <a:pt x="52358" y="52358"/>
                  </a:lnTo>
                  <a:lnTo>
                    <a:pt x="26179" y="52358"/>
                  </a:lnTo>
                  <a:lnTo>
                    <a:pt x="0" y="91627"/>
                  </a:lnTo>
                  <a:lnTo>
                    <a:pt x="0" y="143985"/>
                  </a:lnTo>
                  <a:lnTo>
                    <a:pt x="26179" y="183254"/>
                  </a:lnTo>
                  <a:lnTo>
                    <a:pt x="52358" y="183254"/>
                  </a:lnTo>
                  <a:lnTo>
                    <a:pt x="52358" y="157075"/>
                  </a:lnTo>
                  <a:lnTo>
                    <a:pt x="39269" y="157075"/>
                  </a:lnTo>
                  <a:lnTo>
                    <a:pt x="26179" y="136060"/>
                  </a:lnTo>
                  <a:lnTo>
                    <a:pt x="26179" y="99553"/>
                  </a:lnTo>
                  <a:lnTo>
                    <a:pt x="40192" y="78537"/>
                  </a:lnTo>
                  <a:lnTo>
                    <a:pt x="52358" y="78537"/>
                  </a:lnTo>
                  <a:lnTo>
                    <a:pt x="68537" y="78537"/>
                  </a:lnTo>
                  <a:lnTo>
                    <a:pt x="75775" y="64067"/>
                  </a:lnTo>
                  <a:lnTo>
                    <a:pt x="94716" y="26179"/>
                  </a:lnTo>
                  <a:lnTo>
                    <a:pt x="140896" y="26179"/>
                  </a:lnTo>
                  <a:lnTo>
                    <a:pt x="146747" y="37888"/>
                  </a:lnTo>
                  <a:lnTo>
                    <a:pt x="153986" y="52358"/>
                  </a:lnTo>
                  <a:lnTo>
                    <a:pt x="170164" y="52358"/>
                  </a:lnTo>
                  <a:lnTo>
                    <a:pt x="221600" y="52358"/>
                  </a:lnTo>
                  <a:lnTo>
                    <a:pt x="240011" y="79971"/>
                  </a:lnTo>
                  <a:lnTo>
                    <a:pt x="247779" y="91627"/>
                  </a:lnTo>
                  <a:lnTo>
                    <a:pt x="261791" y="91627"/>
                  </a:lnTo>
                  <a:lnTo>
                    <a:pt x="277126" y="91627"/>
                  </a:lnTo>
                  <a:lnTo>
                    <a:pt x="287971" y="102472"/>
                  </a:lnTo>
                  <a:lnTo>
                    <a:pt x="287971" y="146230"/>
                  </a:lnTo>
                  <a:lnTo>
                    <a:pt x="277126" y="157075"/>
                  </a:lnTo>
                  <a:lnTo>
                    <a:pt x="261791" y="157075"/>
                  </a:lnTo>
                  <a:lnTo>
                    <a:pt x="261791" y="183254"/>
                  </a:lnTo>
                  <a:lnTo>
                    <a:pt x="287971" y="183254"/>
                  </a:lnTo>
                  <a:lnTo>
                    <a:pt x="314150" y="157075"/>
                  </a:lnTo>
                  <a:lnTo>
                    <a:pt x="314150" y="91627"/>
                  </a:lnTo>
                  <a:lnTo>
                    <a:pt x="287971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096" name="Grupa 1095">
            <a:extLst>
              <a:ext uri="{FF2B5EF4-FFF2-40B4-BE49-F238E27FC236}">
                <a16:creationId xmlns:a16="http://schemas.microsoft.com/office/drawing/2014/main" id="{781BD4DA-CE63-8DEF-0394-7389FB7FEAD7}"/>
              </a:ext>
            </a:extLst>
          </p:cNvPr>
          <p:cNvGrpSpPr/>
          <p:nvPr userDrawn="1"/>
        </p:nvGrpSpPr>
        <p:grpSpPr>
          <a:xfrm>
            <a:off x="16922380" y="-1895836"/>
            <a:ext cx="616302" cy="205433"/>
            <a:chOff x="2755816" y="1125703"/>
            <a:chExt cx="314149" cy="104716"/>
          </a:xfrm>
        </p:grpSpPr>
        <p:sp>
          <p:nvSpPr>
            <p:cNvPr id="1097" name="Dowolny kształt: kształt 1096">
              <a:extLst>
                <a:ext uri="{FF2B5EF4-FFF2-40B4-BE49-F238E27FC236}">
                  <a16:creationId xmlns:a16="http://schemas.microsoft.com/office/drawing/2014/main" id="{DAB447D3-5FCC-DEE5-B994-3E84EE6DF704}"/>
                </a:ext>
              </a:extLst>
            </p:cNvPr>
            <p:cNvSpPr/>
            <p:nvPr/>
          </p:nvSpPr>
          <p:spPr>
            <a:xfrm>
              <a:off x="2795085" y="1217330"/>
              <a:ext cx="235612" cy="13089"/>
            </a:xfrm>
            <a:custGeom>
              <a:avLst/>
              <a:gdLst>
                <a:gd name="connsiteX0" fmla="*/ 0 w 235612"/>
                <a:gd name="connsiteY0" fmla="*/ 0 h 13089"/>
                <a:gd name="connsiteX1" fmla="*/ 235612 w 235612"/>
                <a:gd name="connsiteY1" fmla="*/ 0 h 13089"/>
                <a:gd name="connsiteX2" fmla="*/ 235612 w 235612"/>
                <a:gd name="connsiteY2" fmla="*/ 13090 h 13089"/>
                <a:gd name="connsiteX3" fmla="*/ 0 w 235612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612" h="13089">
                  <a:moveTo>
                    <a:pt x="0" y="0"/>
                  </a:moveTo>
                  <a:lnTo>
                    <a:pt x="235612" y="0"/>
                  </a:lnTo>
                  <a:lnTo>
                    <a:pt x="235612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8" name="Dowolny kształt: kształt 1097">
              <a:extLst>
                <a:ext uri="{FF2B5EF4-FFF2-40B4-BE49-F238E27FC236}">
                  <a16:creationId xmlns:a16="http://schemas.microsoft.com/office/drawing/2014/main" id="{2FF81976-D1A1-944A-30C2-C587437C731A}"/>
                </a:ext>
              </a:extLst>
            </p:cNvPr>
            <p:cNvSpPr/>
            <p:nvPr/>
          </p:nvSpPr>
          <p:spPr>
            <a:xfrm>
              <a:off x="2755816" y="1125703"/>
              <a:ext cx="314149" cy="91626"/>
            </a:xfrm>
            <a:custGeom>
              <a:avLst/>
              <a:gdLst>
                <a:gd name="connsiteX0" fmla="*/ 301060 w 314149"/>
                <a:gd name="connsiteY0" fmla="*/ 0 h 91626"/>
                <a:gd name="connsiteX1" fmla="*/ 13090 w 314149"/>
                <a:gd name="connsiteY1" fmla="*/ 0 h 91626"/>
                <a:gd name="connsiteX2" fmla="*/ 0 w 314149"/>
                <a:gd name="connsiteY2" fmla="*/ 13090 h 91626"/>
                <a:gd name="connsiteX3" fmla="*/ 0 w 314149"/>
                <a:gd name="connsiteY3" fmla="*/ 78537 h 91626"/>
                <a:gd name="connsiteX4" fmla="*/ 13090 w 314149"/>
                <a:gd name="connsiteY4" fmla="*/ 91627 h 91626"/>
                <a:gd name="connsiteX5" fmla="*/ 301060 w 314149"/>
                <a:gd name="connsiteY5" fmla="*/ 91627 h 91626"/>
                <a:gd name="connsiteX6" fmla="*/ 314150 w 314149"/>
                <a:gd name="connsiteY6" fmla="*/ 78537 h 91626"/>
                <a:gd name="connsiteX7" fmla="*/ 314150 w 314149"/>
                <a:gd name="connsiteY7" fmla="*/ 13090 h 91626"/>
                <a:gd name="connsiteX8" fmla="*/ 301060 w 314149"/>
                <a:gd name="connsiteY8" fmla="*/ 0 h 91626"/>
                <a:gd name="connsiteX9" fmla="*/ 39269 w 314149"/>
                <a:gd name="connsiteY9" fmla="*/ 65448 h 91626"/>
                <a:gd name="connsiteX10" fmla="*/ 26179 w 314149"/>
                <a:gd name="connsiteY10" fmla="*/ 65448 h 91626"/>
                <a:gd name="connsiteX11" fmla="*/ 26179 w 314149"/>
                <a:gd name="connsiteY11" fmla="*/ 52358 h 91626"/>
                <a:gd name="connsiteX12" fmla="*/ 39269 w 314149"/>
                <a:gd name="connsiteY12" fmla="*/ 52358 h 91626"/>
                <a:gd name="connsiteX13" fmla="*/ 39269 w 314149"/>
                <a:gd name="connsiteY13" fmla="*/ 65448 h 91626"/>
                <a:gd name="connsiteX14" fmla="*/ 39269 w 314149"/>
                <a:gd name="connsiteY14" fmla="*/ 39269 h 91626"/>
                <a:gd name="connsiteX15" fmla="*/ 26179 w 314149"/>
                <a:gd name="connsiteY15" fmla="*/ 39269 h 91626"/>
                <a:gd name="connsiteX16" fmla="*/ 26179 w 314149"/>
                <a:gd name="connsiteY16" fmla="*/ 26179 h 91626"/>
                <a:gd name="connsiteX17" fmla="*/ 39269 w 314149"/>
                <a:gd name="connsiteY17" fmla="*/ 26179 h 91626"/>
                <a:gd name="connsiteX18" fmla="*/ 39269 w 314149"/>
                <a:gd name="connsiteY18" fmla="*/ 39269 h 91626"/>
                <a:gd name="connsiteX19" fmla="*/ 65448 w 314149"/>
                <a:gd name="connsiteY19" fmla="*/ 65448 h 91626"/>
                <a:gd name="connsiteX20" fmla="*/ 52358 w 314149"/>
                <a:gd name="connsiteY20" fmla="*/ 65448 h 91626"/>
                <a:gd name="connsiteX21" fmla="*/ 52358 w 314149"/>
                <a:gd name="connsiteY21" fmla="*/ 52358 h 91626"/>
                <a:gd name="connsiteX22" fmla="*/ 65448 w 314149"/>
                <a:gd name="connsiteY22" fmla="*/ 52358 h 91626"/>
                <a:gd name="connsiteX23" fmla="*/ 65448 w 314149"/>
                <a:gd name="connsiteY23" fmla="*/ 65448 h 91626"/>
                <a:gd name="connsiteX24" fmla="*/ 65448 w 314149"/>
                <a:gd name="connsiteY24" fmla="*/ 39269 h 91626"/>
                <a:gd name="connsiteX25" fmla="*/ 52358 w 314149"/>
                <a:gd name="connsiteY25" fmla="*/ 39269 h 91626"/>
                <a:gd name="connsiteX26" fmla="*/ 52358 w 314149"/>
                <a:gd name="connsiteY26" fmla="*/ 26179 h 91626"/>
                <a:gd name="connsiteX27" fmla="*/ 65448 w 314149"/>
                <a:gd name="connsiteY27" fmla="*/ 26179 h 91626"/>
                <a:gd name="connsiteX28" fmla="*/ 65448 w 314149"/>
                <a:gd name="connsiteY28" fmla="*/ 39269 h 91626"/>
                <a:gd name="connsiteX29" fmla="*/ 91627 w 314149"/>
                <a:gd name="connsiteY29" fmla="*/ 65448 h 91626"/>
                <a:gd name="connsiteX30" fmla="*/ 78537 w 314149"/>
                <a:gd name="connsiteY30" fmla="*/ 65448 h 91626"/>
                <a:gd name="connsiteX31" fmla="*/ 78537 w 314149"/>
                <a:gd name="connsiteY31" fmla="*/ 52358 h 91626"/>
                <a:gd name="connsiteX32" fmla="*/ 91627 w 314149"/>
                <a:gd name="connsiteY32" fmla="*/ 52358 h 91626"/>
                <a:gd name="connsiteX33" fmla="*/ 91627 w 314149"/>
                <a:gd name="connsiteY33" fmla="*/ 65448 h 91626"/>
                <a:gd name="connsiteX34" fmla="*/ 91627 w 314149"/>
                <a:gd name="connsiteY34" fmla="*/ 39269 h 91626"/>
                <a:gd name="connsiteX35" fmla="*/ 78537 w 314149"/>
                <a:gd name="connsiteY35" fmla="*/ 39269 h 91626"/>
                <a:gd name="connsiteX36" fmla="*/ 78537 w 314149"/>
                <a:gd name="connsiteY36" fmla="*/ 26179 h 91626"/>
                <a:gd name="connsiteX37" fmla="*/ 91627 w 314149"/>
                <a:gd name="connsiteY37" fmla="*/ 26179 h 91626"/>
                <a:gd name="connsiteX38" fmla="*/ 91627 w 314149"/>
                <a:gd name="connsiteY38" fmla="*/ 39269 h 91626"/>
                <a:gd name="connsiteX39" fmla="*/ 117806 w 314149"/>
                <a:gd name="connsiteY39" fmla="*/ 65448 h 91626"/>
                <a:gd name="connsiteX40" fmla="*/ 104717 w 314149"/>
                <a:gd name="connsiteY40" fmla="*/ 65448 h 91626"/>
                <a:gd name="connsiteX41" fmla="*/ 104717 w 314149"/>
                <a:gd name="connsiteY41" fmla="*/ 52358 h 91626"/>
                <a:gd name="connsiteX42" fmla="*/ 117806 w 314149"/>
                <a:gd name="connsiteY42" fmla="*/ 52358 h 91626"/>
                <a:gd name="connsiteX43" fmla="*/ 117806 w 314149"/>
                <a:gd name="connsiteY43" fmla="*/ 65448 h 91626"/>
                <a:gd name="connsiteX44" fmla="*/ 117806 w 314149"/>
                <a:gd name="connsiteY44" fmla="*/ 39269 h 91626"/>
                <a:gd name="connsiteX45" fmla="*/ 104717 w 314149"/>
                <a:gd name="connsiteY45" fmla="*/ 39269 h 91626"/>
                <a:gd name="connsiteX46" fmla="*/ 104717 w 314149"/>
                <a:gd name="connsiteY46" fmla="*/ 26179 h 91626"/>
                <a:gd name="connsiteX47" fmla="*/ 117806 w 314149"/>
                <a:gd name="connsiteY47" fmla="*/ 26179 h 91626"/>
                <a:gd name="connsiteX48" fmla="*/ 117806 w 314149"/>
                <a:gd name="connsiteY48" fmla="*/ 39269 h 91626"/>
                <a:gd name="connsiteX49" fmla="*/ 143985 w 314149"/>
                <a:gd name="connsiteY49" fmla="*/ 65448 h 91626"/>
                <a:gd name="connsiteX50" fmla="*/ 130896 w 314149"/>
                <a:gd name="connsiteY50" fmla="*/ 65448 h 91626"/>
                <a:gd name="connsiteX51" fmla="*/ 130896 w 314149"/>
                <a:gd name="connsiteY51" fmla="*/ 52358 h 91626"/>
                <a:gd name="connsiteX52" fmla="*/ 143985 w 314149"/>
                <a:gd name="connsiteY52" fmla="*/ 52358 h 91626"/>
                <a:gd name="connsiteX53" fmla="*/ 143985 w 314149"/>
                <a:gd name="connsiteY53" fmla="*/ 65448 h 91626"/>
                <a:gd name="connsiteX54" fmla="*/ 143985 w 314149"/>
                <a:gd name="connsiteY54" fmla="*/ 39269 h 91626"/>
                <a:gd name="connsiteX55" fmla="*/ 130896 w 314149"/>
                <a:gd name="connsiteY55" fmla="*/ 39269 h 91626"/>
                <a:gd name="connsiteX56" fmla="*/ 130896 w 314149"/>
                <a:gd name="connsiteY56" fmla="*/ 26179 h 91626"/>
                <a:gd name="connsiteX57" fmla="*/ 143985 w 314149"/>
                <a:gd name="connsiteY57" fmla="*/ 26179 h 91626"/>
                <a:gd name="connsiteX58" fmla="*/ 143985 w 314149"/>
                <a:gd name="connsiteY58" fmla="*/ 39269 h 91626"/>
                <a:gd name="connsiteX59" fmla="*/ 170164 w 314149"/>
                <a:gd name="connsiteY59" fmla="*/ 65448 h 91626"/>
                <a:gd name="connsiteX60" fmla="*/ 157075 w 314149"/>
                <a:gd name="connsiteY60" fmla="*/ 65448 h 91626"/>
                <a:gd name="connsiteX61" fmla="*/ 157075 w 314149"/>
                <a:gd name="connsiteY61" fmla="*/ 52358 h 91626"/>
                <a:gd name="connsiteX62" fmla="*/ 170164 w 314149"/>
                <a:gd name="connsiteY62" fmla="*/ 52358 h 91626"/>
                <a:gd name="connsiteX63" fmla="*/ 170164 w 314149"/>
                <a:gd name="connsiteY63" fmla="*/ 65448 h 91626"/>
                <a:gd name="connsiteX64" fmla="*/ 170164 w 314149"/>
                <a:gd name="connsiteY64" fmla="*/ 39269 h 91626"/>
                <a:gd name="connsiteX65" fmla="*/ 157075 w 314149"/>
                <a:gd name="connsiteY65" fmla="*/ 39269 h 91626"/>
                <a:gd name="connsiteX66" fmla="*/ 157075 w 314149"/>
                <a:gd name="connsiteY66" fmla="*/ 26179 h 91626"/>
                <a:gd name="connsiteX67" fmla="*/ 170164 w 314149"/>
                <a:gd name="connsiteY67" fmla="*/ 26179 h 91626"/>
                <a:gd name="connsiteX68" fmla="*/ 170164 w 314149"/>
                <a:gd name="connsiteY68" fmla="*/ 39269 h 91626"/>
                <a:gd name="connsiteX69" fmla="*/ 196344 w 314149"/>
                <a:gd name="connsiteY69" fmla="*/ 65448 h 91626"/>
                <a:gd name="connsiteX70" fmla="*/ 183254 w 314149"/>
                <a:gd name="connsiteY70" fmla="*/ 65448 h 91626"/>
                <a:gd name="connsiteX71" fmla="*/ 183254 w 314149"/>
                <a:gd name="connsiteY71" fmla="*/ 52358 h 91626"/>
                <a:gd name="connsiteX72" fmla="*/ 196344 w 314149"/>
                <a:gd name="connsiteY72" fmla="*/ 52358 h 91626"/>
                <a:gd name="connsiteX73" fmla="*/ 196344 w 314149"/>
                <a:gd name="connsiteY73" fmla="*/ 65448 h 91626"/>
                <a:gd name="connsiteX74" fmla="*/ 196344 w 314149"/>
                <a:gd name="connsiteY74" fmla="*/ 39269 h 91626"/>
                <a:gd name="connsiteX75" fmla="*/ 183254 w 314149"/>
                <a:gd name="connsiteY75" fmla="*/ 39269 h 91626"/>
                <a:gd name="connsiteX76" fmla="*/ 183254 w 314149"/>
                <a:gd name="connsiteY76" fmla="*/ 26179 h 91626"/>
                <a:gd name="connsiteX77" fmla="*/ 196344 w 314149"/>
                <a:gd name="connsiteY77" fmla="*/ 26179 h 91626"/>
                <a:gd name="connsiteX78" fmla="*/ 196344 w 314149"/>
                <a:gd name="connsiteY78" fmla="*/ 39269 h 91626"/>
                <a:gd name="connsiteX79" fmla="*/ 222523 w 314149"/>
                <a:gd name="connsiteY79" fmla="*/ 65448 h 91626"/>
                <a:gd name="connsiteX80" fmla="*/ 209433 w 314149"/>
                <a:gd name="connsiteY80" fmla="*/ 65448 h 91626"/>
                <a:gd name="connsiteX81" fmla="*/ 209433 w 314149"/>
                <a:gd name="connsiteY81" fmla="*/ 52358 h 91626"/>
                <a:gd name="connsiteX82" fmla="*/ 222523 w 314149"/>
                <a:gd name="connsiteY82" fmla="*/ 52358 h 91626"/>
                <a:gd name="connsiteX83" fmla="*/ 222523 w 314149"/>
                <a:gd name="connsiteY83" fmla="*/ 65448 h 91626"/>
                <a:gd name="connsiteX84" fmla="*/ 222523 w 314149"/>
                <a:gd name="connsiteY84" fmla="*/ 39269 h 91626"/>
                <a:gd name="connsiteX85" fmla="*/ 209433 w 314149"/>
                <a:gd name="connsiteY85" fmla="*/ 39269 h 91626"/>
                <a:gd name="connsiteX86" fmla="*/ 209433 w 314149"/>
                <a:gd name="connsiteY86" fmla="*/ 26179 h 91626"/>
                <a:gd name="connsiteX87" fmla="*/ 222523 w 314149"/>
                <a:gd name="connsiteY87" fmla="*/ 26179 h 91626"/>
                <a:gd name="connsiteX88" fmla="*/ 222523 w 314149"/>
                <a:gd name="connsiteY88" fmla="*/ 39269 h 91626"/>
                <a:gd name="connsiteX89" fmla="*/ 248702 w 314149"/>
                <a:gd name="connsiteY89" fmla="*/ 65448 h 91626"/>
                <a:gd name="connsiteX90" fmla="*/ 235612 w 314149"/>
                <a:gd name="connsiteY90" fmla="*/ 65448 h 91626"/>
                <a:gd name="connsiteX91" fmla="*/ 235612 w 314149"/>
                <a:gd name="connsiteY91" fmla="*/ 52358 h 91626"/>
                <a:gd name="connsiteX92" fmla="*/ 248702 w 314149"/>
                <a:gd name="connsiteY92" fmla="*/ 52358 h 91626"/>
                <a:gd name="connsiteX93" fmla="*/ 248702 w 314149"/>
                <a:gd name="connsiteY93" fmla="*/ 65448 h 91626"/>
                <a:gd name="connsiteX94" fmla="*/ 248702 w 314149"/>
                <a:gd name="connsiteY94" fmla="*/ 39269 h 91626"/>
                <a:gd name="connsiteX95" fmla="*/ 235612 w 314149"/>
                <a:gd name="connsiteY95" fmla="*/ 39269 h 91626"/>
                <a:gd name="connsiteX96" fmla="*/ 235612 w 314149"/>
                <a:gd name="connsiteY96" fmla="*/ 26179 h 91626"/>
                <a:gd name="connsiteX97" fmla="*/ 248702 w 314149"/>
                <a:gd name="connsiteY97" fmla="*/ 26179 h 91626"/>
                <a:gd name="connsiteX98" fmla="*/ 248702 w 314149"/>
                <a:gd name="connsiteY98" fmla="*/ 39269 h 91626"/>
                <a:gd name="connsiteX99" fmla="*/ 281426 w 314149"/>
                <a:gd name="connsiteY99" fmla="*/ 65448 h 91626"/>
                <a:gd name="connsiteX100" fmla="*/ 261791 w 314149"/>
                <a:gd name="connsiteY100" fmla="*/ 45813 h 91626"/>
                <a:gd name="connsiteX101" fmla="*/ 281426 w 314149"/>
                <a:gd name="connsiteY101" fmla="*/ 26179 h 91626"/>
                <a:gd name="connsiteX102" fmla="*/ 301060 w 314149"/>
                <a:gd name="connsiteY102" fmla="*/ 45813 h 91626"/>
                <a:gd name="connsiteX103" fmla="*/ 281426 w 314149"/>
                <a:gd name="connsiteY103" fmla="*/ 65448 h 9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314149" h="91626">
                  <a:moveTo>
                    <a:pt x="301060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78537"/>
                  </a:lnTo>
                  <a:lnTo>
                    <a:pt x="13090" y="91627"/>
                  </a:lnTo>
                  <a:lnTo>
                    <a:pt x="301060" y="91627"/>
                  </a:lnTo>
                  <a:lnTo>
                    <a:pt x="314150" y="78537"/>
                  </a:lnTo>
                  <a:lnTo>
                    <a:pt x="314150" y="13090"/>
                  </a:lnTo>
                  <a:lnTo>
                    <a:pt x="301060" y="0"/>
                  </a:lnTo>
                  <a:close/>
                  <a:moveTo>
                    <a:pt x="39269" y="65448"/>
                  </a:moveTo>
                  <a:lnTo>
                    <a:pt x="26179" y="65448"/>
                  </a:lnTo>
                  <a:lnTo>
                    <a:pt x="26179" y="52358"/>
                  </a:lnTo>
                  <a:lnTo>
                    <a:pt x="39269" y="52358"/>
                  </a:lnTo>
                  <a:lnTo>
                    <a:pt x="39269" y="65448"/>
                  </a:lnTo>
                  <a:close/>
                  <a:moveTo>
                    <a:pt x="39269" y="39269"/>
                  </a:moveTo>
                  <a:lnTo>
                    <a:pt x="26179" y="39269"/>
                  </a:lnTo>
                  <a:lnTo>
                    <a:pt x="26179" y="26179"/>
                  </a:lnTo>
                  <a:lnTo>
                    <a:pt x="39269" y="26179"/>
                  </a:lnTo>
                  <a:lnTo>
                    <a:pt x="39269" y="39269"/>
                  </a:lnTo>
                  <a:close/>
                  <a:moveTo>
                    <a:pt x="65448" y="65448"/>
                  </a:moveTo>
                  <a:lnTo>
                    <a:pt x="52358" y="65448"/>
                  </a:lnTo>
                  <a:lnTo>
                    <a:pt x="52358" y="52358"/>
                  </a:lnTo>
                  <a:lnTo>
                    <a:pt x="65448" y="52358"/>
                  </a:lnTo>
                  <a:lnTo>
                    <a:pt x="65448" y="65448"/>
                  </a:lnTo>
                  <a:close/>
                  <a:moveTo>
                    <a:pt x="65448" y="39269"/>
                  </a:moveTo>
                  <a:lnTo>
                    <a:pt x="52358" y="39269"/>
                  </a:lnTo>
                  <a:lnTo>
                    <a:pt x="52358" y="26179"/>
                  </a:lnTo>
                  <a:lnTo>
                    <a:pt x="65448" y="26179"/>
                  </a:lnTo>
                  <a:lnTo>
                    <a:pt x="65448" y="39269"/>
                  </a:lnTo>
                  <a:close/>
                  <a:moveTo>
                    <a:pt x="91627" y="65448"/>
                  </a:moveTo>
                  <a:lnTo>
                    <a:pt x="78537" y="65448"/>
                  </a:lnTo>
                  <a:lnTo>
                    <a:pt x="78537" y="52358"/>
                  </a:lnTo>
                  <a:lnTo>
                    <a:pt x="91627" y="52358"/>
                  </a:lnTo>
                  <a:lnTo>
                    <a:pt x="91627" y="65448"/>
                  </a:lnTo>
                  <a:close/>
                  <a:moveTo>
                    <a:pt x="91627" y="39269"/>
                  </a:moveTo>
                  <a:lnTo>
                    <a:pt x="78537" y="39269"/>
                  </a:lnTo>
                  <a:lnTo>
                    <a:pt x="78537" y="26179"/>
                  </a:lnTo>
                  <a:lnTo>
                    <a:pt x="91627" y="26179"/>
                  </a:lnTo>
                  <a:lnTo>
                    <a:pt x="91627" y="39269"/>
                  </a:lnTo>
                  <a:close/>
                  <a:moveTo>
                    <a:pt x="117806" y="65448"/>
                  </a:moveTo>
                  <a:lnTo>
                    <a:pt x="104717" y="65448"/>
                  </a:lnTo>
                  <a:lnTo>
                    <a:pt x="104717" y="52358"/>
                  </a:lnTo>
                  <a:lnTo>
                    <a:pt x="117806" y="52358"/>
                  </a:lnTo>
                  <a:lnTo>
                    <a:pt x="117806" y="65448"/>
                  </a:lnTo>
                  <a:close/>
                  <a:moveTo>
                    <a:pt x="117806" y="39269"/>
                  </a:moveTo>
                  <a:lnTo>
                    <a:pt x="104717" y="39269"/>
                  </a:lnTo>
                  <a:lnTo>
                    <a:pt x="104717" y="26179"/>
                  </a:lnTo>
                  <a:lnTo>
                    <a:pt x="117806" y="26179"/>
                  </a:lnTo>
                  <a:lnTo>
                    <a:pt x="117806" y="39269"/>
                  </a:lnTo>
                  <a:close/>
                  <a:moveTo>
                    <a:pt x="143985" y="65448"/>
                  </a:moveTo>
                  <a:lnTo>
                    <a:pt x="130896" y="65448"/>
                  </a:lnTo>
                  <a:lnTo>
                    <a:pt x="130896" y="52358"/>
                  </a:lnTo>
                  <a:lnTo>
                    <a:pt x="143985" y="52358"/>
                  </a:lnTo>
                  <a:lnTo>
                    <a:pt x="143985" y="65448"/>
                  </a:lnTo>
                  <a:close/>
                  <a:moveTo>
                    <a:pt x="143985" y="39269"/>
                  </a:moveTo>
                  <a:lnTo>
                    <a:pt x="130896" y="39269"/>
                  </a:lnTo>
                  <a:lnTo>
                    <a:pt x="130896" y="26179"/>
                  </a:lnTo>
                  <a:lnTo>
                    <a:pt x="143985" y="26179"/>
                  </a:lnTo>
                  <a:lnTo>
                    <a:pt x="143985" y="39269"/>
                  </a:lnTo>
                  <a:close/>
                  <a:moveTo>
                    <a:pt x="170164" y="65448"/>
                  </a:moveTo>
                  <a:lnTo>
                    <a:pt x="157075" y="65448"/>
                  </a:lnTo>
                  <a:lnTo>
                    <a:pt x="157075" y="52358"/>
                  </a:lnTo>
                  <a:lnTo>
                    <a:pt x="170164" y="52358"/>
                  </a:lnTo>
                  <a:lnTo>
                    <a:pt x="170164" y="65448"/>
                  </a:lnTo>
                  <a:close/>
                  <a:moveTo>
                    <a:pt x="170164" y="39269"/>
                  </a:moveTo>
                  <a:lnTo>
                    <a:pt x="157075" y="39269"/>
                  </a:lnTo>
                  <a:lnTo>
                    <a:pt x="157075" y="26179"/>
                  </a:lnTo>
                  <a:lnTo>
                    <a:pt x="170164" y="26179"/>
                  </a:lnTo>
                  <a:lnTo>
                    <a:pt x="170164" y="39269"/>
                  </a:lnTo>
                  <a:close/>
                  <a:moveTo>
                    <a:pt x="196344" y="65448"/>
                  </a:moveTo>
                  <a:lnTo>
                    <a:pt x="183254" y="65448"/>
                  </a:lnTo>
                  <a:lnTo>
                    <a:pt x="183254" y="52358"/>
                  </a:lnTo>
                  <a:lnTo>
                    <a:pt x="196344" y="52358"/>
                  </a:lnTo>
                  <a:lnTo>
                    <a:pt x="196344" y="65448"/>
                  </a:lnTo>
                  <a:close/>
                  <a:moveTo>
                    <a:pt x="196344" y="39269"/>
                  </a:moveTo>
                  <a:lnTo>
                    <a:pt x="183254" y="39269"/>
                  </a:lnTo>
                  <a:lnTo>
                    <a:pt x="183254" y="26179"/>
                  </a:lnTo>
                  <a:lnTo>
                    <a:pt x="196344" y="26179"/>
                  </a:lnTo>
                  <a:lnTo>
                    <a:pt x="196344" y="39269"/>
                  </a:lnTo>
                  <a:close/>
                  <a:moveTo>
                    <a:pt x="222523" y="65448"/>
                  </a:moveTo>
                  <a:lnTo>
                    <a:pt x="209433" y="65448"/>
                  </a:lnTo>
                  <a:lnTo>
                    <a:pt x="209433" y="52358"/>
                  </a:lnTo>
                  <a:lnTo>
                    <a:pt x="222523" y="52358"/>
                  </a:lnTo>
                  <a:lnTo>
                    <a:pt x="222523" y="65448"/>
                  </a:lnTo>
                  <a:close/>
                  <a:moveTo>
                    <a:pt x="222523" y="39269"/>
                  </a:moveTo>
                  <a:lnTo>
                    <a:pt x="209433" y="39269"/>
                  </a:lnTo>
                  <a:lnTo>
                    <a:pt x="209433" y="26179"/>
                  </a:lnTo>
                  <a:lnTo>
                    <a:pt x="222523" y="26179"/>
                  </a:lnTo>
                  <a:lnTo>
                    <a:pt x="222523" y="39269"/>
                  </a:lnTo>
                  <a:close/>
                  <a:moveTo>
                    <a:pt x="248702" y="65448"/>
                  </a:moveTo>
                  <a:lnTo>
                    <a:pt x="235612" y="65448"/>
                  </a:lnTo>
                  <a:lnTo>
                    <a:pt x="235612" y="52358"/>
                  </a:lnTo>
                  <a:lnTo>
                    <a:pt x="248702" y="52358"/>
                  </a:lnTo>
                  <a:lnTo>
                    <a:pt x="248702" y="65448"/>
                  </a:lnTo>
                  <a:close/>
                  <a:moveTo>
                    <a:pt x="248702" y="39269"/>
                  </a:moveTo>
                  <a:lnTo>
                    <a:pt x="235612" y="39269"/>
                  </a:lnTo>
                  <a:lnTo>
                    <a:pt x="235612" y="26179"/>
                  </a:lnTo>
                  <a:lnTo>
                    <a:pt x="248702" y="26179"/>
                  </a:lnTo>
                  <a:lnTo>
                    <a:pt x="248702" y="39269"/>
                  </a:lnTo>
                  <a:close/>
                  <a:moveTo>
                    <a:pt x="281426" y="65448"/>
                  </a:moveTo>
                  <a:cubicBezTo>
                    <a:pt x="270581" y="65448"/>
                    <a:pt x="261791" y="56658"/>
                    <a:pt x="261791" y="45813"/>
                  </a:cubicBezTo>
                  <a:cubicBezTo>
                    <a:pt x="261791" y="34969"/>
                    <a:pt x="270581" y="26179"/>
                    <a:pt x="281426" y="26179"/>
                  </a:cubicBezTo>
                  <a:cubicBezTo>
                    <a:pt x="292271" y="26179"/>
                    <a:pt x="301060" y="34969"/>
                    <a:pt x="301060" y="45813"/>
                  </a:cubicBezTo>
                  <a:cubicBezTo>
                    <a:pt x="301060" y="56658"/>
                    <a:pt x="292271" y="65448"/>
                    <a:pt x="281426" y="6544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099" name="Dowolny kształt: kształt 1098">
            <a:extLst>
              <a:ext uri="{FF2B5EF4-FFF2-40B4-BE49-F238E27FC236}">
                <a16:creationId xmlns:a16="http://schemas.microsoft.com/office/drawing/2014/main" id="{90E7710A-795B-0E3B-2EDE-EF9F625FF9D4}"/>
              </a:ext>
            </a:extLst>
          </p:cNvPr>
          <p:cNvSpPr/>
          <p:nvPr userDrawn="1"/>
        </p:nvSpPr>
        <p:spPr>
          <a:xfrm>
            <a:off x="16280397" y="235547"/>
            <a:ext cx="564944" cy="564944"/>
          </a:xfrm>
          <a:custGeom>
            <a:avLst/>
            <a:gdLst>
              <a:gd name="connsiteX0" fmla="*/ 261791 w 287970"/>
              <a:gd name="connsiteY0" fmla="*/ 287971 h 287970"/>
              <a:gd name="connsiteX1" fmla="*/ 222523 w 287970"/>
              <a:gd name="connsiteY1" fmla="*/ 274881 h 287970"/>
              <a:gd name="connsiteX2" fmla="*/ 170164 w 287970"/>
              <a:gd name="connsiteY2" fmla="*/ 274881 h 287970"/>
              <a:gd name="connsiteX3" fmla="*/ 117806 w 287970"/>
              <a:gd name="connsiteY3" fmla="*/ 261791 h 287970"/>
              <a:gd name="connsiteX4" fmla="*/ 104717 w 287970"/>
              <a:gd name="connsiteY4" fmla="*/ 248702 h 287970"/>
              <a:gd name="connsiteX5" fmla="*/ 12520 w 287970"/>
              <a:gd name="connsiteY5" fmla="*/ 212849 h 287970"/>
              <a:gd name="connsiteX6" fmla="*/ 12520 w 287970"/>
              <a:gd name="connsiteY6" fmla="*/ 170164 h 287970"/>
              <a:gd name="connsiteX7" fmla="*/ 0 w 287970"/>
              <a:gd name="connsiteY7" fmla="*/ 117806 h 287970"/>
              <a:gd name="connsiteX8" fmla="*/ 13090 w 287970"/>
              <a:gd name="connsiteY8" fmla="*/ 39269 h 287970"/>
              <a:gd name="connsiteX9" fmla="*/ 65448 w 287970"/>
              <a:gd name="connsiteY9" fmla="*/ 26179 h 287970"/>
              <a:gd name="connsiteX10" fmla="*/ 91627 w 287970"/>
              <a:gd name="connsiteY10" fmla="*/ 13090 h 287970"/>
              <a:gd name="connsiteX11" fmla="*/ 117806 w 287970"/>
              <a:gd name="connsiteY11" fmla="*/ 0 h 287970"/>
              <a:gd name="connsiteX12" fmla="*/ 157075 w 287970"/>
              <a:gd name="connsiteY12" fmla="*/ 0 h 287970"/>
              <a:gd name="connsiteX13" fmla="*/ 157075 w 287970"/>
              <a:gd name="connsiteY13" fmla="*/ 26179 h 287970"/>
              <a:gd name="connsiteX14" fmla="*/ 235612 w 287970"/>
              <a:gd name="connsiteY14" fmla="*/ 26179 h 287970"/>
              <a:gd name="connsiteX15" fmla="*/ 287971 w 287970"/>
              <a:gd name="connsiteY15" fmla="*/ 39269 h 287970"/>
              <a:gd name="connsiteX16" fmla="*/ 287971 w 287970"/>
              <a:gd name="connsiteY16" fmla="*/ 117806 h 287970"/>
              <a:gd name="connsiteX17" fmla="*/ 274881 w 287970"/>
              <a:gd name="connsiteY17" fmla="*/ 130896 h 287970"/>
              <a:gd name="connsiteX18" fmla="*/ 287971 w 287970"/>
              <a:gd name="connsiteY18" fmla="*/ 157075 h 287970"/>
              <a:gd name="connsiteX19" fmla="*/ 287971 w 287970"/>
              <a:gd name="connsiteY19" fmla="*/ 209433 h 287970"/>
              <a:gd name="connsiteX20" fmla="*/ 262930 w 287970"/>
              <a:gd name="connsiteY20" fmla="*/ 248702 h 287970"/>
              <a:gd name="connsiteX21" fmla="*/ 261791 w 287970"/>
              <a:gd name="connsiteY21" fmla="*/ 287971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7970" h="287970">
                <a:moveTo>
                  <a:pt x="261791" y="287971"/>
                </a:moveTo>
                <a:lnTo>
                  <a:pt x="222523" y="274881"/>
                </a:lnTo>
                <a:lnTo>
                  <a:pt x="170164" y="274881"/>
                </a:lnTo>
                <a:lnTo>
                  <a:pt x="117806" y="261791"/>
                </a:lnTo>
                <a:lnTo>
                  <a:pt x="104717" y="248702"/>
                </a:lnTo>
                <a:lnTo>
                  <a:pt x="12520" y="212849"/>
                </a:lnTo>
                <a:lnTo>
                  <a:pt x="12520" y="170164"/>
                </a:lnTo>
                <a:lnTo>
                  <a:pt x="0" y="117806"/>
                </a:lnTo>
                <a:lnTo>
                  <a:pt x="13090" y="39269"/>
                </a:lnTo>
                <a:lnTo>
                  <a:pt x="65448" y="26179"/>
                </a:lnTo>
                <a:lnTo>
                  <a:pt x="91627" y="13090"/>
                </a:lnTo>
                <a:lnTo>
                  <a:pt x="117806" y="0"/>
                </a:lnTo>
                <a:lnTo>
                  <a:pt x="157075" y="0"/>
                </a:lnTo>
                <a:lnTo>
                  <a:pt x="157075" y="26179"/>
                </a:lnTo>
                <a:lnTo>
                  <a:pt x="235612" y="26179"/>
                </a:lnTo>
                <a:lnTo>
                  <a:pt x="287971" y="39269"/>
                </a:lnTo>
                <a:lnTo>
                  <a:pt x="287971" y="117806"/>
                </a:lnTo>
                <a:lnTo>
                  <a:pt x="274881" y="130896"/>
                </a:lnTo>
                <a:lnTo>
                  <a:pt x="287971" y="157075"/>
                </a:lnTo>
                <a:lnTo>
                  <a:pt x="287971" y="209433"/>
                </a:lnTo>
                <a:lnTo>
                  <a:pt x="262930" y="248702"/>
                </a:lnTo>
                <a:lnTo>
                  <a:pt x="261791" y="28797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100" name="Dowolny kształt: kształt 1099">
            <a:extLst>
              <a:ext uri="{FF2B5EF4-FFF2-40B4-BE49-F238E27FC236}">
                <a16:creationId xmlns:a16="http://schemas.microsoft.com/office/drawing/2014/main" id="{1862ECF7-5BE8-904C-AC77-50204EA6BCD7}"/>
              </a:ext>
            </a:extLst>
          </p:cNvPr>
          <p:cNvSpPr/>
          <p:nvPr userDrawn="1"/>
        </p:nvSpPr>
        <p:spPr>
          <a:xfrm>
            <a:off x="17615723" y="235547"/>
            <a:ext cx="564944" cy="564944"/>
          </a:xfrm>
          <a:custGeom>
            <a:avLst/>
            <a:gdLst>
              <a:gd name="connsiteX0" fmla="*/ 287971 w 287970"/>
              <a:gd name="connsiteY0" fmla="*/ 39269 h 287970"/>
              <a:gd name="connsiteX1" fmla="*/ 235612 w 287970"/>
              <a:gd name="connsiteY1" fmla="*/ 26179 h 287970"/>
              <a:gd name="connsiteX2" fmla="*/ 157075 w 287970"/>
              <a:gd name="connsiteY2" fmla="*/ 26179 h 287970"/>
              <a:gd name="connsiteX3" fmla="*/ 157075 w 287970"/>
              <a:gd name="connsiteY3" fmla="*/ 0 h 287970"/>
              <a:gd name="connsiteX4" fmla="*/ 117806 w 287970"/>
              <a:gd name="connsiteY4" fmla="*/ 0 h 287970"/>
              <a:gd name="connsiteX5" fmla="*/ 91627 w 287970"/>
              <a:gd name="connsiteY5" fmla="*/ 13090 h 287970"/>
              <a:gd name="connsiteX6" fmla="*/ 65448 w 287970"/>
              <a:gd name="connsiteY6" fmla="*/ 26179 h 287970"/>
              <a:gd name="connsiteX7" fmla="*/ 13090 w 287970"/>
              <a:gd name="connsiteY7" fmla="*/ 39269 h 287970"/>
              <a:gd name="connsiteX8" fmla="*/ 0 w 287970"/>
              <a:gd name="connsiteY8" fmla="*/ 117806 h 287970"/>
              <a:gd name="connsiteX9" fmla="*/ 12520 w 287970"/>
              <a:gd name="connsiteY9" fmla="*/ 170164 h 287970"/>
              <a:gd name="connsiteX10" fmla="*/ 12520 w 287970"/>
              <a:gd name="connsiteY10" fmla="*/ 212849 h 287970"/>
              <a:gd name="connsiteX11" fmla="*/ 104717 w 287970"/>
              <a:gd name="connsiteY11" fmla="*/ 248702 h 287970"/>
              <a:gd name="connsiteX12" fmla="*/ 117806 w 287970"/>
              <a:gd name="connsiteY12" fmla="*/ 261791 h 287970"/>
              <a:gd name="connsiteX13" fmla="*/ 170164 w 287970"/>
              <a:gd name="connsiteY13" fmla="*/ 274881 h 287970"/>
              <a:gd name="connsiteX14" fmla="*/ 222523 w 287970"/>
              <a:gd name="connsiteY14" fmla="*/ 274881 h 287970"/>
              <a:gd name="connsiteX15" fmla="*/ 261791 w 287970"/>
              <a:gd name="connsiteY15" fmla="*/ 287971 h 287970"/>
              <a:gd name="connsiteX16" fmla="*/ 262930 w 287970"/>
              <a:gd name="connsiteY16" fmla="*/ 248702 h 287970"/>
              <a:gd name="connsiteX17" fmla="*/ 287971 w 287970"/>
              <a:gd name="connsiteY17" fmla="*/ 209433 h 287970"/>
              <a:gd name="connsiteX18" fmla="*/ 287971 w 287970"/>
              <a:gd name="connsiteY18" fmla="*/ 157075 h 287970"/>
              <a:gd name="connsiteX19" fmla="*/ 274881 w 287970"/>
              <a:gd name="connsiteY19" fmla="*/ 130896 h 287970"/>
              <a:gd name="connsiteX20" fmla="*/ 287971 w 287970"/>
              <a:gd name="connsiteY20" fmla="*/ 117806 h 287970"/>
              <a:gd name="connsiteX21" fmla="*/ 287971 w 287970"/>
              <a:gd name="connsiteY21" fmla="*/ 39269 h 287970"/>
              <a:gd name="connsiteX22" fmla="*/ 38699 w 287970"/>
              <a:gd name="connsiteY22" fmla="*/ 194937 h 287970"/>
              <a:gd name="connsiteX23" fmla="*/ 38699 w 287970"/>
              <a:gd name="connsiteY23" fmla="*/ 167075 h 287970"/>
              <a:gd name="connsiteX24" fmla="*/ 37979 w 287970"/>
              <a:gd name="connsiteY24" fmla="*/ 164071 h 287970"/>
              <a:gd name="connsiteX25" fmla="*/ 26690 w 287970"/>
              <a:gd name="connsiteY25" fmla="*/ 116870 h 287970"/>
              <a:gd name="connsiteX26" fmla="*/ 36088 w 287970"/>
              <a:gd name="connsiteY26" fmla="*/ 60493 h 287970"/>
              <a:gd name="connsiteX27" fmla="*/ 71796 w 287970"/>
              <a:gd name="connsiteY27" fmla="*/ 51566 h 287970"/>
              <a:gd name="connsiteX28" fmla="*/ 74584 w 287970"/>
              <a:gd name="connsiteY28" fmla="*/ 50873 h 287970"/>
              <a:gd name="connsiteX29" fmla="*/ 77156 w 287970"/>
              <a:gd name="connsiteY29" fmla="*/ 49590 h 287970"/>
              <a:gd name="connsiteX30" fmla="*/ 103336 w 287970"/>
              <a:gd name="connsiteY30" fmla="*/ 36500 h 287970"/>
              <a:gd name="connsiteX31" fmla="*/ 123984 w 287970"/>
              <a:gd name="connsiteY31" fmla="*/ 26173 h 287970"/>
              <a:gd name="connsiteX32" fmla="*/ 130896 w 287970"/>
              <a:gd name="connsiteY32" fmla="*/ 26173 h 287970"/>
              <a:gd name="connsiteX33" fmla="*/ 130896 w 287970"/>
              <a:gd name="connsiteY33" fmla="*/ 52352 h 287970"/>
              <a:gd name="connsiteX34" fmla="*/ 232392 w 287970"/>
              <a:gd name="connsiteY34" fmla="*/ 52352 h 287970"/>
              <a:gd name="connsiteX35" fmla="*/ 257995 w 287970"/>
              <a:gd name="connsiteY35" fmla="*/ 58753 h 287970"/>
              <a:gd name="connsiteX36" fmla="*/ 114442 w 287970"/>
              <a:gd name="connsiteY36" fmla="*/ 224388 h 287970"/>
              <a:gd name="connsiteX37" fmla="*/ 114207 w 287970"/>
              <a:gd name="connsiteY37" fmla="*/ 224296 h 287970"/>
              <a:gd name="connsiteX38" fmla="*/ 38699 w 287970"/>
              <a:gd name="connsiteY38" fmla="*/ 194930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7970" h="287970">
                <a:moveTo>
                  <a:pt x="287971" y="39269"/>
                </a:moveTo>
                <a:lnTo>
                  <a:pt x="235612" y="26179"/>
                </a:lnTo>
                <a:lnTo>
                  <a:pt x="157075" y="26179"/>
                </a:lnTo>
                <a:lnTo>
                  <a:pt x="157075" y="0"/>
                </a:lnTo>
                <a:lnTo>
                  <a:pt x="117806" y="0"/>
                </a:lnTo>
                <a:lnTo>
                  <a:pt x="91627" y="13090"/>
                </a:lnTo>
                <a:lnTo>
                  <a:pt x="65448" y="26179"/>
                </a:lnTo>
                <a:lnTo>
                  <a:pt x="13090" y="39269"/>
                </a:lnTo>
                <a:lnTo>
                  <a:pt x="0" y="117806"/>
                </a:lnTo>
                <a:lnTo>
                  <a:pt x="12520" y="170164"/>
                </a:lnTo>
                <a:lnTo>
                  <a:pt x="12520" y="212849"/>
                </a:lnTo>
                <a:lnTo>
                  <a:pt x="104717" y="248702"/>
                </a:lnTo>
                <a:lnTo>
                  <a:pt x="117806" y="261791"/>
                </a:lnTo>
                <a:lnTo>
                  <a:pt x="170164" y="274881"/>
                </a:lnTo>
                <a:lnTo>
                  <a:pt x="222523" y="274881"/>
                </a:lnTo>
                <a:lnTo>
                  <a:pt x="261791" y="287971"/>
                </a:lnTo>
                <a:lnTo>
                  <a:pt x="262930" y="248702"/>
                </a:lnTo>
                <a:lnTo>
                  <a:pt x="287971" y="209433"/>
                </a:lnTo>
                <a:lnTo>
                  <a:pt x="287971" y="157075"/>
                </a:lnTo>
                <a:lnTo>
                  <a:pt x="274881" y="130896"/>
                </a:lnTo>
                <a:lnTo>
                  <a:pt x="287971" y="117806"/>
                </a:lnTo>
                <a:lnTo>
                  <a:pt x="287971" y="39269"/>
                </a:lnTo>
                <a:close/>
                <a:moveTo>
                  <a:pt x="38699" y="194937"/>
                </a:moveTo>
                <a:lnTo>
                  <a:pt x="38699" y="167075"/>
                </a:lnTo>
                <a:lnTo>
                  <a:pt x="37979" y="164071"/>
                </a:lnTo>
                <a:lnTo>
                  <a:pt x="26690" y="116870"/>
                </a:lnTo>
                <a:lnTo>
                  <a:pt x="36088" y="60493"/>
                </a:lnTo>
                <a:lnTo>
                  <a:pt x="71796" y="51566"/>
                </a:lnTo>
                <a:lnTo>
                  <a:pt x="74584" y="50873"/>
                </a:lnTo>
                <a:lnTo>
                  <a:pt x="77156" y="49590"/>
                </a:lnTo>
                <a:lnTo>
                  <a:pt x="103336" y="36500"/>
                </a:lnTo>
                <a:lnTo>
                  <a:pt x="123984" y="26173"/>
                </a:lnTo>
                <a:lnTo>
                  <a:pt x="130896" y="26173"/>
                </a:lnTo>
                <a:lnTo>
                  <a:pt x="130896" y="52352"/>
                </a:lnTo>
                <a:lnTo>
                  <a:pt x="232392" y="52352"/>
                </a:lnTo>
                <a:lnTo>
                  <a:pt x="257995" y="58753"/>
                </a:lnTo>
                <a:lnTo>
                  <a:pt x="114442" y="224388"/>
                </a:lnTo>
                <a:lnTo>
                  <a:pt x="114207" y="224296"/>
                </a:lnTo>
                <a:lnTo>
                  <a:pt x="38699" y="19493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101" name="Grafika 52">
            <a:extLst>
              <a:ext uri="{FF2B5EF4-FFF2-40B4-BE49-F238E27FC236}">
                <a16:creationId xmlns:a16="http://schemas.microsoft.com/office/drawing/2014/main" id="{20BA589D-05B1-9C5D-95FB-F51E47B571F1}"/>
              </a:ext>
            </a:extLst>
          </p:cNvPr>
          <p:cNvGrpSpPr/>
          <p:nvPr userDrawn="1"/>
        </p:nvGrpSpPr>
        <p:grpSpPr>
          <a:xfrm>
            <a:off x="17590043" y="877530"/>
            <a:ext cx="615596" cy="590624"/>
            <a:chOff x="3096145" y="2539376"/>
            <a:chExt cx="313789" cy="301060"/>
          </a:xfrm>
          <a:solidFill>
            <a:srgbClr val="212E39"/>
          </a:solidFill>
        </p:grpSpPr>
        <p:sp>
          <p:nvSpPr>
            <p:cNvPr id="1102" name="Dowolny kształt: kształt 1101">
              <a:extLst>
                <a:ext uri="{FF2B5EF4-FFF2-40B4-BE49-F238E27FC236}">
                  <a16:creationId xmlns:a16="http://schemas.microsoft.com/office/drawing/2014/main" id="{09340BAC-9240-E209-CF87-C39EF788DFA6}"/>
                </a:ext>
              </a:extLst>
            </p:cNvPr>
            <p:cNvSpPr/>
            <p:nvPr/>
          </p:nvSpPr>
          <p:spPr>
            <a:xfrm>
              <a:off x="3200862" y="2631370"/>
              <a:ext cx="209073" cy="209066"/>
            </a:xfrm>
            <a:custGeom>
              <a:avLst/>
              <a:gdLst>
                <a:gd name="connsiteX0" fmla="*/ 134639 w 209073"/>
                <a:gd name="connsiteY0" fmla="*/ 109828 h 209066"/>
                <a:gd name="connsiteX1" fmla="*/ 121524 w 209073"/>
                <a:gd name="connsiteY1" fmla="*/ 109828 h 209066"/>
                <a:gd name="connsiteX2" fmla="*/ 116033 w 209073"/>
                <a:gd name="connsiteY2" fmla="*/ 19909 h 209066"/>
                <a:gd name="connsiteX3" fmla="*/ 67974 w 209073"/>
                <a:gd name="connsiteY3" fmla="*/ 0 h 209066"/>
                <a:gd name="connsiteX4" fmla="*/ 19909 w 209073"/>
                <a:gd name="connsiteY4" fmla="*/ 19909 h 209066"/>
                <a:gd name="connsiteX5" fmla="*/ 19909 w 209073"/>
                <a:gd name="connsiteY5" fmla="*/ 116033 h 209066"/>
                <a:gd name="connsiteX6" fmla="*/ 67974 w 209073"/>
                <a:gd name="connsiteY6" fmla="*/ 135942 h 209066"/>
                <a:gd name="connsiteX7" fmla="*/ 109835 w 209073"/>
                <a:gd name="connsiteY7" fmla="*/ 121524 h 209066"/>
                <a:gd name="connsiteX8" fmla="*/ 109835 w 209073"/>
                <a:gd name="connsiteY8" fmla="*/ 134639 h 209066"/>
                <a:gd name="connsiteX9" fmla="*/ 184262 w 209073"/>
                <a:gd name="connsiteY9" fmla="*/ 209067 h 209066"/>
                <a:gd name="connsiteX10" fmla="*/ 209073 w 209073"/>
                <a:gd name="connsiteY10" fmla="*/ 184255 h 209066"/>
                <a:gd name="connsiteX11" fmla="*/ 134646 w 209073"/>
                <a:gd name="connsiteY11" fmla="*/ 109828 h 209066"/>
                <a:gd name="connsiteX12" fmla="*/ 97524 w 209073"/>
                <a:gd name="connsiteY12" fmla="*/ 97517 h 209066"/>
                <a:gd name="connsiteX13" fmla="*/ 67974 w 209073"/>
                <a:gd name="connsiteY13" fmla="*/ 109756 h 209066"/>
                <a:gd name="connsiteX14" fmla="*/ 38424 w 209073"/>
                <a:gd name="connsiteY14" fmla="*/ 97517 h 209066"/>
                <a:gd name="connsiteX15" fmla="*/ 26186 w 209073"/>
                <a:gd name="connsiteY15" fmla="*/ 67968 h 209066"/>
                <a:gd name="connsiteX16" fmla="*/ 38424 w 209073"/>
                <a:gd name="connsiteY16" fmla="*/ 38418 h 209066"/>
                <a:gd name="connsiteX17" fmla="*/ 67974 w 209073"/>
                <a:gd name="connsiteY17" fmla="*/ 26179 h 209066"/>
                <a:gd name="connsiteX18" fmla="*/ 97524 w 209073"/>
                <a:gd name="connsiteY18" fmla="*/ 38418 h 209066"/>
                <a:gd name="connsiteX19" fmla="*/ 109763 w 209073"/>
                <a:gd name="connsiteY19" fmla="*/ 67968 h 209066"/>
                <a:gd name="connsiteX20" fmla="*/ 97524 w 209073"/>
                <a:gd name="connsiteY20" fmla="*/ 97517 h 209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9073" h="209066">
                  <a:moveTo>
                    <a:pt x="134639" y="109828"/>
                  </a:moveTo>
                  <a:lnTo>
                    <a:pt x="121524" y="109828"/>
                  </a:lnTo>
                  <a:cubicBezTo>
                    <a:pt x="142421" y="83158"/>
                    <a:pt x="140595" y="44472"/>
                    <a:pt x="116033" y="19909"/>
                  </a:cubicBezTo>
                  <a:cubicBezTo>
                    <a:pt x="102760" y="6636"/>
                    <a:pt x="85364" y="0"/>
                    <a:pt x="67974" y="0"/>
                  </a:cubicBezTo>
                  <a:cubicBezTo>
                    <a:pt x="50585" y="0"/>
                    <a:pt x="33182" y="6636"/>
                    <a:pt x="19909" y="19909"/>
                  </a:cubicBezTo>
                  <a:cubicBezTo>
                    <a:pt x="-6636" y="46455"/>
                    <a:pt x="-6636" y="89487"/>
                    <a:pt x="19909" y="116033"/>
                  </a:cubicBezTo>
                  <a:cubicBezTo>
                    <a:pt x="33182" y="129305"/>
                    <a:pt x="50578" y="135942"/>
                    <a:pt x="67974" y="135942"/>
                  </a:cubicBezTo>
                  <a:cubicBezTo>
                    <a:pt x="82772" y="135942"/>
                    <a:pt x="97570" y="131131"/>
                    <a:pt x="109835" y="121524"/>
                  </a:cubicBezTo>
                  <a:lnTo>
                    <a:pt x="109835" y="134639"/>
                  </a:lnTo>
                  <a:lnTo>
                    <a:pt x="184262" y="209067"/>
                  </a:lnTo>
                  <a:lnTo>
                    <a:pt x="209073" y="184255"/>
                  </a:lnTo>
                  <a:lnTo>
                    <a:pt x="134646" y="109828"/>
                  </a:lnTo>
                  <a:close/>
                  <a:moveTo>
                    <a:pt x="97524" y="97517"/>
                  </a:moveTo>
                  <a:cubicBezTo>
                    <a:pt x="89631" y="105410"/>
                    <a:pt x="79133" y="109756"/>
                    <a:pt x="67974" y="109756"/>
                  </a:cubicBezTo>
                  <a:cubicBezTo>
                    <a:pt x="56815" y="109756"/>
                    <a:pt x="46317" y="105410"/>
                    <a:pt x="38424" y="97517"/>
                  </a:cubicBezTo>
                  <a:cubicBezTo>
                    <a:pt x="30531" y="89624"/>
                    <a:pt x="26186" y="79133"/>
                    <a:pt x="26186" y="67968"/>
                  </a:cubicBezTo>
                  <a:cubicBezTo>
                    <a:pt x="26186" y="56802"/>
                    <a:pt x="30531" y="46311"/>
                    <a:pt x="38424" y="38418"/>
                  </a:cubicBezTo>
                  <a:cubicBezTo>
                    <a:pt x="46317" y="30525"/>
                    <a:pt x="56815" y="26179"/>
                    <a:pt x="67974" y="26179"/>
                  </a:cubicBezTo>
                  <a:cubicBezTo>
                    <a:pt x="79133" y="26179"/>
                    <a:pt x="89631" y="30525"/>
                    <a:pt x="97524" y="38418"/>
                  </a:cubicBezTo>
                  <a:cubicBezTo>
                    <a:pt x="105417" y="46311"/>
                    <a:pt x="109763" y="56802"/>
                    <a:pt x="109763" y="67968"/>
                  </a:cubicBezTo>
                  <a:cubicBezTo>
                    <a:pt x="109763" y="79133"/>
                    <a:pt x="105417" y="89624"/>
                    <a:pt x="97524" y="97517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3" name="Dowolny kształt: kształt 1102">
              <a:extLst>
                <a:ext uri="{FF2B5EF4-FFF2-40B4-BE49-F238E27FC236}">
                  <a16:creationId xmlns:a16="http://schemas.microsoft.com/office/drawing/2014/main" id="{0A85183B-B3FC-C702-5D22-F29BB3F0EEE3}"/>
                </a:ext>
              </a:extLst>
            </p:cNvPr>
            <p:cNvSpPr/>
            <p:nvPr/>
          </p:nvSpPr>
          <p:spPr>
            <a:xfrm>
              <a:off x="3096145" y="2539376"/>
              <a:ext cx="287970" cy="274880"/>
            </a:xfrm>
            <a:custGeom>
              <a:avLst/>
              <a:gdLst>
                <a:gd name="connsiteX0" fmla="*/ 173391 w 287970"/>
                <a:gd name="connsiteY0" fmla="*/ 248702 h 274880"/>
                <a:gd name="connsiteX1" fmla="*/ 131190 w 287970"/>
                <a:gd name="connsiteY1" fmla="*/ 238152 h 274880"/>
                <a:gd name="connsiteX2" fmla="*/ 123232 w 287970"/>
                <a:gd name="connsiteY2" fmla="*/ 230193 h 274880"/>
                <a:gd name="connsiteX3" fmla="*/ 119338 w 287970"/>
                <a:gd name="connsiteY3" fmla="*/ 226299 h 274880"/>
                <a:gd name="connsiteX4" fmla="*/ 114207 w 287970"/>
                <a:gd name="connsiteY4" fmla="*/ 224303 h 274880"/>
                <a:gd name="connsiteX5" fmla="*/ 38699 w 287970"/>
                <a:gd name="connsiteY5" fmla="*/ 194937 h 274880"/>
                <a:gd name="connsiteX6" fmla="*/ 38699 w 287970"/>
                <a:gd name="connsiteY6" fmla="*/ 170164 h 274880"/>
                <a:gd name="connsiteX7" fmla="*/ 38699 w 287970"/>
                <a:gd name="connsiteY7" fmla="*/ 167075 h 274880"/>
                <a:gd name="connsiteX8" fmla="*/ 37979 w 287970"/>
                <a:gd name="connsiteY8" fmla="*/ 164078 h 274880"/>
                <a:gd name="connsiteX9" fmla="*/ 26696 w 287970"/>
                <a:gd name="connsiteY9" fmla="*/ 116877 h 274880"/>
                <a:gd name="connsiteX10" fmla="*/ 36095 w 287970"/>
                <a:gd name="connsiteY10" fmla="*/ 60500 h 274880"/>
                <a:gd name="connsiteX11" fmla="*/ 71796 w 287970"/>
                <a:gd name="connsiteY11" fmla="*/ 51579 h 274880"/>
                <a:gd name="connsiteX12" fmla="*/ 74584 w 287970"/>
                <a:gd name="connsiteY12" fmla="*/ 50879 h 274880"/>
                <a:gd name="connsiteX13" fmla="*/ 77156 w 287970"/>
                <a:gd name="connsiteY13" fmla="*/ 49596 h 274880"/>
                <a:gd name="connsiteX14" fmla="*/ 103336 w 287970"/>
                <a:gd name="connsiteY14" fmla="*/ 36507 h 274880"/>
                <a:gd name="connsiteX15" fmla="*/ 123984 w 287970"/>
                <a:gd name="connsiteY15" fmla="*/ 26179 h 274880"/>
                <a:gd name="connsiteX16" fmla="*/ 130896 w 287970"/>
                <a:gd name="connsiteY16" fmla="*/ 26179 h 274880"/>
                <a:gd name="connsiteX17" fmla="*/ 130896 w 287970"/>
                <a:gd name="connsiteY17" fmla="*/ 52358 h 274880"/>
                <a:gd name="connsiteX18" fmla="*/ 157075 w 287970"/>
                <a:gd name="connsiteY18" fmla="*/ 52358 h 274880"/>
                <a:gd name="connsiteX19" fmla="*/ 232392 w 287970"/>
                <a:gd name="connsiteY19" fmla="*/ 52358 h 274880"/>
                <a:gd name="connsiteX20" fmla="*/ 261791 w 287970"/>
                <a:gd name="connsiteY20" fmla="*/ 59708 h 274880"/>
                <a:gd name="connsiteX21" fmla="*/ 261791 w 287970"/>
                <a:gd name="connsiteY21" fmla="*/ 106961 h 274880"/>
                <a:gd name="connsiteX22" fmla="*/ 256372 w 287970"/>
                <a:gd name="connsiteY22" fmla="*/ 112387 h 274880"/>
                <a:gd name="connsiteX23" fmla="*/ 243027 w 287970"/>
                <a:gd name="connsiteY23" fmla="*/ 125725 h 274880"/>
                <a:gd name="connsiteX24" fmla="*/ 251464 w 287970"/>
                <a:gd name="connsiteY24" fmla="*/ 142604 h 274880"/>
                <a:gd name="connsiteX25" fmla="*/ 261791 w 287970"/>
                <a:gd name="connsiteY25" fmla="*/ 163253 h 274880"/>
                <a:gd name="connsiteX26" fmla="*/ 261791 w 287970"/>
                <a:gd name="connsiteY26" fmla="*/ 196344 h 274880"/>
                <a:gd name="connsiteX27" fmla="*/ 287971 w 287970"/>
                <a:gd name="connsiteY27" fmla="*/ 222523 h 274880"/>
                <a:gd name="connsiteX28" fmla="*/ 287971 w 287970"/>
                <a:gd name="connsiteY28" fmla="*/ 157075 h 274880"/>
                <a:gd name="connsiteX29" fmla="*/ 274881 w 287970"/>
                <a:gd name="connsiteY29" fmla="*/ 130896 h 274880"/>
                <a:gd name="connsiteX30" fmla="*/ 287971 w 287970"/>
                <a:gd name="connsiteY30" fmla="*/ 117806 h 274880"/>
                <a:gd name="connsiteX31" fmla="*/ 287971 w 287970"/>
                <a:gd name="connsiteY31" fmla="*/ 39269 h 274880"/>
                <a:gd name="connsiteX32" fmla="*/ 235612 w 287970"/>
                <a:gd name="connsiteY32" fmla="*/ 26179 h 274880"/>
                <a:gd name="connsiteX33" fmla="*/ 157075 w 287970"/>
                <a:gd name="connsiteY33" fmla="*/ 26179 h 274880"/>
                <a:gd name="connsiteX34" fmla="*/ 157075 w 287970"/>
                <a:gd name="connsiteY34" fmla="*/ 0 h 274880"/>
                <a:gd name="connsiteX35" fmla="*/ 117806 w 287970"/>
                <a:gd name="connsiteY35" fmla="*/ 0 h 274880"/>
                <a:gd name="connsiteX36" fmla="*/ 91627 w 287970"/>
                <a:gd name="connsiteY36" fmla="*/ 13090 h 274880"/>
                <a:gd name="connsiteX37" fmla="*/ 65448 w 287970"/>
                <a:gd name="connsiteY37" fmla="*/ 26179 h 274880"/>
                <a:gd name="connsiteX38" fmla="*/ 13090 w 287970"/>
                <a:gd name="connsiteY38" fmla="*/ 39269 h 274880"/>
                <a:gd name="connsiteX39" fmla="*/ 0 w 287970"/>
                <a:gd name="connsiteY39" fmla="*/ 117806 h 274880"/>
                <a:gd name="connsiteX40" fmla="*/ 12520 w 287970"/>
                <a:gd name="connsiteY40" fmla="*/ 170164 h 274880"/>
                <a:gd name="connsiteX41" fmla="*/ 12520 w 287970"/>
                <a:gd name="connsiteY41" fmla="*/ 212850 h 274880"/>
                <a:gd name="connsiteX42" fmla="*/ 104717 w 287970"/>
                <a:gd name="connsiteY42" fmla="*/ 248702 h 274880"/>
                <a:gd name="connsiteX43" fmla="*/ 117806 w 287970"/>
                <a:gd name="connsiteY43" fmla="*/ 261791 h 274880"/>
                <a:gd name="connsiteX44" fmla="*/ 170164 w 287970"/>
                <a:gd name="connsiteY44" fmla="*/ 274881 h 274880"/>
                <a:gd name="connsiteX45" fmla="*/ 235612 w 287970"/>
                <a:gd name="connsiteY45" fmla="*/ 274881 h 274880"/>
                <a:gd name="connsiteX46" fmla="*/ 209433 w 287970"/>
                <a:gd name="connsiteY46" fmla="*/ 248702 h 274880"/>
                <a:gd name="connsiteX47" fmla="*/ 173391 w 287970"/>
                <a:gd name="connsiteY47" fmla="*/ 248702 h 27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7970" h="274880">
                  <a:moveTo>
                    <a:pt x="173391" y="248702"/>
                  </a:moveTo>
                  <a:lnTo>
                    <a:pt x="131190" y="238152"/>
                  </a:lnTo>
                  <a:lnTo>
                    <a:pt x="123232" y="230193"/>
                  </a:lnTo>
                  <a:lnTo>
                    <a:pt x="119338" y="226299"/>
                  </a:lnTo>
                  <a:lnTo>
                    <a:pt x="114207" y="224303"/>
                  </a:lnTo>
                  <a:lnTo>
                    <a:pt x="38699" y="194937"/>
                  </a:lnTo>
                  <a:lnTo>
                    <a:pt x="38699" y="170164"/>
                  </a:lnTo>
                  <a:lnTo>
                    <a:pt x="38699" y="167075"/>
                  </a:lnTo>
                  <a:lnTo>
                    <a:pt x="37979" y="164078"/>
                  </a:lnTo>
                  <a:lnTo>
                    <a:pt x="26696" y="116877"/>
                  </a:lnTo>
                  <a:lnTo>
                    <a:pt x="36095" y="60500"/>
                  </a:lnTo>
                  <a:lnTo>
                    <a:pt x="71796" y="51579"/>
                  </a:lnTo>
                  <a:lnTo>
                    <a:pt x="74584" y="50879"/>
                  </a:lnTo>
                  <a:lnTo>
                    <a:pt x="77156" y="49596"/>
                  </a:lnTo>
                  <a:lnTo>
                    <a:pt x="103336" y="36507"/>
                  </a:lnTo>
                  <a:lnTo>
                    <a:pt x="123984" y="26179"/>
                  </a:lnTo>
                  <a:lnTo>
                    <a:pt x="130896" y="26179"/>
                  </a:lnTo>
                  <a:lnTo>
                    <a:pt x="130896" y="52358"/>
                  </a:lnTo>
                  <a:lnTo>
                    <a:pt x="157075" y="52358"/>
                  </a:lnTo>
                  <a:lnTo>
                    <a:pt x="232392" y="52358"/>
                  </a:lnTo>
                  <a:lnTo>
                    <a:pt x="261791" y="59708"/>
                  </a:lnTo>
                  <a:lnTo>
                    <a:pt x="261791" y="106961"/>
                  </a:lnTo>
                  <a:lnTo>
                    <a:pt x="256372" y="112387"/>
                  </a:lnTo>
                  <a:lnTo>
                    <a:pt x="243027" y="125725"/>
                  </a:lnTo>
                  <a:lnTo>
                    <a:pt x="251464" y="142604"/>
                  </a:lnTo>
                  <a:lnTo>
                    <a:pt x="261791" y="163253"/>
                  </a:lnTo>
                  <a:lnTo>
                    <a:pt x="261791" y="196344"/>
                  </a:lnTo>
                  <a:lnTo>
                    <a:pt x="287971" y="222523"/>
                  </a:lnTo>
                  <a:lnTo>
                    <a:pt x="287971" y="157075"/>
                  </a:ln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70164" y="274881"/>
                  </a:lnTo>
                  <a:lnTo>
                    <a:pt x="235612" y="274881"/>
                  </a:lnTo>
                  <a:lnTo>
                    <a:pt x="209433" y="248702"/>
                  </a:lnTo>
                  <a:lnTo>
                    <a:pt x="173391" y="24870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104" name="Grupa 1103">
            <a:extLst>
              <a:ext uri="{FF2B5EF4-FFF2-40B4-BE49-F238E27FC236}">
                <a16:creationId xmlns:a16="http://schemas.microsoft.com/office/drawing/2014/main" id="{376C1A70-8170-9F70-6B80-7C18A4725E07}"/>
              </a:ext>
            </a:extLst>
          </p:cNvPr>
          <p:cNvGrpSpPr/>
          <p:nvPr userDrawn="1"/>
        </p:nvGrpSpPr>
        <p:grpSpPr>
          <a:xfrm>
            <a:off x="18257680" y="877504"/>
            <a:ext cx="564944" cy="564971"/>
            <a:chOff x="3436461" y="2539363"/>
            <a:chExt cx="287970" cy="287984"/>
          </a:xfrm>
        </p:grpSpPr>
        <p:sp>
          <p:nvSpPr>
            <p:cNvPr id="1105" name="Dowolny kształt: kształt 1104">
              <a:extLst>
                <a:ext uri="{FF2B5EF4-FFF2-40B4-BE49-F238E27FC236}">
                  <a16:creationId xmlns:a16="http://schemas.microsoft.com/office/drawing/2014/main" id="{79F5932D-8C78-D43B-AF28-2F97C6B5A678}"/>
                </a:ext>
              </a:extLst>
            </p:cNvPr>
            <p:cNvSpPr/>
            <p:nvPr/>
          </p:nvSpPr>
          <p:spPr>
            <a:xfrm>
              <a:off x="3619728" y="2801168"/>
              <a:ext cx="26179" cy="26179"/>
            </a:xfrm>
            <a:custGeom>
              <a:avLst/>
              <a:gdLst>
                <a:gd name="connsiteX0" fmla="*/ 0 w 26179"/>
                <a:gd name="connsiteY0" fmla="*/ 0 h 26179"/>
                <a:gd name="connsiteX1" fmla="*/ 26179 w 26179"/>
                <a:gd name="connsiteY1" fmla="*/ 0 h 26179"/>
                <a:gd name="connsiteX2" fmla="*/ 26179 w 26179"/>
                <a:gd name="connsiteY2" fmla="*/ 26179 h 26179"/>
                <a:gd name="connsiteX3" fmla="*/ 0 w 26179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179">
                  <a:moveTo>
                    <a:pt x="0" y="0"/>
                  </a:moveTo>
                  <a:lnTo>
                    <a:pt x="26179" y="0"/>
                  </a:lnTo>
                  <a:lnTo>
                    <a:pt x="2617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6" name="Dowolny kształt: kształt 1105">
              <a:extLst>
                <a:ext uri="{FF2B5EF4-FFF2-40B4-BE49-F238E27FC236}">
                  <a16:creationId xmlns:a16="http://schemas.microsoft.com/office/drawing/2014/main" id="{073E8C6A-1591-0E30-3291-F6A6BEFB0240}"/>
                </a:ext>
              </a:extLst>
            </p:cNvPr>
            <p:cNvSpPr/>
            <p:nvPr/>
          </p:nvSpPr>
          <p:spPr>
            <a:xfrm>
              <a:off x="3606638" y="2617914"/>
              <a:ext cx="52358" cy="157074"/>
            </a:xfrm>
            <a:custGeom>
              <a:avLst/>
              <a:gdLst>
                <a:gd name="connsiteX0" fmla="*/ 13090 w 52358"/>
                <a:gd name="connsiteY0" fmla="*/ 157075 h 157074"/>
                <a:gd name="connsiteX1" fmla="*/ 0 w 52358"/>
                <a:gd name="connsiteY1" fmla="*/ 117806 h 157074"/>
                <a:gd name="connsiteX2" fmla="*/ 0 w 52358"/>
                <a:gd name="connsiteY2" fmla="*/ 0 h 157074"/>
                <a:gd name="connsiteX3" fmla="*/ 52358 w 52358"/>
                <a:gd name="connsiteY3" fmla="*/ 0 h 157074"/>
                <a:gd name="connsiteX4" fmla="*/ 52358 w 52358"/>
                <a:gd name="connsiteY4" fmla="*/ 117806 h 157074"/>
                <a:gd name="connsiteX5" fmla="*/ 39269 w 52358"/>
                <a:gd name="connsiteY5" fmla="*/ 157075 h 157074"/>
                <a:gd name="connsiteX6" fmla="*/ 13090 w 52358"/>
                <a:gd name="connsiteY6" fmla="*/ 157075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58" h="157074">
                  <a:moveTo>
                    <a:pt x="13090" y="157075"/>
                  </a:moveTo>
                  <a:lnTo>
                    <a:pt x="0" y="117806"/>
                  </a:lnTo>
                  <a:lnTo>
                    <a:pt x="0" y="0"/>
                  </a:lnTo>
                  <a:lnTo>
                    <a:pt x="52358" y="0"/>
                  </a:lnTo>
                  <a:lnTo>
                    <a:pt x="52358" y="117806"/>
                  </a:lnTo>
                  <a:lnTo>
                    <a:pt x="39269" y="157075"/>
                  </a:lnTo>
                  <a:lnTo>
                    <a:pt x="13090" y="15707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7" name="Dowolny kształt: kształt 1106">
              <a:extLst>
                <a:ext uri="{FF2B5EF4-FFF2-40B4-BE49-F238E27FC236}">
                  <a16:creationId xmlns:a16="http://schemas.microsoft.com/office/drawing/2014/main" id="{80B7C037-C5B4-13AD-3738-17D63F269698}"/>
                </a:ext>
              </a:extLst>
            </p:cNvPr>
            <p:cNvSpPr/>
            <p:nvPr/>
          </p:nvSpPr>
          <p:spPr>
            <a:xfrm>
              <a:off x="3436461" y="2539363"/>
              <a:ext cx="287970" cy="271608"/>
            </a:xfrm>
            <a:custGeom>
              <a:avLst/>
              <a:gdLst>
                <a:gd name="connsiteX0" fmla="*/ 157088 w 287970"/>
                <a:gd name="connsiteY0" fmla="*/ 244638 h 271608"/>
                <a:gd name="connsiteX1" fmla="*/ 131203 w 287970"/>
                <a:gd name="connsiteY1" fmla="*/ 238165 h 271608"/>
                <a:gd name="connsiteX2" fmla="*/ 123238 w 287970"/>
                <a:gd name="connsiteY2" fmla="*/ 230200 h 271608"/>
                <a:gd name="connsiteX3" fmla="*/ 119344 w 287970"/>
                <a:gd name="connsiteY3" fmla="*/ 226305 h 271608"/>
                <a:gd name="connsiteX4" fmla="*/ 114213 w 287970"/>
                <a:gd name="connsiteY4" fmla="*/ 224309 h 271608"/>
                <a:gd name="connsiteX5" fmla="*/ 38706 w 287970"/>
                <a:gd name="connsiteY5" fmla="*/ 194943 h 271608"/>
                <a:gd name="connsiteX6" fmla="*/ 38706 w 287970"/>
                <a:gd name="connsiteY6" fmla="*/ 167082 h 271608"/>
                <a:gd name="connsiteX7" fmla="*/ 37986 w 287970"/>
                <a:gd name="connsiteY7" fmla="*/ 164078 h 271608"/>
                <a:gd name="connsiteX8" fmla="*/ 26696 w 287970"/>
                <a:gd name="connsiteY8" fmla="*/ 116877 h 271608"/>
                <a:gd name="connsiteX9" fmla="*/ 36095 w 287970"/>
                <a:gd name="connsiteY9" fmla="*/ 60500 h 271608"/>
                <a:gd name="connsiteX10" fmla="*/ 71803 w 287970"/>
                <a:gd name="connsiteY10" fmla="*/ 51573 h 271608"/>
                <a:gd name="connsiteX11" fmla="*/ 74591 w 287970"/>
                <a:gd name="connsiteY11" fmla="*/ 50879 h 271608"/>
                <a:gd name="connsiteX12" fmla="*/ 77163 w 287970"/>
                <a:gd name="connsiteY12" fmla="*/ 49596 h 271608"/>
                <a:gd name="connsiteX13" fmla="*/ 103342 w 287970"/>
                <a:gd name="connsiteY13" fmla="*/ 36507 h 271608"/>
                <a:gd name="connsiteX14" fmla="*/ 123991 w 287970"/>
                <a:gd name="connsiteY14" fmla="*/ 26179 h 271608"/>
                <a:gd name="connsiteX15" fmla="*/ 130902 w 287970"/>
                <a:gd name="connsiteY15" fmla="*/ 26179 h 271608"/>
                <a:gd name="connsiteX16" fmla="*/ 130902 w 287970"/>
                <a:gd name="connsiteY16" fmla="*/ 52358 h 271608"/>
                <a:gd name="connsiteX17" fmla="*/ 232399 w 287970"/>
                <a:gd name="connsiteY17" fmla="*/ 52358 h 271608"/>
                <a:gd name="connsiteX18" fmla="*/ 261798 w 287970"/>
                <a:gd name="connsiteY18" fmla="*/ 59708 h 271608"/>
                <a:gd name="connsiteX19" fmla="*/ 261798 w 287970"/>
                <a:gd name="connsiteY19" fmla="*/ 106961 h 271608"/>
                <a:gd name="connsiteX20" fmla="*/ 256379 w 287970"/>
                <a:gd name="connsiteY20" fmla="*/ 112380 h 271608"/>
                <a:gd name="connsiteX21" fmla="*/ 243034 w 287970"/>
                <a:gd name="connsiteY21" fmla="*/ 125725 h 271608"/>
                <a:gd name="connsiteX22" fmla="*/ 251470 w 287970"/>
                <a:gd name="connsiteY22" fmla="*/ 142604 h 271608"/>
                <a:gd name="connsiteX23" fmla="*/ 261798 w 287970"/>
                <a:gd name="connsiteY23" fmla="*/ 163253 h 271608"/>
                <a:gd name="connsiteX24" fmla="*/ 261798 w 287970"/>
                <a:gd name="connsiteY24" fmla="*/ 201795 h 271608"/>
                <a:gd name="connsiteX25" fmla="*/ 240861 w 287970"/>
                <a:gd name="connsiteY25" fmla="*/ 234624 h 271608"/>
                <a:gd name="connsiteX26" fmla="*/ 236974 w 287970"/>
                <a:gd name="connsiteY26" fmla="*/ 240717 h 271608"/>
                <a:gd name="connsiteX27" fmla="*/ 262930 w 287970"/>
                <a:gd name="connsiteY27" fmla="*/ 248702 h 271608"/>
                <a:gd name="connsiteX28" fmla="*/ 287971 w 287970"/>
                <a:gd name="connsiteY28" fmla="*/ 209433 h 271608"/>
                <a:gd name="connsiteX29" fmla="*/ 287971 w 287970"/>
                <a:gd name="connsiteY29" fmla="*/ 157075 h 271608"/>
                <a:gd name="connsiteX30" fmla="*/ 274881 w 287970"/>
                <a:gd name="connsiteY30" fmla="*/ 130896 h 271608"/>
                <a:gd name="connsiteX31" fmla="*/ 287971 w 287970"/>
                <a:gd name="connsiteY31" fmla="*/ 117806 h 271608"/>
                <a:gd name="connsiteX32" fmla="*/ 287971 w 287970"/>
                <a:gd name="connsiteY32" fmla="*/ 39269 h 271608"/>
                <a:gd name="connsiteX33" fmla="*/ 235612 w 287970"/>
                <a:gd name="connsiteY33" fmla="*/ 26179 h 271608"/>
                <a:gd name="connsiteX34" fmla="*/ 157075 w 287970"/>
                <a:gd name="connsiteY34" fmla="*/ 26179 h 271608"/>
                <a:gd name="connsiteX35" fmla="*/ 157075 w 287970"/>
                <a:gd name="connsiteY35" fmla="*/ 0 h 271608"/>
                <a:gd name="connsiteX36" fmla="*/ 117806 w 287970"/>
                <a:gd name="connsiteY36" fmla="*/ 0 h 271608"/>
                <a:gd name="connsiteX37" fmla="*/ 91627 w 287970"/>
                <a:gd name="connsiteY37" fmla="*/ 13090 h 271608"/>
                <a:gd name="connsiteX38" fmla="*/ 65448 w 287970"/>
                <a:gd name="connsiteY38" fmla="*/ 26179 h 271608"/>
                <a:gd name="connsiteX39" fmla="*/ 13090 w 287970"/>
                <a:gd name="connsiteY39" fmla="*/ 39269 h 271608"/>
                <a:gd name="connsiteX40" fmla="*/ 0 w 287970"/>
                <a:gd name="connsiteY40" fmla="*/ 117806 h 271608"/>
                <a:gd name="connsiteX41" fmla="*/ 12520 w 287970"/>
                <a:gd name="connsiteY41" fmla="*/ 170164 h 271608"/>
                <a:gd name="connsiteX42" fmla="*/ 12520 w 287970"/>
                <a:gd name="connsiteY42" fmla="*/ 212850 h 271608"/>
                <a:gd name="connsiteX43" fmla="*/ 104717 w 287970"/>
                <a:gd name="connsiteY43" fmla="*/ 248702 h 271608"/>
                <a:gd name="connsiteX44" fmla="*/ 117806 w 287970"/>
                <a:gd name="connsiteY44" fmla="*/ 261791 h 271608"/>
                <a:gd name="connsiteX45" fmla="*/ 157075 w 287970"/>
                <a:gd name="connsiteY45" fmla="*/ 271609 h 271608"/>
                <a:gd name="connsiteX46" fmla="*/ 157075 w 287970"/>
                <a:gd name="connsiteY46" fmla="*/ 244624 h 27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87970" h="271608">
                  <a:moveTo>
                    <a:pt x="157088" y="244638"/>
                  </a:moveTo>
                  <a:lnTo>
                    <a:pt x="131203" y="238165"/>
                  </a:lnTo>
                  <a:lnTo>
                    <a:pt x="123238" y="230200"/>
                  </a:lnTo>
                  <a:lnTo>
                    <a:pt x="119344" y="226305"/>
                  </a:lnTo>
                  <a:lnTo>
                    <a:pt x="114213" y="224309"/>
                  </a:lnTo>
                  <a:lnTo>
                    <a:pt x="38706" y="194943"/>
                  </a:lnTo>
                  <a:lnTo>
                    <a:pt x="38706" y="167082"/>
                  </a:lnTo>
                  <a:lnTo>
                    <a:pt x="37986" y="164078"/>
                  </a:lnTo>
                  <a:lnTo>
                    <a:pt x="26696" y="116877"/>
                  </a:lnTo>
                  <a:lnTo>
                    <a:pt x="36095" y="60500"/>
                  </a:lnTo>
                  <a:lnTo>
                    <a:pt x="71803" y="51573"/>
                  </a:lnTo>
                  <a:lnTo>
                    <a:pt x="74591" y="50879"/>
                  </a:lnTo>
                  <a:lnTo>
                    <a:pt x="77163" y="49596"/>
                  </a:lnTo>
                  <a:lnTo>
                    <a:pt x="103342" y="36507"/>
                  </a:lnTo>
                  <a:lnTo>
                    <a:pt x="123991" y="26179"/>
                  </a:lnTo>
                  <a:lnTo>
                    <a:pt x="130902" y="26179"/>
                  </a:lnTo>
                  <a:lnTo>
                    <a:pt x="130902" y="52358"/>
                  </a:lnTo>
                  <a:lnTo>
                    <a:pt x="232399" y="52358"/>
                  </a:lnTo>
                  <a:lnTo>
                    <a:pt x="261798" y="59708"/>
                  </a:lnTo>
                  <a:lnTo>
                    <a:pt x="261798" y="106961"/>
                  </a:lnTo>
                  <a:lnTo>
                    <a:pt x="256379" y="112380"/>
                  </a:lnTo>
                  <a:lnTo>
                    <a:pt x="243034" y="125725"/>
                  </a:lnTo>
                  <a:lnTo>
                    <a:pt x="251470" y="142604"/>
                  </a:lnTo>
                  <a:lnTo>
                    <a:pt x="261798" y="163253"/>
                  </a:lnTo>
                  <a:lnTo>
                    <a:pt x="261798" y="201795"/>
                  </a:lnTo>
                  <a:lnTo>
                    <a:pt x="240861" y="234624"/>
                  </a:lnTo>
                  <a:lnTo>
                    <a:pt x="236974" y="240717"/>
                  </a:lnTo>
                  <a:lnTo>
                    <a:pt x="262930" y="248702"/>
                  </a:lnTo>
                  <a:lnTo>
                    <a:pt x="287971" y="209433"/>
                  </a:lnTo>
                  <a:lnTo>
                    <a:pt x="287971" y="157075"/>
                  </a:ln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57075" y="271609"/>
                  </a:lnTo>
                  <a:lnTo>
                    <a:pt x="157075" y="24462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108" name="Grupa 1107">
            <a:extLst>
              <a:ext uri="{FF2B5EF4-FFF2-40B4-BE49-F238E27FC236}">
                <a16:creationId xmlns:a16="http://schemas.microsoft.com/office/drawing/2014/main" id="{369D0C4C-61F4-09C6-ECB3-371E059DC755}"/>
              </a:ext>
            </a:extLst>
          </p:cNvPr>
          <p:cNvGrpSpPr/>
          <p:nvPr userDrawn="1"/>
        </p:nvGrpSpPr>
        <p:grpSpPr>
          <a:xfrm>
            <a:off x="16254719" y="1545192"/>
            <a:ext cx="590622" cy="616302"/>
            <a:chOff x="2415488" y="2879705"/>
            <a:chExt cx="301059" cy="314149"/>
          </a:xfrm>
        </p:grpSpPr>
        <p:sp>
          <p:nvSpPr>
            <p:cNvPr id="1109" name="Dowolny kształt: kształt 1108">
              <a:extLst>
                <a:ext uri="{FF2B5EF4-FFF2-40B4-BE49-F238E27FC236}">
                  <a16:creationId xmlns:a16="http://schemas.microsoft.com/office/drawing/2014/main" id="{736C8FD6-5EF8-645B-C7BA-8CAB17E4C188}"/>
                </a:ext>
              </a:extLst>
            </p:cNvPr>
            <p:cNvSpPr/>
            <p:nvPr/>
          </p:nvSpPr>
          <p:spPr>
            <a:xfrm>
              <a:off x="2572562" y="3062959"/>
              <a:ext cx="143985" cy="130895"/>
            </a:xfrm>
            <a:custGeom>
              <a:avLst/>
              <a:gdLst>
                <a:gd name="connsiteX0" fmla="*/ 117806 w 143985"/>
                <a:gd name="connsiteY0" fmla="*/ 78537 h 130895"/>
                <a:gd name="connsiteX1" fmla="*/ 104717 w 143985"/>
                <a:gd name="connsiteY1" fmla="*/ 104717 h 130895"/>
                <a:gd name="connsiteX2" fmla="*/ 39269 w 143985"/>
                <a:gd name="connsiteY2" fmla="*/ 104717 h 130895"/>
                <a:gd name="connsiteX3" fmla="*/ 26179 w 143985"/>
                <a:gd name="connsiteY3" fmla="*/ 78537 h 130895"/>
                <a:gd name="connsiteX4" fmla="*/ 26179 w 143985"/>
                <a:gd name="connsiteY4" fmla="*/ 26179 h 130895"/>
                <a:gd name="connsiteX5" fmla="*/ 117806 w 143985"/>
                <a:gd name="connsiteY5" fmla="*/ 26179 h 130895"/>
                <a:gd name="connsiteX6" fmla="*/ 143985 w 143985"/>
                <a:gd name="connsiteY6" fmla="*/ 0 h 130895"/>
                <a:gd name="connsiteX7" fmla="*/ 0 w 143985"/>
                <a:gd name="connsiteY7" fmla="*/ 0 h 130895"/>
                <a:gd name="connsiteX8" fmla="*/ 0 w 143985"/>
                <a:gd name="connsiteY8" fmla="*/ 80861 h 130895"/>
                <a:gd name="connsiteX9" fmla="*/ 26179 w 143985"/>
                <a:gd name="connsiteY9" fmla="*/ 130896 h 130895"/>
                <a:gd name="connsiteX10" fmla="*/ 117806 w 143985"/>
                <a:gd name="connsiteY10" fmla="*/ 130896 h 130895"/>
                <a:gd name="connsiteX11" fmla="*/ 143985 w 143985"/>
                <a:gd name="connsiteY11" fmla="*/ 78537 h 130895"/>
                <a:gd name="connsiteX12" fmla="*/ 143985 w 143985"/>
                <a:gd name="connsiteY12" fmla="*/ 0 h 130895"/>
                <a:gd name="connsiteX13" fmla="*/ 143985 w 143985"/>
                <a:gd name="connsiteY13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3985" h="130895">
                  <a:moveTo>
                    <a:pt x="117806" y="78537"/>
                  </a:moveTo>
                  <a:lnTo>
                    <a:pt x="104717" y="104717"/>
                  </a:lnTo>
                  <a:lnTo>
                    <a:pt x="39269" y="104717"/>
                  </a:lnTo>
                  <a:lnTo>
                    <a:pt x="26179" y="78537"/>
                  </a:lnTo>
                  <a:lnTo>
                    <a:pt x="26179" y="26179"/>
                  </a:lnTo>
                  <a:lnTo>
                    <a:pt x="117806" y="26179"/>
                  </a:lnTo>
                  <a:moveTo>
                    <a:pt x="143985" y="0"/>
                  </a:moveTo>
                  <a:lnTo>
                    <a:pt x="0" y="0"/>
                  </a:lnTo>
                  <a:lnTo>
                    <a:pt x="0" y="80861"/>
                  </a:lnTo>
                  <a:lnTo>
                    <a:pt x="26179" y="130896"/>
                  </a:lnTo>
                  <a:lnTo>
                    <a:pt x="117806" y="130896"/>
                  </a:lnTo>
                  <a:lnTo>
                    <a:pt x="143985" y="78537"/>
                  </a:lnTo>
                  <a:lnTo>
                    <a:pt x="143985" y="0"/>
                  </a:lnTo>
                  <a:lnTo>
                    <a:pt x="14398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0" name="Dowolny kształt: kształt 1109">
              <a:extLst>
                <a:ext uri="{FF2B5EF4-FFF2-40B4-BE49-F238E27FC236}">
                  <a16:creationId xmlns:a16="http://schemas.microsoft.com/office/drawing/2014/main" id="{1A00320E-76FA-41B9-806E-58967A2501C6}"/>
                </a:ext>
              </a:extLst>
            </p:cNvPr>
            <p:cNvSpPr/>
            <p:nvPr/>
          </p:nvSpPr>
          <p:spPr>
            <a:xfrm>
              <a:off x="2598741" y="3010601"/>
              <a:ext cx="91626" cy="65447"/>
            </a:xfrm>
            <a:custGeom>
              <a:avLst/>
              <a:gdLst>
                <a:gd name="connsiteX0" fmla="*/ 65448 w 91626"/>
                <a:gd name="connsiteY0" fmla="*/ 26179 h 65447"/>
                <a:gd name="connsiteX1" fmla="*/ 65448 w 91626"/>
                <a:gd name="connsiteY1" fmla="*/ 52358 h 65447"/>
                <a:gd name="connsiteX2" fmla="*/ 26179 w 91626"/>
                <a:gd name="connsiteY2" fmla="*/ 52358 h 65447"/>
                <a:gd name="connsiteX3" fmla="*/ 26179 w 91626"/>
                <a:gd name="connsiteY3" fmla="*/ 26179 h 65447"/>
                <a:gd name="connsiteX4" fmla="*/ 65867 w 91626"/>
                <a:gd name="connsiteY4" fmla="*/ 26179 h 65447"/>
                <a:gd name="connsiteX5" fmla="*/ 78537 w 91626"/>
                <a:gd name="connsiteY5" fmla="*/ 0 h 65447"/>
                <a:gd name="connsiteX6" fmla="*/ 13090 w 91626"/>
                <a:gd name="connsiteY6" fmla="*/ 0 h 65447"/>
                <a:gd name="connsiteX7" fmla="*/ 0 w 91626"/>
                <a:gd name="connsiteY7" fmla="*/ 13090 h 65447"/>
                <a:gd name="connsiteX8" fmla="*/ 0 w 91626"/>
                <a:gd name="connsiteY8" fmla="*/ 65448 h 65447"/>
                <a:gd name="connsiteX9" fmla="*/ 91627 w 91626"/>
                <a:gd name="connsiteY9" fmla="*/ 65448 h 65447"/>
                <a:gd name="connsiteX10" fmla="*/ 91627 w 91626"/>
                <a:gd name="connsiteY10" fmla="*/ 1309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626" h="65447">
                  <a:moveTo>
                    <a:pt x="65448" y="26179"/>
                  </a:moveTo>
                  <a:lnTo>
                    <a:pt x="65448" y="52358"/>
                  </a:lnTo>
                  <a:lnTo>
                    <a:pt x="26179" y="52358"/>
                  </a:lnTo>
                  <a:lnTo>
                    <a:pt x="26179" y="26179"/>
                  </a:lnTo>
                  <a:lnTo>
                    <a:pt x="65867" y="26179"/>
                  </a:lnTo>
                  <a:moveTo>
                    <a:pt x="78537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65448"/>
                  </a:lnTo>
                  <a:lnTo>
                    <a:pt x="91627" y="65448"/>
                  </a:lnTo>
                  <a:lnTo>
                    <a:pt x="91627" y="1309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1" name="Dowolny kształt: kształt 1110">
              <a:extLst>
                <a:ext uri="{FF2B5EF4-FFF2-40B4-BE49-F238E27FC236}">
                  <a16:creationId xmlns:a16="http://schemas.microsoft.com/office/drawing/2014/main" id="{CC8F5F5F-165C-49F3-4E20-47DB8883CEA5}"/>
                </a:ext>
              </a:extLst>
            </p:cNvPr>
            <p:cNvSpPr/>
            <p:nvPr/>
          </p:nvSpPr>
          <p:spPr>
            <a:xfrm>
              <a:off x="2624921" y="3115317"/>
              <a:ext cx="39268" cy="26179"/>
            </a:xfrm>
            <a:custGeom>
              <a:avLst/>
              <a:gdLst>
                <a:gd name="connsiteX0" fmla="*/ 0 w 39268"/>
                <a:gd name="connsiteY0" fmla="*/ 0 h 26179"/>
                <a:gd name="connsiteX1" fmla="*/ 39269 w 39268"/>
                <a:gd name="connsiteY1" fmla="*/ 0 h 26179"/>
                <a:gd name="connsiteX2" fmla="*/ 39269 w 39268"/>
                <a:gd name="connsiteY2" fmla="*/ 26179 h 26179"/>
                <a:gd name="connsiteX3" fmla="*/ 0 w 3926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68" h="26179">
                  <a:moveTo>
                    <a:pt x="0" y="0"/>
                  </a:moveTo>
                  <a:lnTo>
                    <a:pt x="39269" y="0"/>
                  </a:lnTo>
                  <a:lnTo>
                    <a:pt x="3926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2" name="Dowolny kształt: kształt 1111">
              <a:extLst>
                <a:ext uri="{FF2B5EF4-FFF2-40B4-BE49-F238E27FC236}">
                  <a16:creationId xmlns:a16="http://schemas.microsoft.com/office/drawing/2014/main" id="{2226681D-D102-460D-5FBC-613537DBCF58}"/>
                </a:ext>
              </a:extLst>
            </p:cNvPr>
            <p:cNvSpPr/>
            <p:nvPr/>
          </p:nvSpPr>
          <p:spPr>
            <a:xfrm>
              <a:off x="2638010" y="3141496"/>
              <a:ext cx="13089" cy="13089"/>
            </a:xfrm>
            <a:custGeom>
              <a:avLst/>
              <a:gdLst>
                <a:gd name="connsiteX0" fmla="*/ 0 w 13089"/>
                <a:gd name="connsiteY0" fmla="*/ 0 h 13089"/>
                <a:gd name="connsiteX1" fmla="*/ 13090 w 13089"/>
                <a:gd name="connsiteY1" fmla="*/ 0 h 13089"/>
                <a:gd name="connsiteX2" fmla="*/ 13090 w 13089"/>
                <a:gd name="connsiteY2" fmla="*/ 13090 h 13089"/>
                <a:gd name="connsiteX3" fmla="*/ 0 w 13089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13089">
                  <a:moveTo>
                    <a:pt x="0" y="0"/>
                  </a:moveTo>
                  <a:lnTo>
                    <a:pt x="13090" y="0"/>
                  </a:lnTo>
                  <a:lnTo>
                    <a:pt x="13090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3" name="Dowolny kształt: kształt 1112">
              <a:extLst>
                <a:ext uri="{FF2B5EF4-FFF2-40B4-BE49-F238E27FC236}">
                  <a16:creationId xmlns:a16="http://schemas.microsoft.com/office/drawing/2014/main" id="{513ADF2D-A033-FCB3-4357-675975C4E04A}"/>
                </a:ext>
              </a:extLst>
            </p:cNvPr>
            <p:cNvSpPr/>
            <p:nvPr/>
          </p:nvSpPr>
          <p:spPr>
            <a:xfrm>
              <a:off x="2415488" y="2879705"/>
              <a:ext cx="287970" cy="268336"/>
            </a:xfrm>
            <a:custGeom>
              <a:avLst/>
              <a:gdLst>
                <a:gd name="connsiteX0" fmla="*/ 131190 w 287970"/>
                <a:gd name="connsiteY0" fmla="*/ 238152 h 268336"/>
                <a:gd name="connsiteX1" fmla="*/ 123232 w 287970"/>
                <a:gd name="connsiteY1" fmla="*/ 230193 h 268336"/>
                <a:gd name="connsiteX2" fmla="*/ 119338 w 287970"/>
                <a:gd name="connsiteY2" fmla="*/ 226299 h 268336"/>
                <a:gd name="connsiteX3" fmla="*/ 114207 w 287970"/>
                <a:gd name="connsiteY3" fmla="*/ 224303 h 268336"/>
                <a:gd name="connsiteX4" fmla="*/ 38699 w 287970"/>
                <a:gd name="connsiteY4" fmla="*/ 194937 h 268336"/>
                <a:gd name="connsiteX5" fmla="*/ 38699 w 287970"/>
                <a:gd name="connsiteY5" fmla="*/ 170164 h 268336"/>
                <a:gd name="connsiteX6" fmla="*/ 38699 w 287970"/>
                <a:gd name="connsiteY6" fmla="*/ 167075 h 268336"/>
                <a:gd name="connsiteX7" fmla="*/ 37979 w 287970"/>
                <a:gd name="connsiteY7" fmla="*/ 164078 h 268336"/>
                <a:gd name="connsiteX8" fmla="*/ 26696 w 287970"/>
                <a:gd name="connsiteY8" fmla="*/ 116877 h 268336"/>
                <a:gd name="connsiteX9" fmla="*/ 36094 w 287970"/>
                <a:gd name="connsiteY9" fmla="*/ 60500 h 268336"/>
                <a:gd name="connsiteX10" fmla="*/ 71796 w 287970"/>
                <a:gd name="connsiteY10" fmla="*/ 51579 h 268336"/>
                <a:gd name="connsiteX11" fmla="*/ 74584 w 287970"/>
                <a:gd name="connsiteY11" fmla="*/ 50879 h 268336"/>
                <a:gd name="connsiteX12" fmla="*/ 77156 w 287970"/>
                <a:gd name="connsiteY12" fmla="*/ 49596 h 268336"/>
                <a:gd name="connsiteX13" fmla="*/ 103336 w 287970"/>
                <a:gd name="connsiteY13" fmla="*/ 36507 h 268336"/>
                <a:gd name="connsiteX14" fmla="*/ 123984 w 287970"/>
                <a:gd name="connsiteY14" fmla="*/ 26179 h 268336"/>
                <a:gd name="connsiteX15" fmla="*/ 130896 w 287970"/>
                <a:gd name="connsiteY15" fmla="*/ 26179 h 268336"/>
                <a:gd name="connsiteX16" fmla="*/ 130896 w 287970"/>
                <a:gd name="connsiteY16" fmla="*/ 52358 h 268336"/>
                <a:gd name="connsiteX17" fmla="*/ 157075 w 287970"/>
                <a:gd name="connsiteY17" fmla="*/ 52358 h 268336"/>
                <a:gd name="connsiteX18" fmla="*/ 232392 w 287970"/>
                <a:gd name="connsiteY18" fmla="*/ 52358 h 268336"/>
                <a:gd name="connsiteX19" fmla="*/ 261791 w 287970"/>
                <a:gd name="connsiteY19" fmla="*/ 59708 h 268336"/>
                <a:gd name="connsiteX20" fmla="*/ 261791 w 287970"/>
                <a:gd name="connsiteY20" fmla="*/ 106962 h 268336"/>
                <a:gd name="connsiteX21" fmla="*/ 256372 w 287970"/>
                <a:gd name="connsiteY21" fmla="*/ 112387 h 268336"/>
                <a:gd name="connsiteX22" fmla="*/ 250947 w 287970"/>
                <a:gd name="connsiteY22" fmla="*/ 117806 h 268336"/>
                <a:gd name="connsiteX23" fmla="*/ 274881 w 287970"/>
                <a:gd name="connsiteY23" fmla="*/ 130896 h 268336"/>
                <a:gd name="connsiteX24" fmla="*/ 287971 w 287970"/>
                <a:gd name="connsiteY24" fmla="*/ 117806 h 268336"/>
                <a:gd name="connsiteX25" fmla="*/ 287971 w 287970"/>
                <a:gd name="connsiteY25" fmla="*/ 39269 h 268336"/>
                <a:gd name="connsiteX26" fmla="*/ 235612 w 287970"/>
                <a:gd name="connsiteY26" fmla="*/ 26179 h 268336"/>
                <a:gd name="connsiteX27" fmla="*/ 157075 w 287970"/>
                <a:gd name="connsiteY27" fmla="*/ 26179 h 268336"/>
                <a:gd name="connsiteX28" fmla="*/ 157075 w 287970"/>
                <a:gd name="connsiteY28" fmla="*/ 0 h 268336"/>
                <a:gd name="connsiteX29" fmla="*/ 117806 w 287970"/>
                <a:gd name="connsiteY29" fmla="*/ 0 h 268336"/>
                <a:gd name="connsiteX30" fmla="*/ 91627 w 287970"/>
                <a:gd name="connsiteY30" fmla="*/ 13090 h 268336"/>
                <a:gd name="connsiteX31" fmla="*/ 65448 w 287970"/>
                <a:gd name="connsiteY31" fmla="*/ 26179 h 268336"/>
                <a:gd name="connsiteX32" fmla="*/ 13090 w 287970"/>
                <a:gd name="connsiteY32" fmla="*/ 39269 h 268336"/>
                <a:gd name="connsiteX33" fmla="*/ 0 w 287970"/>
                <a:gd name="connsiteY33" fmla="*/ 117806 h 268336"/>
                <a:gd name="connsiteX34" fmla="*/ 12520 w 287970"/>
                <a:gd name="connsiteY34" fmla="*/ 170164 h 268336"/>
                <a:gd name="connsiteX35" fmla="*/ 12520 w 287970"/>
                <a:gd name="connsiteY35" fmla="*/ 212850 h 268336"/>
                <a:gd name="connsiteX36" fmla="*/ 104717 w 287970"/>
                <a:gd name="connsiteY36" fmla="*/ 248702 h 268336"/>
                <a:gd name="connsiteX37" fmla="*/ 117806 w 287970"/>
                <a:gd name="connsiteY37" fmla="*/ 261791 h 268336"/>
                <a:gd name="connsiteX38" fmla="*/ 143985 w 287970"/>
                <a:gd name="connsiteY38" fmla="*/ 268336 h 268336"/>
                <a:gd name="connsiteX39" fmla="*/ 143985 w 287970"/>
                <a:gd name="connsiteY39" fmla="*/ 241352 h 268336"/>
                <a:gd name="connsiteX40" fmla="*/ 131190 w 287970"/>
                <a:gd name="connsiteY40" fmla="*/ 238152 h 26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87970" h="268336">
                  <a:moveTo>
                    <a:pt x="131190" y="238152"/>
                  </a:moveTo>
                  <a:lnTo>
                    <a:pt x="123232" y="230193"/>
                  </a:lnTo>
                  <a:lnTo>
                    <a:pt x="119338" y="226299"/>
                  </a:lnTo>
                  <a:lnTo>
                    <a:pt x="114207" y="224303"/>
                  </a:lnTo>
                  <a:lnTo>
                    <a:pt x="38699" y="194937"/>
                  </a:lnTo>
                  <a:lnTo>
                    <a:pt x="38699" y="170164"/>
                  </a:lnTo>
                  <a:lnTo>
                    <a:pt x="38699" y="167075"/>
                  </a:lnTo>
                  <a:lnTo>
                    <a:pt x="37979" y="164078"/>
                  </a:lnTo>
                  <a:lnTo>
                    <a:pt x="26696" y="116877"/>
                  </a:lnTo>
                  <a:lnTo>
                    <a:pt x="36094" y="60500"/>
                  </a:lnTo>
                  <a:lnTo>
                    <a:pt x="71796" y="51579"/>
                  </a:lnTo>
                  <a:lnTo>
                    <a:pt x="74584" y="50879"/>
                  </a:lnTo>
                  <a:lnTo>
                    <a:pt x="77156" y="49596"/>
                  </a:lnTo>
                  <a:lnTo>
                    <a:pt x="103336" y="36507"/>
                  </a:lnTo>
                  <a:lnTo>
                    <a:pt x="123984" y="26179"/>
                  </a:lnTo>
                  <a:lnTo>
                    <a:pt x="130896" y="26179"/>
                  </a:lnTo>
                  <a:lnTo>
                    <a:pt x="130896" y="52358"/>
                  </a:lnTo>
                  <a:lnTo>
                    <a:pt x="157075" y="52358"/>
                  </a:lnTo>
                  <a:lnTo>
                    <a:pt x="232392" y="52358"/>
                  </a:lnTo>
                  <a:lnTo>
                    <a:pt x="261791" y="59708"/>
                  </a:lnTo>
                  <a:lnTo>
                    <a:pt x="261791" y="106962"/>
                  </a:lnTo>
                  <a:lnTo>
                    <a:pt x="256372" y="112387"/>
                  </a:lnTo>
                  <a:lnTo>
                    <a:pt x="250947" y="117806"/>
                  </a:ln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43985" y="268336"/>
                  </a:lnTo>
                  <a:lnTo>
                    <a:pt x="143985" y="241352"/>
                  </a:lnTo>
                  <a:lnTo>
                    <a:pt x="131190" y="23815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114" name="Grupa 1113">
            <a:extLst>
              <a:ext uri="{FF2B5EF4-FFF2-40B4-BE49-F238E27FC236}">
                <a16:creationId xmlns:a16="http://schemas.microsoft.com/office/drawing/2014/main" id="{3EC60347-1971-F7B1-0530-164FC6BD115D}"/>
              </a:ext>
            </a:extLst>
          </p:cNvPr>
          <p:cNvGrpSpPr/>
          <p:nvPr userDrawn="1"/>
        </p:nvGrpSpPr>
        <p:grpSpPr>
          <a:xfrm>
            <a:off x="16922380" y="1545192"/>
            <a:ext cx="564944" cy="590624"/>
            <a:chOff x="2755816" y="2879705"/>
            <a:chExt cx="287970" cy="301060"/>
          </a:xfrm>
        </p:grpSpPr>
        <p:grpSp>
          <p:nvGrpSpPr>
            <p:cNvPr id="1115" name="Grafika 52">
              <a:extLst>
                <a:ext uri="{FF2B5EF4-FFF2-40B4-BE49-F238E27FC236}">
                  <a16:creationId xmlns:a16="http://schemas.microsoft.com/office/drawing/2014/main" id="{A8B80860-4AC5-EF12-966D-51CE3F9D8EF6}"/>
                </a:ext>
              </a:extLst>
            </p:cNvPr>
            <p:cNvGrpSpPr/>
            <p:nvPr/>
          </p:nvGrpSpPr>
          <p:grpSpPr>
            <a:xfrm>
              <a:off x="2808175" y="2945153"/>
              <a:ext cx="197809" cy="235612"/>
              <a:chOff x="2808175" y="2945153"/>
              <a:chExt cx="197809" cy="235612"/>
            </a:xfrm>
            <a:solidFill>
              <a:srgbClr val="212E39"/>
            </a:solidFill>
          </p:grpSpPr>
          <p:sp>
            <p:nvSpPr>
              <p:cNvPr id="1117" name="Dowolny kształt: kształt 1116">
                <a:extLst>
                  <a:ext uri="{FF2B5EF4-FFF2-40B4-BE49-F238E27FC236}">
                    <a16:creationId xmlns:a16="http://schemas.microsoft.com/office/drawing/2014/main" id="{C3CD643C-33A3-1B96-C37D-6399B965D427}"/>
                  </a:ext>
                </a:extLst>
              </p:cNvPr>
              <p:cNvSpPr/>
              <p:nvPr/>
            </p:nvSpPr>
            <p:spPr>
              <a:xfrm>
                <a:off x="2925981" y="3023690"/>
                <a:ext cx="80003" cy="157074"/>
              </a:xfrm>
              <a:custGeom>
                <a:avLst/>
                <a:gdLst>
                  <a:gd name="connsiteX0" fmla="*/ 80003 w 80003"/>
                  <a:gd name="connsiteY0" fmla="*/ 20080 h 157074"/>
                  <a:gd name="connsiteX1" fmla="*/ 68413 w 80003"/>
                  <a:gd name="connsiteY1" fmla="*/ 0 h 157074"/>
                  <a:gd name="connsiteX2" fmla="*/ 45224 w 80003"/>
                  <a:gd name="connsiteY2" fmla="*/ 0 h 157074"/>
                  <a:gd name="connsiteX3" fmla="*/ 45224 w 80003"/>
                  <a:gd name="connsiteY3" fmla="*/ 0 h 157074"/>
                  <a:gd name="connsiteX4" fmla="*/ 37665 w 80003"/>
                  <a:gd name="connsiteY4" fmla="*/ 13090 h 157074"/>
                  <a:gd name="connsiteX5" fmla="*/ 0 w 80003"/>
                  <a:gd name="connsiteY5" fmla="*/ 13090 h 157074"/>
                  <a:gd name="connsiteX6" fmla="*/ 0 w 80003"/>
                  <a:gd name="connsiteY6" fmla="*/ 157075 h 157074"/>
                  <a:gd name="connsiteX7" fmla="*/ 13090 w 80003"/>
                  <a:gd name="connsiteY7" fmla="*/ 157075 h 157074"/>
                  <a:gd name="connsiteX8" fmla="*/ 13090 w 80003"/>
                  <a:gd name="connsiteY8" fmla="*/ 26179 h 157074"/>
                  <a:gd name="connsiteX9" fmla="*/ 37155 w 80003"/>
                  <a:gd name="connsiteY9" fmla="*/ 26179 h 157074"/>
                  <a:gd name="connsiteX10" fmla="*/ 45224 w 80003"/>
                  <a:gd name="connsiteY10" fmla="*/ 40159 h 157074"/>
                  <a:gd name="connsiteX11" fmla="*/ 68413 w 80003"/>
                  <a:gd name="connsiteY11" fmla="*/ 40159 h 157074"/>
                  <a:gd name="connsiteX12" fmla="*/ 72654 w 80003"/>
                  <a:gd name="connsiteY12" fmla="*/ 32809 h 157074"/>
                  <a:gd name="connsiteX13" fmla="*/ 80003 w 80003"/>
                  <a:gd name="connsiteY13" fmla="*/ 20080 h 157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0003" h="157074">
                    <a:moveTo>
                      <a:pt x="80003" y="20080"/>
                    </a:moveTo>
                    <a:lnTo>
                      <a:pt x="68413" y="0"/>
                    </a:lnTo>
                    <a:lnTo>
                      <a:pt x="45224" y="0"/>
                    </a:lnTo>
                    <a:lnTo>
                      <a:pt x="45224" y="0"/>
                    </a:lnTo>
                    <a:lnTo>
                      <a:pt x="37665" y="13090"/>
                    </a:lnTo>
                    <a:lnTo>
                      <a:pt x="0" y="13090"/>
                    </a:lnTo>
                    <a:lnTo>
                      <a:pt x="0" y="157075"/>
                    </a:lnTo>
                    <a:lnTo>
                      <a:pt x="13090" y="157075"/>
                    </a:lnTo>
                    <a:lnTo>
                      <a:pt x="13090" y="26179"/>
                    </a:lnTo>
                    <a:lnTo>
                      <a:pt x="37155" y="26179"/>
                    </a:lnTo>
                    <a:lnTo>
                      <a:pt x="45224" y="40159"/>
                    </a:lnTo>
                    <a:lnTo>
                      <a:pt x="68413" y="40159"/>
                    </a:lnTo>
                    <a:lnTo>
                      <a:pt x="72654" y="32809"/>
                    </a:lnTo>
                    <a:lnTo>
                      <a:pt x="80003" y="20080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118" name="Dowolny kształt: kształt 1117">
                <a:extLst>
                  <a:ext uri="{FF2B5EF4-FFF2-40B4-BE49-F238E27FC236}">
                    <a16:creationId xmlns:a16="http://schemas.microsoft.com/office/drawing/2014/main" id="{35CB38AD-F0E0-8A0D-32A1-D66BF20CC39F}"/>
                  </a:ext>
                </a:extLst>
              </p:cNvPr>
              <p:cNvSpPr/>
              <p:nvPr/>
            </p:nvSpPr>
            <p:spPr>
              <a:xfrm>
                <a:off x="2808175" y="3010601"/>
                <a:ext cx="78537" cy="157074"/>
              </a:xfrm>
              <a:custGeom>
                <a:avLst/>
                <a:gdLst>
                  <a:gd name="connsiteX0" fmla="*/ 34007 w 78537"/>
                  <a:gd name="connsiteY0" fmla="*/ 0 h 157074"/>
                  <a:gd name="connsiteX1" fmla="*/ 11336 w 78537"/>
                  <a:gd name="connsiteY1" fmla="*/ 0 h 157074"/>
                  <a:gd name="connsiteX2" fmla="*/ 11336 w 78537"/>
                  <a:gd name="connsiteY2" fmla="*/ 0 h 157074"/>
                  <a:gd name="connsiteX3" fmla="*/ 0 w 78537"/>
                  <a:gd name="connsiteY3" fmla="*/ 19634 h 157074"/>
                  <a:gd name="connsiteX4" fmla="*/ 11336 w 78537"/>
                  <a:gd name="connsiteY4" fmla="*/ 39269 h 157074"/>
                  <a:gd name="connsiteX5" fmla="*/ 11336 w 78537"/>
                  <a:gd name="connsiteY5" fmla="*/ 39269 h 157074"/>
                  <a:gd name="connsiteX6" fmla="*/ 34007 w 78537"/>
                  <a:gd name="connsiteY6" fmla="*/ 39269 h 157074"/>
                  <a:gd name="connsiteX7" fmla="*/ 41566 w 78537"/>
                  <a:gd name="connsiteY7" fmla="*/ 26179 h 157074"/>
                  <a:gd name="connsiteX8" fmla="*/ 65448 w 78537"/>
                  <a:gd name="connsiteY8" fmla="*/ 26179 h 157074"/>
                  <a:gd name="connsiteX9" fmla="*/ 65448 w 78537"/>
                  <a:gd name="connsiteY9" fmla="*/ 157075 h 157074"/>
                  <a:gd name="connsiteX10" fmla="*/ 78537 w 78537"/>
                  <a:gd name="connsiteY10" fmla="*/ 157075 h 157074"/>
                  <a:gd name="connsiteX11" fmla="*/ 78537 w 78537"/>
                  <a:gd name="connsiteY11" fmla="*/ 13090 h 157074"/>
                  <a:gd name="connsiteX12" fmla="*/ 41566 w 78537"/>
                  <a:gd name="connsiteY12" fmla="*/ 13090 h 157074"/>
                  <a:gd name="connsiteX13" fmla="*/ 34007 w 78537"/>
                  <a:gd name="connsiteY13" fmla="*/ 0 h 157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537" h="157074">
                    <a:moveTo>
                      <a:pt x="34007" y="0"/>
                    </a:moveTo>
                    <a:lnTo>
                      <a:pt x="11336" y="0"/>
                    </a:lnTo>
                    <a:lnTo>
                      <a:pt x="11336" y="0"/>
                    </a:lnTo>
                    <a:lnTo>
                      <a:pt x="0" y="19634"/>
                    </a:lnTo>
                    <a:lnTo>
                      <a:pt x="11336" y="39269"/>
                    </a:lnTo>
                    <a:lnTo>
                      <a:pt x="11336" y="39269"/>
                    </a:lnTo>
                    <a:lnTo>
                      <a:pt x="34007" y="39269"/>
                    </a:lnTo>
                    <a:lnTo>
                      <a:pt x="41566" y="26179"/>
                    </a:lnTo>
                    <a:lnTo>
                      <a:pt x="65448" y="26179"/>
                    </a:lnTo>
                    <a:lnTo>
                      <a:pt x="65448" y="157075"/>
                    </a:lnTo>
                    <a:lnTo>
                      <a:pt x="78537" y="157075"/>
                    </a:lnTo>
                    <a:lnTo>
                      <a:pt x="78537" y="13090"/>
                    </a:lnTo>
                    <a:lnTo>
                      <a:pt x="41566" y="13090"/>
                    </a:lnTo>
                    <a:lnTo>
                      <a:pt x="34007" y="0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119" name="Dowolny kształt: kształt 1118">
                <a:extLst>
                  <a:ext uri="{FF2B5EF4-FFF2-40B4-BE49-F238E27FC236}">
                    <a16:creationId xmlns:a16="http://schemas.microsoft.com/office/drawing/2014/main" id="{C36D5164-6587-8419-E146-C8C1BAE3A4A9}"/>
                  </a:ext>
                </a:extLst>
              </p:cNvPr>
              <p:cNvSpPr/>
              <p:nvPr/>
            </p:nvSpPr>
            <p:spPr>
              <a:xfrm>
                <a:off x="2899802" y="2945153"/>
                <a:ext cx="55539" cy="209433"/>
              </a:xfrm>
              <a:custGeom>
                <a:avLst/>
                <a:gdLst>
                  <a:gd name="connsiteX0" fmla="*/ 39269 w 55539"/>
                  <a:gd name="connsiteY0" fmla="*/ 39269 h 209433"/>
                  <a:gd name="connsiteX1" fmla="*/ 44203 w 55539"/>
                  <a:gd name="connsiteY1" fmla="*/ 39269 h 209433"/>
                  <a:gd name="connsiteX2" fmla="*/ 55539 w 55539"/>
                  <a:gd name="connsiteY2" fmla="*/ 19634 h 209433"/>
                  <a:gd name="connsiteX3" fmla="*/ 44203 w 55539"/>
                  <a:gd name="connsiteY3" fmla="*/ 0 h 209433"/>
                  <a:gd name="connsiteX4" fmla="*/ 21532 w 55539"/>
                  <a:gd name="connsiteY4" fmla="*/ 0 h 209433"/>
                  <a:gd name="connsiteX5" fmla="*/ 21532 w 55539"/>
                  <a:gd name="connsiteY5" fmla="*/ 0 h 209433"/>
                  <a:gd name="connsiteX6" fmla="*/ 10197 w 55539"/>
                  <a:gd name="connsiteY6" fmla="*/ 19634 h 209433"/>
                  <a:gd name="connsiteX7" fmla="*/ 21532 w 55539"/>
                  <a:gd name="connsiteY7" fmla="*/ 39269 h 209433"/>
                  <a:gd name="connsiteX8" fmla="*/ 21532 w 55539"/>
                  <a:gd name="connsiteY8" fmla="*/ 39269 h 209433"/>
                  <a:gd name="connsiteX9" fmla="*/ 26179 w 55539"/>
                  <a:gd name="connsiteY9" fmla="*/ 39269 h 209433"/>
                  <a:gd name="connsiteX10" fmla="*/ 26179 w 55539"/>
                  <a:gd name="connsiteY10" fmla="*/ 65448 h 209433"/>
                  <a:gd name="connsiteX11" fmla="*/ 0 w 55539"/>
                  <a:gd name="connsiteY11" fmla="*/ 65448 h 209433"/>
                  <a:gd name="connsiteX12" fmla="*/ 0 w 55539"/>
                  <a:gd name="connsiteY12" fmla="*/ 209433 h 209433"/>
                  <a:gd name="connsiteX13" fmla="*/ 13090 w 55539"/>
                  <a:gd name="connsiteY13" fmla="*/ 209433 h 209433"/>
                  <a:gd name="connsiteX14" fmla="*/ 13090 w 55539"/>
                  <a:gd name="connsiteY14" fmla="*/ 78537 h 209433"/>
                  <a:gd name="connsiteX15" fmla="*/ 39269 w 55539"/>
                  <a:gd name="connsiteY15" fmla="*/ 78537 h 209433"/>
                  <a:gd name="connsiteX16" fmla="*/ 39269 w 55539"/>
                  <a:gd name="connsiteY16" fmla="*/ 39269 h 20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539" h="209433">
                    <a:moveTo>
                      <a:pt x="39269" y="39269"/>
                    </a:moveTo>
                    <a:lnTo>
                      <a:pt x="44203" y="39269"/>
                    </a:lnTo>
                    <a:lnTo>
                      <a:pt x="55539" y="19634"/>
                    </a:lnTo>
                    <a:lnTo>
                      <a:pt x="44203" y="0"/>
                    </a:lnTo>
                    <a:lnTo>
                      <a:pt x="21532" y="0"/>
                    </a:lnTo>
                    <a:lnTo>
                      <a:pt x="21532" y="0"/>
                    </a:lnTo>
                    <a:lnTo>
                      <a:pt x="10197" y="19634"/>
                    </a:lnTo>
                    <a:lnTo>
                      <a:pt x="21532" y="39269"/>
                    </a:lnTo>
                    <a:lnTo>
                      <a:pt x="21532" y="39269"/>
                    </a:lnTo>
                    <a:lnTo>
                      <a:pt x="26179" y="39269"/>
                    </a:lnTo>
                    <a:lnTo>
                      <a:pt x="26179" y="65448"/>
                    </a:lnTo>
                    <a:lnTo>
                      <a:pt x="0" y="65448"/>
                    </a:lnTo>
                    <a:lnTo>
                      <a:pt x="0" y="209433"/>
                    </a:lnTo>
                    <a:lnTo>
                      <a:pt x="13090" y="209433"/>
                    </a:lnTo>
                    <a:lnTo>
                      <a:pt x="13090" y="78537"/>
                    </a:lnTo>
                    <a:lnTo>
                      <a:pt x="39269" y="78537"/>
                    </a:lnTo>
                    <a:lnTo>
                      <a:pt x="39269" y="3926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sp>
          <p:nvSpPr>
            <p:cNvPr id="1116" name="Dowolny kształt: kształt 1115">
              <a:extLst>
                <a:ext uri="{FF2B5EF4-FFF2-40B4-BE49-F238E27FC236}">
                  <a16:creationId xmlns:a16="http://schemas.microsoft.com/office/drawing/2014/main" id="{57D78210-5C01-1A91-BEBB-D8BA1766FB81}"/>
                </a:ext>
              </a:extLst>
            </p:cNvPr>
            <p:cNvSpPr/>
            <p:nvPr/>
          </p:nvSpPr>
          <p:spPr>
            <a:xfrm>
              <a:off x="2755816" y="2879705"/>
              <a:ext cx="287970" cy="287970"/>
            </a:xfrm>
            <a:custGeom>
              <a:avLst/>
              <a:gdLst>
                <a:gd name="connsiteX0" fmla="*/ 104717 w 287970"/>
                <a:gd name="connsiteY0" fmla="*/ 248702 h 287970"/>
                <a:gd name="connsiteX1" fmla="*/ 12520 w 287970"/>
                <a:gd name="connsiteY1" fmla="*/ 212850 h 287970"/>
                <a:gd name="connsiteX2" fmla="*/ 12520 w 287970"/>
                <a:gd name="connsiteY2" fmla="*/ 170164 h 287970"/>
                <a:gd name="connsiteX3" fmla="*/ 0 w 287970"/>
                <a:gd name="connsiteY3" fmla="*/ 117806 h 287970"/>
                <a:gd name="connsiteX4" fmla="*/ 13090 w 287970"/>
                <a:gd name="connsiteY4" fmla="*/ 39269 h 287970"/>
                <a:gd name="connsiteX5" fmla="*/ 65448 w 287970"/>
                <a:gd name="connsiteY5" fmla="*/ 26179 h 287970"/>
                <a:gd name="connsiteX6" fmla="*/ 91627 w 287970"/>
                <a:gd name="connsiteY6" fmla="*/ 13090 h 287970"/>
                <a:gd name="connsiteX7" fmla="*/ 117806 w 287970"/>
                <a:gd name="connsiteY7" fmla="*/ 0 h 287970"/>
                <a:gd name="connsiteX8" fmla="*/ 157075 w 287970"/>
                <a:gd name="connsiteY8" fmla="*/ 0 h 287970"/>
                <a:gd name="connsiteX9" fmla="*/ 157075 w 287970"/>
                <a:gd name="connsiteY9" fmla="*/ 26179 h 287970"/>
                <a:gd name="connsiteX10" fmla="*/ 235612 w 287970"/>
                <a:gd name="connsiteY10" fmla="*/ 26179 h 287970"/>
                <a:gd name="connsiteX11" fmla="*/ 287971 w 287970"/>
                <a:gd name="connsiteY11" fmla="*/ 39269 h 287970"/>
                <a:gd name="connsiteX12" fmla="*/ 287971 w 287970"/>
                <a:gd name="connsiteY12" fmla="*/ 117806 h 287970"/>
                <a:gd name="connsiteX13" fmla="*/ 274881 w 287970"/>
                <a:gd name="connsiteY13" fmla="*/ 130896 h 287970"/>
                <a:gd name="connsiteX14" fmla="*/ 287971 w 287970"/>
                <a:gd name="connsiteY14" fmla="*/ 157075 h 287970"/>
                <a:gd name="connsiteX15" fmla="*/ 287971 w 287970"/>
                <a:gd name="connsiteY15" fmla="*/ 209433 h 287970"/>
                <a:gd name="connsiteX16" fmla="*/ 262930 w 287970"/>
                <a:gd name="connsiteY16" fmla="*/ 248702 h 287970"/>
                <a:gd name="connsiteX17" fmla="*/ 261791 w 287970"/>
                <a:gd name="connsiteY17" fmla="*/ 287971 h 287970"/>
                <a:gd name="connsiteX18" fmla="*/ 222523 w 287970"/>
                <a:gd name="connsiteY18" fmla="*/ 274881 h 287970"/>
                <a:gd name="connsiteX19" fmla="*/ 196344 w 287970"/>
                <a:gd name="connsiteY19" fmla="*/ 274881 h 287970"/>
                <a:gd name="connsiteX20" fmla="*/ 196344 w 287970"/>
                <a:gd name="connsiteY20" fmla="*/ 248702 h 287970"/>
                <a:gd name="connsiteX21" fmla="*/ 226770 w 287970"/>
                <a:gd name="connsiteY21" fmla="*/ 248702 h 287970"/>
                <a:gd name="connsiteX22" fmla="*/ 230802 w 287970"/>
                <a:gd name="connsiteY22" fmla="*/ 250043 h 287970"/>
                <a:gd name="connsiteX23" fmla="*/ 236646 w 287970"/>
                <a:gd name="connsiteY23" fmla="*/ 251994 h 287970"/>
                <a:gd name="connsiteX24" fmla="*/ 236764 w 287970"/>
                <a:gd name="connsiteY24" fmla="*/ 247943 h 287970"/>
                <a:gd name="connsiteX25" fmla="*/ 236974 w 287970"/>
                <a:gd name="connsiteY25" fmla="*/ 240717 h 287970"/>
                <a:gd name="connsiteX26" fmla="*/ 240861 w 287970"/>
                <a:gd name="connsiteY26" fmla="*/ 234624 h 287970"/>
                <a:gd name="connsiteX27" fmla="*/ 261798 w 287970"/>
                <a:gd name="connsiteY27" fmla="*/ 201795 h 287970"/>
                <a:gd name="connsiteX28" fmla="*/ 261798 w 287970"/>
                <a:gd name="connsiteY28" fmla="*/ 163253 h 287970"/>
                <a:gd name="connsiteX29" fmla="*/ 251470 w 287970"/>
                <a:gd name="connsiteY29" fmla="*/ 142604 h 287970"/>
                <a:gd name="connsiteX30" fmla="*/ 243034 w 287970"/>
                <a:gd name="connsiteY30" fmla="*/ 125725 h 287970"/>
                <a:gd name="connsiteX31" fmla="*/ 256379 w 287970"/>
                <a:gd name="connsiteY31" fmla="*/ 112380 h 287970"/>
                <a:gd name="connsiteX32" fmla="*/ 261798 w 287970"/>
                <a:gd name="connsiteY32" fmla="*/ 106962 h 287970"/>
                <a:gd name="connsiteX33" fmla="*/ 261798 w 287970"/>
                <a:gd name="connsiteY33" fmla="*/ 59708 h 287970"/>
                <a:gd name="connsiteX34" fmla="*/ 232399 w 287970"/>
                <a:gd name="connsiteY34" fmla="*/ 52358 h 287970"/>
                <a:gd name="connsiteX35" fmla="*/ 130902 w 287970"/>
                <a:gd name="connsiteY35" fmla="*/ 52358 h 287970"/>
                <a:gd name="connsiteX36" fmla="*/ 130902 w 287970"/>
                <a:gd name="connsiteY36" fmla="*/ 26179 h 287970"/>
                <a:gd name="connsiteX37" fmla="*/ 123991 w 287970"/>
                <a:gd name="connsiteY37" fmla="*/ 26179 h 287970"/>
                <a:gd name="connsiteX38" fmla="*/ 103342 w 287970"/>
                <a:gd name="connsiteY38" fmla="*/ 36507 h 287970"/>
                <a:gd name="connsiteX39" fmla="*/ 77163 w 287970"/>
                <a:gd name="connsiteY39" fmla="*/ 49596 h 287970"/>
                <a:gd name="connsiteX40" fmla="*/ 74591 w 287970"/>
                <a:gd name="connsiteY40" fmla="*/ 50879 h 287970"/>
                <a:gd name="connsiteX41" fmla="*/ 71803 w 287970"/>
                <a:gd name="connsiteY41" fmla="*/ 51573 h 287970"/>
                <a:gd name="connsiteX42" fmla="*/ 36095 w 287970"/>
                <a:gd name="connsiteY42" fmla="*/ 60500 h 287970"/>
                <a:gd name="connsiteX43" fmla="*/ 26696 w 287970"/>
                <a:gd name="connsiteY43" fmla="*/ 116877 h 287970"/>
                <a:gd name="connsiteX44" fmla="*/ 37986 w 287970"/>
                <a:gd name="connsiteY44" fmla="*/ 164078 h 287970"/>
                <a:gd name="connsiteX45" fmla="*/ 38706 w 287970"/>
                <a:gd name="connsiteY45" fmla="*/ 167082 h 287970"/>
                <a:gd name="connsiteX46" fmla="*/ 38706 w 287970"/>
                <a:gd name="connsiteY46" fmla="*/ 194943 h 287970"/>
                <a:gd name="connsiteX47" fmla="*/ 104723 w 287970"/>
                <a:gd name="connsiteY47" fmla="*/ 220618 h 287970"/>
                <a:gd name="connsiteX48" fmla="*/ 104723 w 287970"/>
                <a:gd name="connsiteY48" fmla="*/ 248708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87970" h="287970">
                  <a:moveTo>
                    <a:pt x="104717" y="248702"/>
                  </a:moveTo>
                  <a:lnTo>
                    <a:pt x="12520" y="212850"/>
                  </a:lnTo>
                  <a:lnTo>
                    <a:pt x="12520" y="170164"/>
                  </a:lnTo>
                  <a:lnTo>
                    <a:pt x="0" y="117806"/>
                  </a:lnTo>
                  <a:lnTo>
                    <a:pt x="13090" y="39269"/>
                  </a:lnTo>
                  <a:lnTo>
                    <a:pt x="65448" y="26179"/>
                  </a:lnTo>
                  <a:lnTo>
                    <a:pt x="91627" y="13090"/>
                  </a:lnTo>
                  <a:lnTo>
                    <a:pt x="117806" y="0"/>
                  </a:lnTo>
                  <a:lnTo>
                    <a:pt x="157075" y="0"/>
                  </a:lnTo>
                  <a:lnTo>
                    <a:pt x="157075" y="26179"/>
                  </a:lnTo>
                  <a:lnTo>
                    <a:pt x="235612" y="26179"/>
                  </a:lnTo>
                  <a:lnTo>
                    <a:pt x="287971" y="39269"/>
                  </a:lnTo>
                  <a:lnTo>
                    <a:pt x="287971" y="117806"/>
                  </a:lnTo>
                  <a:lnTo>
                    <a:pt x="274881" y="130896"/>
                  </a:lnTo>
                  <a:lnTo>
                    <a:pt x="287971" y="157075"/>
                  </a:lnTo>
                  <a:lnTo>
                    <a:pt x="287971" y="209433"/>
                  </a:lnTo>
                  <a:lnTo>
                    <a:pt x="262930" y="248702"/>
                  </a:lnTo>
                  <a:lnTo>
                    <a:pt x="261791" y="287971"/>
                  </a:lnTo>
                  <a:lnTo>
                    <a:pt x="222523" y="274881"/>
                  </a:lnTo>
                  <a:lnTo>
                    <a:pt x="196344" y="274881"/>
                  </a:lnTo>
                  <a:lnTo>
                    <a:pt x="196344" y="248702"/>
                  </a:lnTo>
                  <a:lnTo>
                    <a:pt x="226770" y="248702"/>
                  </a:lnTo>
                  <a:lnTo>
                    <a:pt x="230802" y="250043"/>
                  </a:lnTo>
                  <a:lnTo>
                    <a:pt x="236646" y="251994"/>
                  </a:lnTo>
                  <a:lnTo>
                    <a:pt x="236764" y="247943"/>
                  </a:lnTo>
                  <a:lnTo>
                    <a:pt x="236974" y="240717"/>
                  </a:lnTo>
                  <a:lnTo>
                    <a:pt x="240861" y="234624"/>
                  </a:lnTo>
                  <a:lnTo>
                    <a:pt x="261798" y="201795"/>
                  </a:lnTo>
                  <a:lnTo>
                    <a:pt x="261798" y="163253"/>
                  </a:lnTo>
                  <a:lnTo>
                    <a:pt x="251470" y="142604"/>
                  </a:lnTo>
                  <a:lnTo>
                    <a:pt x="243034" y="125725"/>
                  </a:lnTo>
                  <a:lnTo>
                    <a:pt x="256379" y="112380"/>
                  </a:lnTo>
                  <a:lnTo>
                    <a:pt x="261798" y="106962"/>
                  </a:lnTo>
                  <a:lnTo>
                    <a:pt x="261798" y="59708"/>
                  </a:lnTo>
                  <a:lnTo>
                    <a:pt x="232399" y="52358"/>
                  </a:lnTo>
                  <a:lnTo>
                    <a:pt x="130902" y="52358"/>
                  </a:lnTo>
                  <a:lnTo>
                    <a:pt x="130902" y="26179"/>
                  </a:lnTo>
                  <a:lnTo>
                    <a:pt x="123991" y="26179"/>
                  </a:lnTo>
                  <a:lnTo>
                    <a:pt x="103342" y="36507"/>
                  </a:lnTo>
                  <a:lnTo>
                    <a:pt x="77163" y="49596"/>
                  </a:lnTo>
                  <a:lnTo>
                    <a:pt x="74591" y="50879"/>
                  </a:lnTo>
                  <a:lnTo>
                    <a:pt x="71803" y="51573"/>
                  </a:lnTo>
                  <a:lnTo>
                    <a:pt x="36095" y="60500"/>
                  </a:lnTo>
                  <a:lnTo>
                    <a:pt x="26696" y="116877"/>
                  </a:lnTo>
                  <a:lnTo>
                    <a:pt x="37986" y="164078"/>
                  </a:lnTo>
                  <a:lnTo>
                    <a:pt x="38706" y="167082"/>
                  </a:lnTo>
                  <a:lnTo>
                    <a:pt x="38706" y="194943"/>
                  </a:lnTo>
                  <a:lnTo>
                    <a:pt x="104723" y="220618"/>
                  </a:lnTo>
                  <a:lnTo>
                    <a:pt x="104723" y="24870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120" name="Grupa 1119">
            <a:extLst>
              <a:ext uri="{FF2B5EF4-FFF2-40B4-BE49-F238E27FC236}">
                <a16:creationId xmlns:a16="http://schemas.microsoft.com/office/drawing/2014/main" id="{C6C01CFF-D182-E0F9-6618-D474973C4B12}"/>
              </a:ext>
            </a:extLst>
          </p:cNvPr>
          <p:cNvGrpSpPr/>
          <p:nvPr userDrawn="1"/>
        </p:nvGrpSpPr>
        <p:grpSpPr>
          <a:xfrm>
            <a:off x="17590017" y="1545167"/>
            <a:ext cx="564944" cy="564944"/>
            <a:chOff x="3096132" y="2879692"/>
            <a:chExt cx="287970" cy="287970"/>
          </a:xfrm>
        </p:grpSpPr>
        <p:sp>
          <p:nvSpPr>
            <p:cNvPr id="1121" name="Dowolny kształt: kształt 1120">
              <a:extLst>
                <a:ext uri="{FF2B5EF4-FFF2-40B4-BE49-F238E27FC236}">
                  <a16:creationId xmlns:a16="http://schemas.microsoft.com/office/drawing/2014/main" id="{A15FEB19-F742-DA1B-B996-FFA17F072345}"/>
                </a:ext>
              </a:extLst>
            </p:cNvPr>
            <p:cNvSpPr/>
            <p:nvPr/>
          </p:nvSpPr>
          <p:spPr>
            <a:xfrm>
              <a:off x="3213951" y="2971332"/>
              <a:ext cx="52358" cy="91626"/>
            </a:xfrm>
            <a:custGeom>
              <a:avLst/>
              <a:gdLst>
                <a:gd name="connsiteX0" fmla="*/ 52358 w 52358"/>
                <a:gd name="connsiteY0" fmla="*/ 26179 h 91626"/>
                <a:gd name="connsiteX1" fmla="*/ 26179 w 52358"/>
                <a:gd name="connsiteY1" fmla="*/ 0 h 91626"/>
                <a:gd name="connsiteX2" fmla="*/ 0 w 52358"/>
                <a:gd name="connsiteY2" fmla="*/ 26179 h 91626"/>
                <a:gd name="connsiteX3" fmla="*/ 13090 w 52358"/>
                <a:gd name="connsiteY3" fmla="*/ 48850 h 91626"/>
                <a:gd name="connsiteX4" fmla="*/ 13090 w 52358"/>
                <a:gd name="connsiteY4" fmla="*/ 91627 h 91626"/>
                <a:gd name="connsiteX5" fmla="*/ 39269 w 52358"/>
                <a:gd name="connsiteY5" fmla="*/ 91627 h 91626"/>
                <a:gd name="connsiteX6" fmla="*/ 39269 w 52358"/>
                <a:gd name="connsiteY6" fmla="*/ 48850 h 91626"/>
                <a:gd name="connsiteX7" fmla="*/ 52358 w 52358"/>
                <a:gd name="connsiteY7" fmla="*/ 26179 h 9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58" h="91626">
                  <a:moveTo>
                    <a:pt x="52358" y="26179"/>
                  </a:moveTo>
                  <a:cubicBezTo>
                    <a:pt x="52358" y="11722"/>
                    <a:pt x="40637" y="0"/>
                    <a:pt x="26179" y="0"/>
                  </a:cubicBezTo>
                  <a:cubicBezTo>
                    <a:pt x="11722" y="0"/>
                    <a:pt x="0" y="11722"/>
                    <a:pt x="0" y="26179"/>
                  </a:cubicBezTo>
                  <a:cubicBezTo>
                    <a:pt x="0" y="35865"/>
                    <a:pt x="5269" y="44321"/>
                    <a:pt x="13090" y="48850"/>
                  </a:cubicBezTo>
                  <a:lnTo>
                    <a:pt x="13090" y="91627"/>
                  </a:lnTo>
                  <a:lnTo>
                    <a:pt x="39269" y="91627"/>
                  </a:lnTo>
                  <a:lnTo>
                    <a:pt x="39269" y="48850"/>
                  </a:lnTo>
                  <a:cubicBezTo>
                    <a:pt x="47090" y="44321"/>
                    <a:pt x="52358" y="35872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2" name="Dowolny kształt: kształt 1121">
              <a:extLst>
                <a:ext uri="{FF2B5EF4-FFF2-40B4-BE49-F238E27FC236}">
                  <a16:creationId xmlns:a16="http://schemas.microsoft.com/office/drawing/2014/main" id="{E3165F35-CDC8-9D08-AB1E-607195B274A5}"/>
                </a:ext>
              </a:extLst>
            </p:cNvPr>
            <p:cNvSpPr/>
            <p:nvPr/>
          </p:nvSpPr>
          <p:spPr>
            <a:xfrm>
              <a:off x="3096132" y="2879692"/>
              <a:ext cx="287970" cy="287970"/>
            </a:xfrm>
            <a:custGeom>
              <a:avLst/>
              <a:gdLst>
                <a:gd name="connsiteX0" fmla="*/ 130909 w 287970"/>
                <a:gd name="connsiteY0" fmla="*/ 26192 h 287970"/>
                <a:gd name="connsiteX1" fmla="*/ 130909 w 287970"/>
                <a:gd name="connsiteY1" fmla="*/ 52371 h 287970"/>
                <a:gd name="connsiteX2" fmla="*/ 232405 w 287970"/>
                <a:gd name="connsiteY2" fmla="*/ 52371 h 287970"/>
                <a:gd name="connsiteX3" fmla="*/ 261805 w 287970"/>
                <a:gd name="connsiteY3" fmla="*/ 59721 h 287970"/>
                <a:gd name="connsiteX4" fmla="*/ 261805 w 287970"/>
                <a:gd name="connsiteY4" fmla="*/ 106975 h 287970"/>
                <a:gd name="connsiteX5" fmla="*/ 256385 w 287970"/>
                <a:gd name="connsiteY5" fmla="*/ 112394 h 287970"/>
                <a:gd name="connsiteX6" fmla="*/ 243041 w 287970"/>
                <a:gd name="connsiteY6" fmla="*/ 125738 h 287970"/>
                <a:gd name="connsiteX7" fmla="*/ 251477 w 287970"/>
                <a:gd name="connsiteY7" fmla="*/ 142618 h 287970"/>
                <a:gd name="connsiteX8" fmla="*/ 261805 w 287970"/>
                <a:gd name="connsiteY8" fmla="*/ 163266 h 287970"/>
                <a:gd name="connsiteX9" fmla="*/ 261805 w 287970"/>
                <a:gd name="connsiteY9" fmla="*/ 201809 h 287970"/>
                <a:gd name="connsiteX10" fmla="*/ 240868 w 287970"/>
                <a:gd name="connsiteY10" fmla="*/ 234637 h 287970"/>
                <a:gd name="connsiteX11" fmla="*/ 236980 w 287970"/>
                <a:gd name="connsiteY11" fmla="*/ 240730 h 287970"/>
                <a:gd name="connsiteX12" fmla="*/ 236771 w 287970"/>
                <a:gd name="connsiteY12" fmla="*/ 247956 h 287970"/>
                <a:gd name="connsiteX13" fmla="*/ 236653 w 287970"/>
                <a:gd name="connsiteY13" fmla="*/ 252007 h 287970"/>
                <a:gd name="connsiteX14" fmla="*/ 230808 w 287970"/>
                <a:gd name="connsiteY14" fmla="*/ 250057 h 287970"/>
                <a:gd name="connsiteX15" fmla="*/ 226777 w 287970"/>
                <a:gd name="connsiteY15" fmla="*/ 248715 h 287970"/>
                <a:gd name="connsiteX16" fmla="*/ 173391 w 287970"/>
                <a:gd name="connsiteY16" fmla="*/ 248715 h 287970"/>
                <a:gd name="connsiteX17" fmla="*/ 131197 w 287970"/>
                <a:gd name="connsiteY17" fmla="*/ 238165 h 287970"/>
                <a:gd name="connsiteX18" fmla="*/ 123232 w 287970"/>
                <a:gd name="connsiteY18" fmla="*/ 230200 h 287970"/>
                <a:gd name="connsiteX19" fmla="*/ 119338 w 287970"/>
                <a:gd name="connsiteY19" fmla="*/ 226305 h 287970"/>
                <a:gd name="connsiteX20" fmla="*/ 114207 w 287970"/>
                <a:gd name="connsiteY20" fmla="*/ 224309 h 287970"/>
                <a:gd name="connsiteX21" fmla="*/ 38699 w 287970"/>
                <a:gd name="connsiteY21" fmla="*/ 194943 h 287970"/>
                <a:gd name="connsiteX22" fmla="*/ 38699 w 287970"/>
                <a:gd name="connsiteY22" fmla="*/ 167082 h 287970"/>
                <a:gd name="connsiteX23" fmla="*/ 37979 w 287970"/>
                <a:gd name="connsiteY23" fmla="*/ 164078 h 287970"/>
                <a:gd name="connsiteX24" fmla="*/ 26690 w 287970"/>
                <a:gd name="connsiteY24" fmla="*/ 116877 h 287970"/>
                <a:gd name="connsiteX25" fmla="*/ 36088 w 287970"/>
                <a:gd name="connsiteY25" fmla="*/ 60500 h 287970"/>
                <a:gd name="connsiteX26" fmla="*/ 71796 w 287970"/>
                <a:gd name="connsiteY26" fmla="*/ 51573 h 287970"/>
                <a:gd name="connsiteX27" fmla="*/ 74584 w 287970"/>
                <a:gd name="connsiteY27" fmla="*/ 50879 h 287970"/>
                <a:gd name="connsiteX28" fmla="*/ 77156 w 287970"/>
                <a:gd name="connsiteY28" fmla="*/ 49596 h 287970"/>
                <a:gd name="connsiteX29" fmla="*/ 103336 w 287970"/>
                <a:gd name="connsiteY29" fmla="*/ 36507 h 287970"/>
                <a:gd name="connsiteX30" fmla="*/ 123984 w 287970"/>
                <a:gd name="connsiteY30" fmla="*/ 26179 h 287970"/>
                <a:gd name="connsiteX31" fmla="*/ 130896 w 287970"/>
                <a:gd name="connsiteY31" fmla="*/ 26179 h 287970"/>
                <a:gd name="connsiteX32" fmla="*/ 157075 w 287970"/>
                <a:gd name="connsiteY32" fmla="*/ 0 h 287970"/>
                <a:gd name="connsiteX33" fmla="*/ 117806 w 287970"/>
                <a:gd name="connsiteY33" fmla="*/ 0 h 287970"/>
                <a:gd name="connsiteX34" fmla="*/ 91627 w 287970"/>
                <a:gd name="connsiteY34" fmla="*/ 13090 h 287970"/>
                <a:gd name="connsiteX35" fmla="*/ 65448 w 287970"/>
                <a:gd name="connsiteY35" fmla="*/ 26179 h 287970"/>
                <a:gd name="connsiteX36" fmla="*/ 13090 w 287970"/>
                <a:gd name="connsiteY36" fmla="*/ 39269 h 287970"/>
                <a:gd name="connsiteX37" fmla="*/ 0 w 287970"/>
                <a:gd name="connsiteY37" fmla="*/ 117806 h 287970"/>
                <a:gd name="connsiteX38" fmla="*/ 12520 w 287970"/>
                <a:gd name="connsiteY38" fmla="*/ 170164 h 287970"/>
                <a:gd name="connsiteX39" fmla="*/ 12520 w 287970"/>
                <a:gd name="connsiteY39" fmla="*/ 212850 h 287970"/>
                <a:gd name="connsiteX40" fmla="*/ 104717 w 287970"/>
                <a:gd name="connsiteY40" fmla="*/ 248702 h 287970"/>
                <a:gd name="connsiteX41" fmla="*/ 117806 w 287970"/>
                <a:gd name="connsiteY41" fmla="*/ 261791 h 287970"/>
                <a:gd name="connsiteX42" fmla="*/ 170164 w 287970"/>
                <a:gd name="connsiteY42" fmla="*/ 274881 h 287970"/>
                <a:gd name="connsiteX43" fmla="*/ 222523 w 287970"/>
                <a:gd name="connsiteY43" fmla="*/ 274881 h 287970"/>
                <a:gd name="connsiteX44" fmla="*/ 261791 w 287970"/>
                <a:gd name="connsiteY44" fmla="*/ 287971 h 287970"/>
                <a:gd name="connsiteX45" fmla="*/ 262930 w 287970"/>
                <a:gd name="connsiteY45" fmla="*/ 248702 h 287970"/>
                <a:gd name="connsiteX46" fmla="*/ 287971 w 287970"/>
                <a:gd name="connsiteY46" fmla="*/ 209433 h 287970"/>
                <a:gd name="connsiteX47" fmla="*/ 287971 w 287970"/>
                <a:gd name="connsiteY47" fmla="*/ 157075 h 287970"/>
                <a:gd name="connsiteX48" fmla="*/ 274881 w 287970"/>
                <a:gd name="connsiteY48" fmla="*/ 130896 h 287970"/>
                <a:gd name="connsiteX49" fmla="*/ 287971 w 287970"/>
                <a:gd name="connsiteY49" fmla="*/ 117806 h 287970"/>
                <a:gd name="connsiteX50" fmla="*/ 287971 w 287970"/>
                <a:gd name="connsiteY50" fmla="*/ 39269 h 287970"/>
                <a:gd name="connsiteX51" fmla="*/ 235612 w 287970"/>
                <a:gd name="connsiteY51" fmla="*/ 26179 h 287970"/>
                <a:gd name="connsiteX52" fmla="*/ 157075 w 287970"/>
                <a:gd name="connsiteY52" fmla="*/ 26179 h 287970"/>
                <a:gd name="connsiteX53" fmla="*/ 157075 w 287970"/>
                <a:gd name="connsiteY53" fmla="*/ 0 h 287970"/>
                <a:gd name="connsiteX54" fmla="*/ 157075 w 287970"/>
                <a:gd name="connsiteY54" fmla="*/ 0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87970" h="287970">
                  <a:moveTo>
                    <a:pt x="130909" y="26192"/>
                  </a:moveTo>
                  <a:lnTo>
                    <a:pt x="130909" y="52371"/>
                  </a:lnTo>
                  <a:lnTo>
                    <a:pt x="232405" y="52371"/>
                  </a:lnTo>
                  <a:lnTo>
                    <a:pt x="261805" y="59721"/>
                  </a:lnTo>
                  <a:lnTo>
                    <a:pt x="261805" y="106975"/>
                  </a:lnTo>
                  <a:lnTo>
                    <a:pt x="256385" y="112394"/>
                  </a:lnTo>
                  <a:lnTo>
                    <a:pt x="243041" y="125738"/>
                  </a:lnTo>
                  <a:lnTo>
                    <a:pt x="251477" y="142618"/>
                  </a:lnTo>
                  <a:lnTo>
                    <a:pt x="261805" y="163266"/>
                  </a:lnTo>
                  <a:lnTo>
                    <a:pt x="261805" y="201809"/>
                  </a:lnTo>
                  <a:lnTo>
                    <a:pt x="240868" y="234637"/>
                  </a:lnTo>
                  <a:lnTo>
                    <a:pt x="236980" y="240730"/>
                  </a:lnTo>
                  <a:lnTo>
                    <a:pt x="236771" y="247956"/>
                  </a:lnTo>
                  <a:lnTo>
                    <a:pt x="236653" y="252007"/>
                  </a:lnTo>
                  <a:lnTo>
                    <a:pt x="230808" y="250057"/>
                  </a:lnTo>
                  <a:lnTo>
                    <a:pt x="226777" y="248715"/>
                  </a:lnTo>
                  <a:lnTo>
                    <a:pt x="173391" y="248715"/>
                  </a:lnTo>
                  <a:lnTo>
                    <a:pt x="131197" y="238165"/>
                  </a:lnTo>
                  <a:lnTo>
                    <a:pt x="123232" y="230200"/>
                  </a:lnTo>
                  <a:lnTo>
                    <a:pt x="119338" y="226305"/>
                  </a:lnTo>
                  <a:lnTo>
                    <a:pt x="114207" y="224309"/>
                  </a:lnTo>
                  <a:lnTo>
                    <a:pt x="38699" y="194943"/>
                  </a:lnTo>
                  <a:lnTo>
                    <a:pt x="38699" y="167082"/>
                  </a:lnTo>
                  <a:lnTo>
                    <a:pt x="37979" y="164078"/>
                  </a:lnTo>
                  <a:lnTo>
                    <a:pt x="26690" y="116877"/>
                  </a:lnTo>
                  <a:lnTo>
                    <a:pt x="36088" y="60500"/>
                  </a:lnTo>
                  <a:lnTo>
                    <a:pt x="71796" y="51573"/>
                  </a:lnTo>
                  <a:lnTo>
                    <a:pt x="74584" y="50879"/>
                  </a:lnTo>
                  <a:lnTo>
                    <a:pt x="77156" y="49596"/>
                  </a:lnTo>
                  <a:lnTo>
                    <a:pt x="103336" y="36507"/>
                  </a:lnTo>
                  <a:lnTo>
                    <a:pt x="123984" y="26179"/>
                  </a:lnTo>
                  <a:lnTo>
                    <a:pt x="130896" y="26179"/>
                  </a:lnTo>
                  <a:moveTo>
                    <a:pt x="157075" y="0"/>
                  </a:move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70164" y="274881"/>
                  </a:lnTo>
                  <a:lnTo>
                    <a:pt x="222523" y="274881"/>
                  </a:lnTo>
                  <a:lnTo>
                    <a:pt x="261791" y="287971"/>
                  </a:lnTo>
                  <a:lnTo>
                    <a:pt x="262930" y="248702"/>
                  </a:lnTo>
                  <a:lnTo>
                    <a:pt x="287971" y="209433"/>
                  </a:lnTo>
                  <a:lnTo>
                    <a:pt x="287971" y="157075"/>
                  </a:ln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5707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123" name="Grupa 1122">
            <a:extLst>
              <a:ext uri="{FF2B5EF4-FFF2-40B4-BE49-F238E27FC236}">
                <a16:creationId xmlns:a16="http://schemas.microsoft.com/office/drawing/2014/main" id="{92064E37-1C6F-05DA-EDCB-5A5B520D4D91}"/>
              </a:ext>
            </a:extLst>
          </p:cNvPr>
          <p:cNvGrpSpPr/>
          <p:nvPr userDrawn="1"/>
        </p:nvGrpSpPr>
        <p:grpSpPr>
          <a:xfrm>
            <a:off x="16922380" y="7708229"/>
            <a:ext cx="616302" cy="616302"/>
            <a:chOff x="2755816" y="6021202"/>
            <a:chExt cx="314149" cy="314149"/>
          </a:xfrm>
        </p:grpSpPr>
        <p:sp>
          <p:nvSpPr>
            <p:cNvPr id="1124" name="Dowolny kształt: kształt 1123">
              <a:extLst>
                <a:ext uri="{FF2B5EF4-FFF2-40B4-BE49-F238E27FC236}">
                  <a16:creationId xmlns:a16="http://schemas.microsoft.com/office/drawing/2014/main" id="{950A191B-635C-9EA3-3C8C-D9D861EAAC51}"/>
                </a:ext>
              </a:extLst>
            </p:cNvPr>
            <p:cNvSpPr/>
            <p:nvPr/>
          </p:nvSpPr>
          <p:spPr>
            <a:xfrm>
              <a:off x="2886712" y="6125912"/>
              <a:ext cx="52364" cy="104716"/>
            </a:xfrm>
            <a:custGeom>
              <a:avLst/>
              <a:gdLst>
                <a:gd name="connsiteX0" fmla="*/ 17455 w 52364"/>
                <a:gd name="connsiteY0" fmla="*/ 34910 h 104716"/>
                <a:gd name="connsiteX1" fmla="*/ 0 w 52364"/>
                <a:gd name="connsiteY1" fmla="*/ 34910 h 104716"/>
                <a:gd name="connsiteX2" fmla="*/ 0 w 52364"/>
                <a:gd name="connsiteY2" fmla="*/ 17455 h 104716"/>
                <a:gd name="connsiteX3" fmla="*/ 17455 w 52364"/>
                <a:gd name="connsiteY3" fmla="*/ 17455 h 104716"/>
                <a:gd name="connsiteX4" fmla="*/ 17455 w 52364"/>
                <a:gd name="connsiteY4" fmla="*/ 0 h 104716"/>
                <a:gd name="connsiteX5" fmla="*/ 34910 w 52364"/>
                <a:gd name="connsiteY5" fmla="*/ 0 h 104716"/>
                <a:gd name="connsiteX6" fmla="*/ 34910 w 52364"/>
                <a:gd name="connsiteY6" fmla="*/ 87262 h 104716"/>
                <a:gd name="connsiteX7" fmla="*/ 52365 w 52364"/>
                <a:gd name="connsiteY7" fmla="*/ 87262 h 104716"/>
                <a:gd name="connsiteX8" fmla="*/ 52365 w 52364"/>
                <a:gd name="connsiteY8" fmla="*/ 104717 h 104716"/>
                <a:gd name="connsiteX9" fmla="*/ 7 w 52364"/>
                <a:gd name="connsiteY9" fmla="*/ 104717 h 104716"/>
                <a:gd name="connsiteX10" fmla="*/ 7 w 52364"/>
                <a:gd name="connsiteY10" fmla="*/ 87262 h 104716"/>
                <a:gd name="connsiteX11" fmla="*/ 17461 w 52364"/>
                <a:gd name="connsiteY11" fmla="*/ 87262 h 104716"/>
                <a:gd name="connsiteX12" fmla="*/ 17461 w 52364"/>
                <a:gd name="connsiteY12" fmla="*/ 34903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64" h="104716">
                  <a:moveTo>
                    <a:pt x="17455" y="34910"/>
                  </a:moveTo>
                  <a:lnTo>
                    <a:pt x="0" y="34910"/>
                  </a:lnTo>
                  <a:lnTo>
                    <a:pt x="0" y="17455"/>
                  </a:lnTo>
                  <a:lnTo>
                    <a:pt x="17455" y="17455"/>
                  </a:lnTo>
                  <a:lnTo>
                    <a:pt x="17455" y="0"/>
                  </a:lnTo>
                  <a:lnTo>
                    <a:pt x="34910" y="0"/>
                  </a:lnTo>
                  <a:lnTo>
                    <a:pt x="34910" y="87262"/>
                  </a:lnTo>
                  <a:lnTo>
                    <a:pt x="52365" y="87262"/>
                  </a:lnTo>
                  <a:lnTo>
                    <a:pt x="52365" y="104717"/>
                  </a:lnTo>
                  <a:lnTo>
                    <a:pt x="7" y="104717"/>
                  </a:lnTo>
                  <a:lnTo>
                    <a:pt x="7" y="87262"/>
                  </a:lnTo>
                  <a:lnTo>
                    <a:pt x="17461" y="87262"/>
                  </a:lnTo>
                  <a:lnTo>
                    <a:pt x="17461" y="3490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5" name="Dowolny kształt: kształt 1124">
              <a:extLst>
                <a:ext uri="{FF2B5EF4-FFF2-40B4-BE49-F238E27FC236}">
                  <a16:creationId xmlns:a16="http://schemas.microsoft.com/office/drawing/2014/main" id="{A7E1357B-74E9-8C64-4F57-88F2DF48F213}"/>
                </a:ext>
              </a:extLst>
            </p:cNvPr>
            <p:cNvSpPr/>
            <p:nvPr/>
          </p:nvSpPr>
          <p:spPr>
            <a:xfrm>
              <a:off x="2755816" y="6021202"/>
              <a:ext cx="314149" cy="314149"/>
            </a:xfrm>
            <a:custGeom>
              <a:avLst/>
              <a:gdLst>
                <a:gd name="connsiteX0" fmla="*/ 157075 w 314149"/>
                <a:gd name="connsiteY0" fmla="*/ 314150 h 314149"/>
                <a:gd name="connsiteX1" fmla="*/ 0 w 314149"/>
                <a:gd name="connsiteY1" fmla="*/ 157075 h 314149"/>
                <a:gd name="connsiteX2" fmla="*/ 157075 w 314149"/>
                <a:gd name="connsiteY2" fmla="*/ 0 h 314149"/>
                <a:gd name="connsiteX3" fmla="*/ 157075 w 314149"/>
                <a:gd name="connsiteY3" fmla="*/ 0 h 314149"/>
                <a:gd name="connsiteX4" fmla="*/ 314150 w 314149"/>
                <a:gd name="connsiteY4" fmla="*/ 157075 h 314149"/>
                <a:gd name="connsiteX5" fmla="*/ 261791 w 314149"/>
                <a:gd name="connsiteY5" fmla="*/ 157075 h 314149"/>
                <a:gd name="connsiteX6" fmla="*/ 157075 w 314149"/>
                <a:gd name="connsiteY6" fmla="*/ 52358 h 314149"/>
                <a:gd name="connsiteX7" fmla="*/ 52358 w 314149"/>
                <a:gd name="connsiteY7" fmla="*/ 157075 h 314149"/>
                <a:gd name="connsiteX8" fmla="*/ 157075 w 314149"/>
                <a:gd name="connsiteY8" fmla="*/ 261791 h 314149"/>
                <a:gd name="connsiteX9" fmla="*/ 157075 w 314149"/>
                <a:gd name="connsiteY9" fmla="*/ 314150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4149" h="314149">
                  <a:moveTo>
                    <a:pt x="157075" y="314150"/>
                  </a:moveTo>
                  <a:cubicBezTo>
                    <a:pt x="70461" y="314150"/>
                    <a:pt x="0" y="243688"/>
                    <a:pt x="0" y="157075"/>
                  </a:cubicBezTo>
                  <a:cubicBezTo>
                    <a:pt x="0" y="70461"/>
                    <a:pt x="70461" y="0"/>
                    <a:pt x="157075" y="0"/>
                  </a:cubicBezTo>
                  <a:lnTo>
                    <a:pt x="157075" y="0"/>
                  </a:lnTo>
                  <a:cubicBezTo>
                    <a:pt x="243689" y="0"/>
                    <a:pt x="314150" y="70461"/>
                    <a:pt x="314150" y="157075"/>
                  </a:cubicBezTo>
                  <a:lnTo>
                    <a:pt x="261791" y="157075"/>
                  </a:lnTo>
                  <a:cubicBezTo>
                    <a:pt x="261791" y="99337"/>
                    <a:pt x="214813" y="52358"/>
                    <a:pt x="157075" y="52358"/>
                  </a:cubicBezTo>
                  <a:cubicBezTo>
                    <a:pt x="99337" y="52358"/>
                    <a:pt x="52358" y="99337"/>
                    <a:pt x="52358" y="157075"/>
                  </a:cubicBezTo>
                  <a:cubicBezTo>
                    <a:pt x="52358" y="214813"/>
                    <a:pt x="99337" y="261791"/>
                    <a:pt x="157075" y="261791"/>
                  </a:cubicBezTo>
                  <a:lnTo>
                    <a:pt x="157075" y="31415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126" name="Grafika 52">
            <a:extLst>
              <a:ext uri="{FF2B5EF4-FFF2-40B4-BE49-F238E27FC236}">
                <a16:creationId xmlns:a16="http://schemas.microsoft.com/office/drawing/2014/main" id="{1267D565-35EC-9705-364A-1A267A4B6323}"/>
              </a:ext>
            </a:extLst>
          </p:cNvPr>
          <p:cNvGrpSpPr/>
          <p:nvPr userDrawn="1"/>
        </p:nvGrpSpPr>
        <p:grpSpPr>
          <a:xfrm>
            <a:off x="16254719" y="7708229"/>
            <a:ext cx="616302" cy="616302"/>
            <a:chOff x="2415488" y="6021202"/>
            <a:chExt cx="314149" cy="314149"/>
          </a:xfrm>
          <a:solidFill>
            <a:srgbClr val="212E39"/>
          </a:solidFill>
        </p:grpSpPr>
        <p:sp>
          <p:nvSpPr>
            <p:cNvPr id="1127" name="Dowolny kształt: kształt 1126">
              <a:extLst>
                <a:ext uri="{FF2B5EF4-FFF2-40B4-BE49-F238E27FC236}">
                  <a16:creationId xmlns:a16="http://schemas.microsoft.com/office/drawing/2014/main" id="{E9F79E08-9411-C8E1-6438-710FA6CA9389}"/>
                </a:ext>
              </a:extLst>
            </p:cNvPr>
            <p:cNvSpPr/>
            <p:nvPr/>
          </p:nvSpPr>
          <p:spPr>
            <a:xfrm>
              <a:off x="2415488" y="6021202"/>
              <a:ext cx="314149" cy="314149"/>
            </a:xfrm>
            <a:custGeom>
              <a:avLst/>
              <a:gdLst>
                <a:gd name="connsiteX0" fmla="*/ 157075 w 314149"/>
                <a:gd name="connsiteY0" fmla="*/ 0 h 314149"/>
                <a:gd name="connsiteX1" fmla="*/ 0 w 314149"/>
                <a:gd name="connsiteY1" fmla="*/ 157075 h 314149"/>
                <a:gd name="connsiteX2" fmla="*/ 157075 w 314149"/>
                <a:gd name="connsiteY2" fmla="*/ 314150 h 314149"/>
                <a:gd name="connsiteX3" fmla="*/ 314150 w 314149"/>
                <a:gd name="connsiteY3" fmla="*/ 157075 h 314149"/>
                <a:gd name="connsiteX4" fmla="*/ 157075 w 314149"/>
                <a:gd name="connsiteY4" fmla="*/ 0 h 314149"/>
                <a:gd name="connsiteX5" fmla="*/ 157075 w 314149"/>
                <a:gd name="connsiteY5" fmla="*/ 31605 h 314149"/>
                <a:gd name="connsiteX6" fmla="*/ 269279 w 314149"/>
                <a:gd name="connsiteY6" fmla="*/ 100973 h 314149"/>
                <a:gd name="connsiteX7" fmla="*/ 170164 w 314149"/>
                <a:gd name="connsiteY7" fmla="*/ 150530 h 314149"/>
                <a:gd name="connsiteX8" fmla="*/ 170164 w 314149"/>
                <a:gd name="connsiteY8" fmla="*/ 209433 h 314149"/>
                <a:gd name="connsiteX9" fmla="*/ 196344 w 314149"/>
                <a:gd name="connsiteY9" fmla="*/ 209433 h 314149"/>
                <a:gd name="connsiteX10" fmla="*/ 196344 w 314149"/>
                <a:gd name="connsiteY10" fmla="*/ 235612 h 314149"/>
                <a:gd name="connsiteX11" fmla="*/ 117806 w 314149"/>
                <a:gd name="connsiteY11" fmla="*/ 235612 h 314149"/>
                <a:gd name="connsiteX12" fmla="*/ 117806 w 314149"/>
                <a:gd name="connsiteY12" fmla="*/ 209433 h 314149"/>
                <a:gd name="connsiteX13" fmla="*/ 143985 w 314149"/>
                <a:gd name="connsiteY13" fmla="*/ 209433 h 314149"/>
                <a:gd name="connsiteX14" fmla="*/ 143985 w 314149"/>
                <a:gd name="connsiteY14" fmla="*/ 163620 h 314149"/>
                <a:gd name="connsiteX15" fmla="*/ 44871 w 314149"/>
                <a:gd name="connsiteY15" fmla="*/ 213177 h 314149"/>
                <a:gd name="connsiteX16" fmla="*/ 31605 w 314149"/>
                <a:gd name="connsiteY16" fmla="*/ 157075 h 314149"/>
                <a:gd name="connsiteX17" fmla="*/ 157075 w 314149"/>
                <a:gd name="connsiteY17" fmla="*/ 31605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4149" h="314149">
                  <a:moveTo>
                    <a:pt x="157075" y="0"/>
                  </a:moveTo>
                  <a:cubicBezTo>
                    <a:pt x="70461" y="0"/>
                    <a:pt x="0" y="70461"/>
                    <a:pt x="0" y="157075"/>
                  </a:cubicBezTo>
                  <a:cubicBezTo>
                    <a:pt x="0" y="243688"/>
                    <a:pt x="70461" y="314150"/>
                    <a:pt x="157075" y="314150"/>
                  </a:cubicBezTo>
                  <a:cubicBezTo>
                    <a:pt x="243689" y="314150"/>
                    <a:pt x="314150" y="243688"/>
                    <a:pt x="314150" y="157075"/>
                  </a:cubicBezTo>
                  <a:cubicBezTo>
                    <a:pt x="314150" y="70461"/>
                    <a:pt x="243689" y="0"/>
                    <a:pt x="157075" y="0"/>
                  </a:cubicBezTo>
                  <a:close/>
                  <a:moveTo>
                    <a:pt x="157075" y="31605"/>
                  </a:moveTo>
                  <a:cubicBezTo>
                    <a:pt x="206102" y="31605"/>
                    <a:pt x="248650" y="59878"/>
                    <a:pt x="269279" y="100973"/>
                  </a:cubicBezTo>
                  <a:lnTo>
                    <a:pt x="170164" y="150530"/>
                  </a:lnTo>
                  <a:lnTo>
                    <a:pt x="170164" y="209433"/>
                  </a:lnTo>
                  <a:lnTo>
                    <a:pt x="196344" y="209433"/>
                  </a:lnTo>
                  <a:lnTo>
                    <a:pt x="196344" y="235612"/>
                  </a:lnTo>
                  <a:lnTo>
                    <a:pt x="117806" y="235612"/>
                  </a:lnTo>
                  <a:lnTo>
                    <a:pt x="117806" y="209433"/>
                  </a:lnTo>
                  <a:lnTo>
                    <a:pt x="143985" y="209433"/>
                  </a:lnTo>
                  <a:lnTo>
                    <a:pt x="143985" y="163620"/>
                  </a:lnTo>
                  <a:lnTo>
                    <a:pt x="44871" y="213177"/>
                  </a:lnTo>
                  <a:cubicBezTo>
                    <a:pt x="36389" y="196285"/>
                    <a:pt x="31605" y="177226"/>
                    <a:pt x="31605" y="157075"/>
                  </a:cubicBezTo>
                  <a:cubicBezTo>
                    <a:pt x="31605" y="87890"/>
                    <a:pt x="87890" y="31605"/>
                    <a:pt x="157075" y="31605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8" name="Dowolny kształt: kształt 1127">
              <a:extLst>
                <a:ext uri="{FF2B5EF4-FFF2-40B4-BE49-F238E27FC236}">
                  <a16:creationId xmlns:a16="http://schemas.microsoft.com/office/drawing/2014/main" id="{7737140A-0C29-2D35-BFF5-E776D35A3E86}"/>
                </a:ext>
              </a:extLst>
            </p:cNvPr>
            <p:cNvSpPr/>
            <p:nvPr/>
          </p:nvSpPr>
          <p:spPr>
            <a:xfrm>
              <a:off x="2533294" y="6099739"/>
              <a:ext cx="52358" cy="85082"/>
            </a:xfrm>
            <a:custGeom>
              <a:avLst/>
              <a:gdLst>
                <a:gd name="connsiteX0" fmla="*/ 26179 w 52358"/>
                <a:gd name="connsiteY0" fmla="*/ 0 h 85082"/>
                <a:gd name="connsiteX1" fmla="*/ 26179 w 52358"/>
                <a:gd name="connsiteY1" fmla="*/ 26179 h 85082"/>
                <a:gd name="connsiteX2" fmla="*/ 0 w 52358"/>
                <a:gd name="connsiteY2" fmla="*/ 26179 h 85082"/>
                <a:gd name="connsiteX3" fmla="*/ 0 w 52358"/>
                <a:gd name="connsiteY3" fmla="*/ 52358 h 85082"/>
                <a:gd name="connsiteX4" fmla="*/ 26179 w 52358"/>
                <a:gd name="connsiteY4" fmla="*/ 52358 h 85082"/>
                <a:gd name="connsiteX5" fmla="*/ 26179 w 52358"/>
                <a:gd name="connsiteY5" fmla="*/ 85082 h 85082"/>
                <a:gd name="connsiteX6" fmla="*/ 52358 w 52358"/>
                <a:gd name="connsiteY6" fmla="*/ 71993 h 85082"/>
                <a:gd name="connsiteX7" fmla="*/ 52358 w 52358"/>
                <a:gd name="connsiteY7" fmla="*/ 0 h 85082"/>
                <a:gd name="connsiteX8" fmla="*/ 26179 w 52358"/>
                <a:gd name="connsiteY8" fmla="*/ 0 h 8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58" h="85082">
                  <a:moveTo>
                    <a:pt x="26179" y="0"/>
                  </a:moveTo>
                  <a:lnTo>
                    <a:pt x="26179" y="26179"/>
                  </a:lnTo>
                  <a:lnTo>
                    <a:pt x="0" y="26179"/>
                  </a:lnTo>
                  <a:lnTo>
                    <a:pt x="0" y="52358"/>
                  </a:lnTo>
                  <a:lnTo>
                    <a:pt x="26179" y="52358"/>
                  </a:lnTo>
                  <a:lnTo>
                    <a:pt x="26179" y="85082"/>
                  </a:lnTo>
                  <a:lnTo>
                    <a:pt x="52358" y="71993"/>
                  </a:lnTo>
                  <a:lnTo>
                    <a:pt x="52358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129" name="Grafika 52">
            <a:extLst>
              <a:ext uri="{FF2B5EF4-FFF2-40B4-BE49-F238E27FC236}">
                <a16:creationId xmlns:a16="http://schemas.microsoft.com/office/drawing/2014/main" id="{869BAC7E-8137-D798-B152-47AB10EA395B}"/>
              </a:ext>
            </a:extLst>
          </p:cNvPr>
          <p:cNvGrpSpPr/>
          <p:nvPr userDrawn="1"/>
        </p:nvGrpSpPr>
        <p:grpSpPr>
          <a:xfrm>
            <a:off x="21364903" y="-2101271"/>
            <a:ext cx="616302" cy="616291"/>
            <a:chOff x="5020312" y="1020986"/>
            <a:chExt cx="314149" cy="314143"/>
          </a:xfrm>
          <a:solidFill>
            <a:srgbClr val="212E39"/>
          </a:solidFill>
        </p:grpSpPr>
        <p:sp>
          <p:nvSpPr>
            <p:cNvPr id="1130" name="Dowolny kształt: kształt 1129">
              <a:extLst>
                <a:ext uri="{FF2B5EF4-FFF2-40B4-BE49-F238E27FC236}">
                  <a16:creationId xmlns:a16="http://schemas.microsoft.com/office/drawing/2014/main" id="{077178A2-D5CC-6381-4E6A-2EB7FF1118A6}"/>
                </a:ext>
              </a:extLst>
            </p:cNvPr>
            <p:cNvSpPr/>
            <p:nvPr/>
          </p:nvSpPr>
          <p:spPr>
            <a:xfrm>
              <a:off x="5138118" y="1086434"/>
              <a:ext cx="78537" cy="78537"/>
            </a:xfrm>
            <a:custGeom>
              <a:avLst/>
              <a:gdLst>
                <a:gd name="connsiteX0" fmla="*/ 39269 w 78537"/>
                <a:gd name="connsiteY0" fmla="*/ 78537 h 78537"/>
                <a:gd name="connsiteX1" fmla="*/ 78538 w 78537"/>
                <a:gd name="connsiteY1" fmla="*/ 39269 h 78537"/>
                <a:gd name="connsiteX2" fmla="*/ 39269 w 78537"/>
                <a:gd name="connsiteY2" fmla="*/ 0 h 78537"/>
                <a:gd name="connsiteX3" fmla="*/ 0 w 78537"/>
                <a:gd name="connsiteY3" fmla="*/ 39269 h 78537"/>
                <a:gd name="connsiteX4" fmla="*/ 0 w 78537"/>
                <a:gd name="connsiteY4" fmla="*/ 39288 h 78537"/>
                <a:gd name="connsiteX5" fmla="*/ 38968 w 78537"/>
                <a:gd name="connsiteY5" fmla="*/ 78537 h 78537"/>
                <a:gd name="connsiteX6" fmla="*/ 39269 w 78537"/>
                <a:gd name="connsiteY6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537" h="78537">
                  <a:moveTo>
                    <a:pt x="39269" y="78537"/>
                  </a:moveTo>
                  <a:cubicBezTo>
                    <a:pt x="60958" y="78537"/>
                    <a:pt x="78538" y="60958"/>
                    <a:pt x="78538" y="39269"/>
                  </a:cubicBezTo>
                  <a:cubicBezTo>
                    <a:pt x="78538" y="17579"/>
                    <a:pt x="60958" y="0"/>
                    <a:pt x="39269" y="0"/>
                  </a:cubicBezTo>
                  <a:cubicBezTo>
                    <a:pt x="17579" y="0"/>
                    <a:pt x="0" y="17579"/>
                    <a:pt x="0" y="39269"/>
                  </a:cubicBezTo>
                  <a:lnTo>
                    <a:pt x="0" y="39288"/>
                  </a:lnTo>
                  <a:cubicBezTo>
                    <a:pt x="-78" y="60886"/>
                    <a:pt x="17370" y="78459"/>
                    <a:pt x="38968" y="78537"/>
                  </a:cubicBezTo>
                  <a:lnTo>
                    <a:pt x="39269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1" name="Dowolny kształt: kształt 1130">
              <a:extLst>
                <a:ext uri="{FF2B5EF4-FFF2-40B4-BE49-F238E27FC236}">
                  <a16:creationId xmlns:a16="http://schemas.microsoft.com/office/drawing/2014/main" id="{79D4C77B-AAD5-CB13-64AB-9B5C44000B47}"/>
                </a:ext>
              </a:extLst>
            </p:cNvPr>
            <p:cNvSpPr/>
            <p:nvPr/>
          </p:nvSpPr>
          <p:spPr>
            <a:xfrm>
              <a:off x="5125029" y="1178061"/>
              <a:ext cx="104716" cy="78537"/>
            </a:xfrm>
            <a:custGeom>
              <a:avLst/>
              <a:gdLst>
                <a:gd name="connsiteX0" fmla="*/ 0 w 104716"/>
                <a:gd name="connsiteY0" fmla="*/ 78537 h 78537"/>
                <a:gd name="connsiteX1" fmla="*/ 104717 w 104716"/>
                <a:gd name="connsiteY1" fmla="*/ 78537 h 78537"/>
                <a:gd name="connsiteX2" fmla="*/ 104717 w 104716"/>
                <a:gd name="connsiteY2" fmla="*/ 39269 h 78537"/>
                <a:gd name="connsiteX3" fmla="*/ 78537 w 104716"/>
                <a:gd name="connsiteY3" fmla="*/ 0 h 78537"/>
                <a:gd name="connsiteX4" fmla="*/ 26179 w 104716"/>
                <a:gd name="connsiteY4" fmla="*/ 0 h 78537"/>
                <a:gd name="connsiteX5" fmla="*/ 0 w 104716"/>
                <a:gd name="connsiteY5" fmla="*/ 39269 h 78537"/>
                <a:gd name="connsiteX6" fmla="*/ 0 w 104716"/>
                <a:gd name="connsiteY6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78537">
                  <a:moveTo>
                    <a:pt x="0" y="78537"/>
                  </a:moveTo>
                  <a:lnTo>
                    <a:pt x="104717" y="78537"/>
                  </a:lnTo>
                  <a:lnTo>
                    <a:pt x="104717" y="39269"/>
                  </a:lnTo>
                  <a:lnTo>
                    <a:pt x="78537" y="0"/>
                  </a:lnTo>
                  <a:lnTo>
                    <a:pt x="26179" y="0"/>
                  </a:lnTo>
                  <a:lnTo>
                    <a:pt x="0" y="39269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2" name="Dowolny kształt: kształt 1131">
              <a:extLst>
                <a:ext uri="{FF2B5EF4-FFF2-40B4-BE49-F238E27FC236}">
                  <a16:creationId xmlns:a16="http://schemas.microsoft.com/office/drawing/2014/main" id="{AD4D0F10-231B-7CEC-E033-72AF94C5F890}"/>
                </a:ext>
              </a:extLst>
            </p:cNvPr>
            <p:cNvSpPr/>
            <p:nvPr/>
          </p:nvSpPr>
          <p:spPr>
            <a:xfrm>
              <a:off x="5020312" y="1020986"/>
              <a:ext cx="314143" cy="170164"/>
            </a:xfrm>
            <a:custGeom>
              <a:avLst/>
              <a:gdLst>
                <a:gd name="connsiteX0" fmla="*/ 287971 w 314143"/>
                <a:gd name="connsiteY0" fmla="*/ 39269 h 170164"/>
                <a:gd name="connsiteX1" fmla="*/ 287971 w 314143"/>
                <a:gd name="connsiteY1" fmla="*/ 70167 h 170164"/>
                <a:gd name="connsiteX2" fmla="*/ 268146 w 314143"/>
                <a:gd name="connsiteY2" fmla="*/ 46003 h 170164"/>
                <a:gd name="connsiteX3" fmla="*/ 157075 w 314143"/>
                <a:gd name="connsiteY3" fmla="*/ 0 h 170164"/>
                <a:gd name="connsiteX4" fmla="*/ 46003 w 314143"/>
                <a:gd name="connsiteY4" fmla="*/ 46003 h 170164"/>
                <a:gd name="connsiteX5" fmla="*/ 0 w 314143"/>
                <a:gd name="connsiteY5" fmla="*/ 157075 h 170164"/>
                <a:gd name="connsiteX6" fmla="*/ 543 w 314143"/>
                <a:gd name="connsiteY6" fmla="*/ 170164 h 170164"/>
                <a:gd name="connsiteX7" fmla="*/ 26827 w 314143"/>
                <a:gd name="connsiteY7" fmla="*/ 170164 h 170164"/>
                <a:gd name="connsiteX8" fmla="*/ 26173 w 314143"/>
                <a:gd name="connsiteY8" fmla="*/ 157075 h 170164"/>
                <a:gd name="connsiteX9" fmla="*/ 157068 w 314143"/>
                <a:gd name="connsiteY9" fmla="*/ 26179 h 170164"/>
                <a:gd name="connsiteX10" fmla="*/ 270391 w 314143"/>
                <a:gd name="connsiteY10" fmla="*/ 91627 h 170164"/>
                <a:gd name="connsiteX11" fmla="*/ 235606 w 314143"/>
                <a:gd name="connsiteY11" fmla="*/ 91627 h 170164"/>
                <a:gd name="connsiteX12" fmla="*/ 235606 w 314143"/>
                <a:gd name="connsiteY12" fmla="*/ 117806 h 170164"/>
                <a:gd name="connsiteX13" fmla="*/ 314143 w 314143"/>
                <a:gd name="connsiteY13" fmla="*/ 117806 h 170164"/>
                <a:gd name="connsiteX14" fmla="*/ 314143 w 314143"/>
                <a:gd name="connsiteY14" fmla="*/ 39269 h 170164"/>
                <a:gd name="connsiteX15" fmla="*/ 287964 w 314143"/>
                <a:gd name="connsiteY15" fmla="*/ 39269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143" h="170164">
                  <a:moveTo>
                    <a:pt x="287971" y="39269"/>
                  </a:moveTo>
                  <a:lnTo>
                    <a:pt x="287971" y="70167"/>
                  </a:lnTo>
                  <a:cubicBezTo>
                    <a:pt x="282237" y="61567"/>
                    <a:pt x="275614" y="53477"/>
                    <a:pt x="268146" y="46003"/>
                  </a:cubicBezTo>
                  <a:cubicBezTo>
                    <a:pt x="238479" y="16336"/>
                    <a:pt x="199033" y="0"/>
                    <a:pt x="157075" y="0"/>
                  </a:cubicBezTo>
                  <a:cubicBezTo>
                    <a:pt x="115116" y="0"/>
                    <a:pt x="75671" y="16336"/>
                    <a:pt x="46003" y="46003"/>
                  </a:cubicBezTo>
                  <a:cubicBezTo>
                    <a:pt x="16336" y="75671"/>
                    <a:pt x="0" y="115116"/>
                    <a:pt x="0" y="157075"/>
                  </a:cubicBezTo>
                  <a:cubicBezTo>
                    <a:pt x="0" y="161466"/>
                    <a:pt x="190" y="165832"/>
                    <a:pt x="543" y="170164"/>
                  </a:cubicBezTo>
                  <a:lnTo>
                    <a:pt x="26827" y="170164"/>
                  </a:lnTo>
                  <a:cubicBezTo>
                    <a:pt x="26395" y="165858"/>
                    <a:pt x="26173" y="161493"/>
                    <a:pt x="26173" y="157075"/>
                  </a:cubicBezTo>
                  <a:cubicBezTo>
                    <a:pt x="26173" y="84899"/>
                    <a:pt x="84892" y="26179"/>
                    <a:pt x="157068" y="26179"/>
                  </a:cubicBezTo>
                  <a:cubicBezTo>
                    <a:pt x="205421" y="26179"/>
                    <a:pt x="247727" y="52535"/>
                    <a:pt x="270391" y="91627"/>
                  </a:cubicBezTo>
                  <a:lnTo>
                    <a:pt x="235606" y="91627"/>
                  </a:lnTo>
                  <a:lnTo>
                    <a:pt x="235606" y="117806"/>
                  </a:lnTo>
                  <a:lnTo>
                    <a:pt x="314143" y="117806"/>
                  </a:lnTo>
                  <a:lnTo>
                    <a:pt x="314143" y="39269"/>
                  </a:lnTo>
                  <a:lnTo>
                    <a:pt x="287964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3" name="Dowolny kształt: kształt 1132">
              <a:extLst>
                <a:ext uri="{FF2B5EF4-FFF2-40B4-BE49-F238E27FC236}">
                  <a16:creationId xmlns:a16="http://schemas.microsoft.com/office/drawing/2014/main" id="{3D4D5098-3C6C-803E-EF82-6446490E445F}"/>
                </a:ext>
              </a:extLst>
            </p:cNvPr>
            <p:cNvSpPr/>
            <p:nvPr/>
          </p:nvSpPr>
          <p:spPr>
            <a:xfrm>
              <a:off x="5020312" y="1164965"/>
              <a:ext cx="314149" cy="170164"/>
            </a:xfrm>
            <a:custGeom>
              <a:avLst/>
              <a:gdLst>
                <a:gd name="connsiteX0" fmla="*/ 287316 w 314149"/>
                <a:gd name="connsiteY0" fmla="*/ 7 h 170164"/>
                <a:gd name="connsiteX1" fmla="*/ 287971 w 314149"/>
                <a:gd name="connsiteY1" fmla="*/ 13096 h 170164"/>
                <a:gd name="connsiteX2" fmla="*/ 157075 w 314149"/>
                <a:gd name="connsiteY2" fmla="*/ 143992 h 170164"/>
                <a:gd name="connsiteX3" fmla="*/ 44007 w 314149"/>
                <a:gd name="connsiteY3" fmla="*/ 78969 h 170164"/>
                <a:gd name="connsiteX4" fmla="*/ 78537 w 314149"/>
                <a:gd name="connsiteY4" fmla="*/ 78969 h 170164"/>
                <a:gd name="connsiteX5" fmla="*/ 78537 w 314149"/>
                <a:gd name="connsiteY5" fmla="*/ 52790 h 170164"/>
                <a:gd name="connsiteX6" fmla="*/ 32259 w 314149"/>
                <a:gd name="connsiteY6" fmla="*/ 52542 h 170164"/>
                <a:gd name="connsiteX7" fmla="*/ 32200 w 314149"/>
                <a:gd name="connsiteY7" fmla="*/ 52365 h 170164"/>
                <a:gd name="connsiteX8" fmla="*/ 4928 w 314149"/>
                <a:gd name="connsiteY8" fmla="*/ 52365 h 170164"/>
                <a:gd name="connsiteX9" fmla="*/ 4928 w 314149"/>
                <a:gd name="connsiteY9" fmla="*/ 52391 h 170164"/>
                <a:gd name="connsiteX10" fmla="*/ 0 w 314149"/>
                <a:gd name="connsiteY10" fmla="*/ 52365 h 170164"/>
                <a:gd name="connsiteX11" fmla="*/ 0 w 314149"/>
                <a:gd name="connsiteY11" fmla="*/ 131328 h 170164"/>
                <a:gd name="connsiteX12" fmla="*/ 26179 w 314149"/>
                <a:gd name="connsiteY12" fmla="*/ 131328 h 170164"/>
                <a:gd name="connsiteX13" fmla="*/ 26179 w 314149"/>
                <a:gd name="connsiteY13" fmla="*/ 99998 h 170164"/>
                <a:gd name="connsiteX14" fmla="*/ 46003 w 314149"/>
                <a:gd name="connsiteY14" fmla="*/ 124161 h 170164"/>
                <a:gd name="connsiteX15" fmla="*/ 157075 w 314149"/>
                <a:gd name="connsiteY15" fmla="*/ 170164 h 170164"/>
                <a:gd name="connsiteX16" fmla="*/ 268146 w 314149"/>
                <a:gd name="connsiteY16" fmla="*/ 124161 h 170164"/>
                <a:gd name="connsiteX17" fmla="*/ 314150 w 314149"/>
                <a:gd name="connsiteY17" fmla="*/ 13090 h 170164"/>
                <a:gd name="connsiteX18" fmla="*/ 313606 w 314149"/>
                <a:gd name="connsiteY18" fmla="*/ 0 h 170164"/>
                <a:gd name="connsiteX19" fmla="*/ 287322 w 314149"/>
                <a:gd name="connsiteY19" fmla="*/ 0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4149" h="170164">
                  <a:moveTo>
                    <a:pt x="287316" y="7"/>
                  </a:moveTo>
                  <a:cubicBezTo>
                    <a:pt x="287748" y="4313"/>
                    <a:pt x="287971" y="8678"/>
                    <a:pt x="287971" y="13096"/>
                  </a:cubicBezTo>
                  <a:cubicBezTo>
                    <a:pt x="287971" y="85272"/>
                    <a:pt x="229251" y="143992"/>
                    <a:pt x="157075" y="143992"/>
                  </a:cubicBezTo>
                  <a:cubicBezTo>
                    <a:pt x="108899" y="143992"/>
                    <a:pt x="66731" y="117832"/>
                    <a:pt x="44007" y="78969"/>
                  </a:cubicBezTo>
                  <a:lnTo>
                    <a:pt x="78537" y="78969"/>
                  </a:lnTo>
                  <a:lnTo>
                    <a:pt x="78537" y="52790"/>
                  </a:lnTo>
                  <a:lnTo>
                    <a:pt x="32259" y="52542"/>
                  </a:lnTo>
                  <a:cubicBezTo>
                    <a:pt x="32240" y="52483"/>
                    <a:pt x="32220" y="52424"/>
                    <a:pt x="32200" y="52365"/>
                  </a:cubicBezTo>
                  <a:lnTo>
                    <a:pt x="4928" y="52365"/>
                  </a:lnTo>
                  <a:lnTo>
                    <a:pt x="4928" y="52391"/>
                  </a:lnTo>
                  <a:lnTo>
                    <a:pt x="0" y="52365"/>
                  </a:lnTo>
                  <a:lnTo>
                    <a:pt x="0" y="131328"/>
                  </a:lnTo>
                  <a:lnTo>
                    <a:pt x="26179" y="131328"/>
                  </a:lnTo>
                  <a:lnTo>
                    <a:pt x="26179" y="99998"/>
                  </a:lnTo>
                  <a:cubicBezTo>
                    <a:pt x="31912" y="108598"/>
                    <a:pt x="38536" y="116687"/>
                    <a:pt x="46003" y="124161"/>
                  </a:cubicBezTo>
                  <a:cubicBezTo>
                    <a:pt x="75671" y="153829"/>
                    <a:pt x="115116" y="170164"/>
                    <a:pt x="157075" y="170164"/>
                  </a:cubicBezTo>
                  <a:cubicBezTo>
                    <a:pt x="199033" y="170164"/>
                    <a:pt x="238479" y="153829"/>
                    <a:pt x="268146" y="124161"/>
                  </a:cubicBezTo>
                  <a:cubicBezTo>
                    <a:pt x="297814" y="94494"/>
                    <a:pt x="314150" y="55048"/>
                    <a:pt x="314150" y="13090"/>
                  </a:cubicBezTo>
                  <a:cubicBezTo>
                    <a:pt x="314150" y="8698"/>
                    <a:pt x="313960" y="4333"/>
                    <a:pt x="313606" y="0"/>
                  </a:cubicBezTo>
                  <a:lnTo>
                    <a:pt x="28732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134" name="Grupa 1133">
            <a:extLst>
              <a:ext uri="{FF2B5EF4-FFF2-40B4-BE49-F238E27FC236}">
                <a16:creationId xmlns:a16="http://schemas.microsoft.com/office/drawing/2014/main" id="{F30AD734-3BD4-3A9A-7C4D-BF5F8CC1EB57}"/>
              </a:ext>
            </a:extLst>
          </p:cNvPr>
          <p:cNvGrpSpPr/>
          <p:nvPr userDrawn="1"/>
        </p:nvGrpSpPr>
        <p:grpSpPr>
          <a:xfrm>
            <a:off x="20697241" y="-2101271"/>
            <a:ext cx="616302" cy="616302"/>
            <a:chOff x="4679983" y="1020986"/>
            <a:chExt cx="314149" cy="314149"/>
          </a:xfrm>
        </p:grpSpPr>
        <p:sp>
          <p:nvSpPr>
            <p:cNvPr id="1135" name="Dowolny kształt: kształt 1134">
              <a:extLst>
                <a:ext uri="{FF2B5EF4-FFF2-40B4-BE49-F238E27FC236}">
                  <a16:creationId xmlns:a16="http://schemas.microsoft.com/office/drawing/2014/main" id="{29A76E04-F613-4EA4-FF47-D4209EAE9A86}"/>
                </a:ext>
              </a:extLst>
            </p:cNvPr>
            <p:cNvSpPr/>
            <p:nvPr/>
          </p:nvSpPr>
          <p:spPr>
            <a:xfrm>
              <a:off x="4679983" y="1020986"/>
              <a:ext cx="314149" cy="314149"/>
            </a:xfrm>
            <a:custGeom>
              <a:avLst/>
              <a:gdLst>
                <a:gd name="connsiteX0" fmla="*/ 157075 w 314149"/>
                <a:gd name="connsiteY0" fmla="*/ 314150 h 314149"/>
                <a:gd name="connsiteX1" fmla="*/ 46003 w 314149"/>
                <a:gd name="connsiteY1" fmla="*/ 268146 h 314149"/>
                <a:gd name="connsiteX2" fmla="*/ 0 w 314149"/>
                <a:gd name="connsiteY2" fmla="*/ 157075 h 314149"/>
                <a:gd name="connsiteX3" fmla="*/ 46003 w 314149"/>
                <a:gd name="connsiteY3" fmla="*/ 46003 h 314149"/>
                <a:gd name="connsiteX4" fmla="*/ 157075 w 314149"/>
                <a:gd name="connsiteY4" fmla="*/ 0 h 314149"/>
                <a:gd name="connsiteX5" fmla="*/ 268146 w 314149"/>
                <a:gd name="connsiteY5" fmla="*/ 46003 h 314149"/>
                <a:gd name="connsiteX6" fmla="*/ 314150 w 314149"/>
                <a:gd name="connsiteY6" fmla="*/ 157075 h 314149"/>
                <a:gd name="connsiteX7" fmla="*/ 268146 w 314149"/>
                <a:gd name="connsiteY7" fmla="*/ 268146 h 314149"/>
                <a:gd name="connsiteX8" fmla="*/ 157075 w 314149"/>
                <a:gd name="connsiteY8" fmla="*/ 314150 h 314149"/>
                <a:gd name="connsiteX9" fmla="*/ 157075 w 314149"/>
                <a:gd name="connsiteY9" fmla="*/ 26179 h 314149"/>
                <a:gd name="connsiteX10" fmla="*/ 26179 w 314149"/>
                <a:gd name="connsiteY10" fmla="*/ 157075 h 314149"/>
                <a:gd name="connsiteX11" fmla="*/ 157075 w 314149"/>
                <a:gd name="connsiteY11" fmla="*/ 287971 h 314149"/>
                <a:gd name="connsiteX12" fmla="*/ 287971 w 314149"/>
                <a:gd name="connsiteY12" fmla="*/ 157075 h 314149"/>
                <a:gd name="connsiteX13" fmla="*/ 157075 w 314149"/>
                <a:gd name="connsiteY13" fmla="*/ 26179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149" h="314149">
                  <a:moveTo>
                    <a:pt x="157075" y="314150"/>
                  </a:moveTo>
                  <a:cubicBezTo>
                    <a:pt x="115116" y="314150"/>
                    <a:pt x="75671" y="297814"/>
                    <a:pt x="46003" y="268146"/>
                  </a:cubicBezTo>
                  <a:cubicBezTo>
                    <a:pt x="16336" y="238479"/>
                    <a:pt x="0" y="199033"/>
                    <a:pt x="0" y="157075"/>
                  </a:cubicBezTo>
                  <a:cubicBezTo>
                    <a:pt x="0" y="115116"/>
                    <a:pt x="16336" y="75671"/>
                    <a:pt x="46003" y="46003"/>
                  </a:cubicBezTo>
                  <a:cubicBezTo>
                    <a:pt x="75671" y="16336"/>
                    <a:pt x="115116" y="0"/>
                    <a:pt x="157075" y="0"/>
                  </a:cubicBezTo>
                  <a:cubicBezTo>
                    <a:pt x="199034" y="0"/>
                    <a:pt x="238479" y="16336"/>
                    <a:pt x="268146" y="46003"/>
                  </a:cubicBezTo>
                  <a:cubicBezTo>
                    <a:pt x="297814" y="75671"/>
                    <a:pt x="314150" y="115116"/>
                    <a:pt x="314150" y="157075"/>
                  </a:cubicBezTo>
                  <a:cubicBezTo>
                    <a:pt x="314150" y="199033"/>
                    <a:pt x="297814" y="238479"/>
                    <a:pt x="268146" y="268146"/>
                  </a:cubicBezTo>
                  <a:cubicBezTo>
                    <a:pt x="238479" y="297814"/>
                    <a:pt x="199034" y="314150"/>
                    <a:pt x="157075" y="314150"/>
                  </a:cubicBezTo>
                  <a:close/>
                  <a:moveTo>
                    <a:pt x="157075" y="26179"/>
                  </a:moveTo>
                  <a:cubicBezTo>
                    <a:pt x="84899" y="26179"/>
                    <a:pt x="26179" y="84899"/>
                    <a:pt x="26179" y="157075"/>
                  </a:cubicBezTo>
                  <a:cubicBezTo>
                    <a:pt x="26179" y="229251"/>
                    <a:pt x="84899" y="287971"/>
                    <a:pt x="157075" y="287971"/>
                  </a:cubicBezTo>
                  <a:cubicBezTo>
                    <a:pt x="229251" y="287971"/>
                    <a:pt x="287971" y="229251"/>
                    <a:pt x="287971" y="157075"/>
                  </a:cubicBezTo>
                  <a:cubicBezTo>
                    <a:pt x="287971" y="84899"/>
                    <a:pt x="229251" y="26179"/>
                    <a:pt x="157075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6" name="Dowolny kształt: kształt 1135">
              <a:extLst>
                <a:ext uri="{FF2B5EF4-FFF2-40B4-BE49-F238E27FC236}">
                  <a16:creationId xmlns:a16="http://schemas.microsoft.com/office/drawing/2014/main" id="{48E16447-097E-524C-B4A6-B9A6AFBA8A4E}"/>
                </a:ext>
              </a:extLst>
            </p:cNvPr>
            <p:cNvSpPr/>
            <p:nvPr/>
          </p:nvSpPr>
          <p:spPr>
            <a:xfrm>
              <a:off x="4797789" y="1086434"/>
              <a:ext cx="78537" cy="78537"/>
            </a:xfrm>
            <a:custGeom>
              <a:avLst/>
              <a:gdLst>
                <a:gd name="connsiteX0" fmla="*/ 39269 w 78537"/>
                <a:gd name="connsiteY0" fmla="*/ 78537 h 78537"/>
                <a:gd name="connsiteX1" fmla="*/ 78538 w 78537"/>
                <a:gd name="connsiteY1" fmla="*/ 39269 h 78537"/>
                <a:gd name="connsiteX2" fmla="*/ 39269 w 78537"/>
                <a:gd name="connsiteY2" fmla="*/ 0 h 78537"/>
                <a:gd name="connsiteX3" fmla="*/ 0 w 78537"/>
                <a:gd name="connsiteY3" fmla="*/ 39269 h 78537"/>
                <a:gd name="connsiteX4" fmla="*/ 0 w 78537"/>
                <a:gd name="connsiteY4" fmla="*/ 39288 h 78537"/>
                <a:gd name="connsiteX5" fmla="*/ 38968 w 78537"/>
                <a:gd name="connsiteY5" fmla="*/ 78537 h 78537"/>
                <a:gd name="connsiteX6" fmla="*/ 39269 w 78537"/>
                <a:gd name="connsiteY6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537" h="78537">
                  <a:moveTo>
                    <a:pt x="39269" y="78537"/>
                  </a:moveTo>
                  <a:cubicBezTo>
                    <a:pt x="60958" y="78537"/>
                    <a:pt x="78538" y="60958"/>
                    <a:pt x="78538" y="39269"/>
                  </a:cubicBezTo>
                  <a:cubicBezTo>
                    <a:pt x="78538" y="17579"/>
                    <a:pt x="60958" y="0"/>
                    <a:pt x="39269" y="0"/>
                  </a:cubicBezTo>
                  <a:cubicBezTo>
                    <a:pt x="17580" y="0"/>
                    <a:pt x="0" y="17579"/>
                    <a:pt x="0" y="39269"/>
                  </a:cubicBezTo>
                  <a:lnTo>
                    <a:pt x="0" y="39288"/>
                  </a:lnTo>
                  <a:cubicBezTo>
                    <a:pt x="-78" y="60886"/>
                    <a:pt x="17370" y="78459"/>
                    <a:pt x="38968" y="78537"/>
                  </a:cubicBezTo>
                  <a:lnTo>
                    <a:pt x="39269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7" name="Dowolny kształt: kształt 1136">
              <a:extLst>
                <a:ext uri="{FF2B5EF4-FFF2-40B4-BE49-F238E27FC236}">
                  <a16:creationId xmlns:a16="http://schemas.microsoft.com/office/drawing/2014/main" id="{1932C05D-40BE-5F33-0521-CA36DE5B2C12}"/>
                </a:ext>
              </a:extLst>
            </p:cNvPr>
            <p:cNvSpPr/>
            <p:nvPr/>
          </p:nvSpPr>
          <p:spPr>
            <a:xfrm>
              <a:off x="4784700" y="1178061"/>
              <a:ext cx="104716" cy="78537"/>
            </a:xfrm>
            <a:custGeom>
              <a:avLst/>
              <a:gdLst>
                <a:gd name="connsiteX0" fmla="*/ 104717 w 104716"/>
                <a:gd name="connsiteY0" fmla="*/ 78537 h 78537"/>
                <a:gd name="connsiteX1" fmla="*/ 104717 w 104716"/>
                <a:gd name="connsiteY1" fmla="*/ 39269 h 78537"/>
                <a:gd name="connsiteX2" fmla="*/ 78537 w 104716"/>
                <a:gd name="connsiteY2" fmla="*/ 0 h 78537"/>
                <a:gd name="connsiteX3" fmla="*/ 26179 w 104716"/>
                <a:gd name="connsiteY3" fmla="*/ 0 h 78537"/>
                <a:gd name="connsiteX4" fmla="*/ 0 w 104716"/>
                <a:gd name="connsiteY4" fmla="*/ 39269 h 78537"/>
                <a:gd name="connsiteX5" fmla="*/ 0 w 104716"/>
                <a:gd name="connsiteY5" fmla="*/ 78537 h 78537"/>
                <a:gd name="connsiteX6" fmla="*/ 104717 w 104716"/>
                <a:gd name="connsiteY6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78537">
                  <a:moveTo>
                    <a:pt x="104717" y="78537"/>
                  </a:moveTo>
                  <a:lnTo>
                    <a:pt x="104717" y="39269"/>
                  </a:lnTo>
                  <a:lnTo>
                    <a:pt x="78537" y="0"/>
                  </a:lnTo>
                  <a:lnTo>
                    <a:pt x="26179" y="0"/>
                  </a:lnTo>
                  <a:lnTo>
                    <a:pt x="0" y="39269"/>
                  </a:lnTo>
                  <a:lnTo>
                    <a:pt x="0" y="78537"/>
                  </a:lnTo>
                  <a:lnTo>
                    <a:pt x="104717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138" name="Grafika 52">
            <a:extLst>
              <a:ext uri="{FF2B5EF4-FFF2-40B4-BE49-F238E27FC236}">
                <a16:creationId xmlns:a16="http://schemas.microsoft.com/office/drawing/2014/main" id="{B8715324-2FB2-15AB-A0B6-8BA6FF045B56}"/>
              </a:ext>
            </a:extLst>
          </p:cNvPr>
          <p:cNvGrpSpPr/>
          <p:nvPr userDrawn="1"/>
        </p:nvGrpSpPr>
        <p:grpSpPr>
          <a:xfrm>
            <a:off x="21518980" y="-4104257"/>
            <a:ext cx="308150" cy="616302"/>
            <a:chOff x="5098850" y="0"/>
            <a:chExt cx="157074" cy="314149"/>
          </a:xfrm>
          <a:solidFill>
            <a:srgbClr val="212E39"/>
          </a:solidFill>
        </p:grpSpPr>
        <p:sp>
          <p:nvSpPr>
            <p:cNvPr id="1139" name="Dowolny kształt: kształt 1138">
              <a:extLst>
                <a:ext uri="{FF2B5EF4-FFF2-40B4-BE49-F238E27FC236}">
                  <a16:creationId xmlns:a16="http://schemas.microsoft.com/office/drawing/2014/main" id="{3F88076C-AB0A-8C00-2CD9-0360C8503884}"/>
                </a:ext>
              </a:extLst>
            </p:cNvPr>
            <p:cNvSpPr/>
            <p:nvPr/>
          </p:nvSpPr>
          <p:spPr>
            <a:xfrm>
              <a:off x="5098850" y="91626"/>
              <a:ext cx="157074" cy="222522"/>
            </a:xfrm>
            <a:custGeom>
              <a:avLst/>
              <a:gdLst>
                <a:gd name="connsiteX0" fmla="*/ 117806 w 157074"/>
                <a:gd name="connsiteY0" fmla="*/ 0 h 222522"/>
                <a:gd name="connsiteX1" fmla="*/ 39269 w 157074"/>
                <a:gd name="connsiteY1" fmla="*/ 0 h 222522"/>
                <a:gd name="connsiteX2" fmla="*/ 0 w 157074"/>
                <a:gd name="connsiteY2" fmla="*/ 39269 h 222522"/>
                <a:gd name="connsiteX3" fmla="*/ 0 w 157074"/>
                <a:gd name="connsiteY3" fmla="*/ 117806 h 222522"/>
                <a:gd name="connsiteX4" fmla="*/ 13090 w 157074"/>
                <a:gd name="connsiteY4" fmla="*/ 117806 h 222522"/>
                <a:gd name="connsiteX5" fmla="*/ 13090 w 157074"/>
                <a:gd name="connsiteY5" fmla="*/ 130896 h 222522"/>
                <a:gd name="connsiteX6" fmla="*/ 26179 w 157074"/>
                <a:gd name="connsiteY6" fmla="*/ 143985 h 222522"/>
                <a:gd name="connsiteX7" fmla="*/ 26179 w 157074"/>
                <a:gd name="connsiteY7" fmla="*/ 117806 h 222522"/>
                <a:gd name="connsiteX8" fmla="*/ 26245 w 157074"/>
                <a:gd name="connsiteY8" fmla="*/ 117806 h 222522"/>
                <a:gd name="connsiteX9" fmla="*/ 26179 w 157074"/>
                <a:gd name="connsiteY9" fmla="*/ 222523 h 222522"/>
                <a:gd name="connsiteX10" fmla="*/ 65448 w 157074"/>
                <a:gd name="connsiteY10" fmla="*/ 222523 h 222522"/>
                <a:gd name="connsiteX11" fmla="*/ 65448 w 157074"/>
                <a:gd name="connsiteY11" fmla="*/ 143985 h 222522"/>
                <a:gd name="connsiteX12" fmla="*/ 91627 w 157074"/>
                <a:gd name="connsiteY12" fmla="*/ 143985 h 222522"/>
                <a:gd name="connsiteX13" fmla="*/ 91627 w 157074"/>
                <a:gd name="connsiteY13" fmla="*/ 222523 h 222522"/>
                <a:gd name="connsiteX14" fmla="*/ 130896 w 157074"/>
                <a:gd name="connsiteY14" fmla="*/ 222523 h 222522"/>
                <a:gd name="connsiteX15" fmla="*/ 130896 w 157074"/>
                <a:gd name="connsiteY15" fmla="*/ 143985 h 222522"/>
                <a:gd name="connsiteX16" fmla="*/ 143985 w 157074"/>
                <a:gd name="connsiteY16" fmla="*/ 130896 h 222522"/>
                <a:gd name="connsiteX17" fmla="*/ 143985 w 157074"/>
                <a:gd name="connsiteY17" fmla="*/ 117806 h 222522"/>
                <a:gd name="connsiteX18" fmla="*/ 157075 w 157074"/>
                <a:gd name="connsiteY18" fmla="*/ 117806 h 222522"/>
                <a:gd name="connsiteX19" fmla="*/ 157075 w 157074"/>
                <a:gd name="connsiteY19" fmla="*/ 39269 h 222522"/>
                <a:gd name="connsiteX20" fmla="*/ 117806 w 157074"/>
                <a:gd name="connsiteY20" fmla="*/ 0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7074" h="222522">
                  <a:moveTo>
                    <a:pt x="117806" y="0"/>
                  </a:moveTo>
                  <a:lnTo>
                    <a:pt x="39269" y="0"/>
                  </a:lnTo>
                  <a:lnTo>
                    <a:pt x="0" y="39269"/>
                  </a:lnTo>
                  <a:lnTo>
                    <a:pt x="0" y="117806"/>
                  </a:lnTo>
                  <a:lnTo>
                    <a:pt x="13090" y="117806"/>
                  </a:lnTo>
                  <a:lnTo>
                    <a:pt x="13090" y="130896"/>
                  </a:lnTo>
                  <a:lnTo>
                    <a:pt x="26179" y="143985"/>
                  </a:lnTo>
                  <a:lnTo>
                    <a:pt x="26179" y="117806"/>
                  </a:lnTo>
                  <a:lnTo>
                    <a:pt x="26245" y="117806"/>
                  </a:lnTo>
                  <a:lnTo>
                    <a:pt x="26179" y="222523"/>
                  </a:lnTo>
                  <a:lnTo>
                    <a:pt x="65448" y="222523"/>
                  </a:lnTo>
                  <a:lnTo>
                    <a:pt x="65448" y="143985"/>
                  </a:lnTo>
                  <a:lnTo>
                    <a:pt x="91627" y="143985"/>
                  </a:lnTo>
                  <a:lnTo>
                    <a:pt x="91627" y="222523"/>
                  </a:lnTo>
                  <a:lnTo>
                    <a:pt x="130896" y="222523"/>
                  </a:lnTo>
                  <a:lnTo>
                    <a:pt x="130896" y="143985"/>
                  </a:lnTo>
                  <a:lnTo>
                    <a:pt x="143985" y="130896"/>
                  </a:lnTo>
                  <a:lnTo>
                    <a:pt x="143985" y="117806"/>
                  </a:lnTo>
                  <a:lnTo>
                    <a:pt x="157075" y="117806"/>
                  </a:lnTo>
                  <a:lnTo>
                    <a:pt x="157075" y="39269"/>
                  </a:lnTo>
                  <a:lnTo>
                    <a:pt x="11780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0" name="Dowolny kształt: kształt 1139">
              <a:extLst>
                <a:ext uri="{FF2B5EF4-FFF2-40B4-BE49-F238E27FC236}">
                  <a16:creationId xmlns:a16="http://schemas.microsoft.com/office/drawing/2014/main" id="{436454DF-EA74-805E-F393-6E8A6EC78F7D}"/>
                </a:ext>
              </a:extLst>
            </p:cNvPr>
            <p:cNvSpPr/>
            <p:nvPr/>
          </p:nvSpPr>
          <p:spPr>
            <a:xfrm>
              <a:off x="5138118" y="0"/>
              <a:ext cx="78537" cy="78537"/>
            </a:xfrm>
            <a:custGeom>
              <a:avLst/>
              <a:gdLst>
                <a:gd name="connsiteX0" fmla="*/ 78537 w 78537"/>
                <a:gd name="connsiteY0" fmla="*/ 39269 h 78537"/>
                <a:gd name="connsiteX1" fmla="*/ 39269 w 78537"/>
                <a:gd name="connsiteY1" fmla="*/ 78537 h 78537"/>
                <a:gd name="connsiteX2" fmla="*/ 0 w 78537"/>
                <a:gd name="connsiteY2" fmla="*/ 39269 h 78537"/>
                <a:gd name="connsiteX3" fmla="*/ 39269 w 78537"/>
                <a:gd name="connsiteY3" fmla="*/ 0 h 78537"/>
                <a:gd name="connsiteX4" fmla="*/ 78537 w 78537"/>
                <a:gd name="connsiteY4" fmla="*/ 3926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78537">
                  <a:moveTo>
                    <a:pt x="78537" y="39269"/>
                  </a:moveTo>
                  <a:cubicBezTo>
                    <a:pt x="78537" y="60956"/>
                    <a:pt x="60956" y="78537"/>
                    <a:pt x="39269" y="78537"/>
                  </a:cubicBezTo>
                  <a:cubicBezTo>
                    <a:pt x="17581" y="78537"/>
                    <a:pt x="0" y="60956"/>
                    <a:pt x="0" y="39269"/>
                  </a:cubicBezTo>
                  <a:cubicBezTo>
                    <a:pt x="0" y="17581"/>
                    <a:pt x="17581" y="0"/>
                    <a:pt x="39269" y="0"/>
                  </a:cubicBezTo>
                  <a:cubicBezTo>
                    <a:pt x="60956" y="0"/>
                    <a:pt x="78537" y="17581"/>
                    <a:pt x="78537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141" name="Grafika 52">
            <a:extLst>
              <a:ext uri="{FF2B5EF4-FFF2-40B4-BE49-F238E27FC236}">
                <a16:creationId xmlns:a16="http://schemas.microsoft.com/office/drawing/2014/main" id="{690E4E9B-9239-5524-A8E9-A409287226EF}"/>
              </a:ext>
            </a:extLst>
          </p:cNvPr>
          <p:cNvGrpSpPr/>
          <p:nvPr userDrawn="1"/>
        </p:nvGrpSpPr>
        <p:grpSpPr>
          <a:xfrm>
            <a:off x="22879984" y="-4104257"/>
            <a:ext cx="256792" cy="616302"/>
            <a:chOff x="5792597" y="0"/>
            <a:chExt cx="130895" cy="314149"/>
          </a:xfrm>
          <a:solidFill>
            <a:srgbClr val="212E39"/>
          </a:solidFill>
        </p:grpSpPr>
        <p:sp>
          <p:nvSpPr>
            <p:cNvPr id="1142" name="Dowolny kształt: kształt 1141">
              <a:extLst>
                <a:ext uri="{FF2B5EF4-FFF2-40B4-BE49-F238E27FC236}">
                  <a16:creationId xmlns:a16="http://schemas.microsoft.com/office/drawing/2014/main" id="{8DF1DC6B-980E-9C2E-3F7E-2D859C928EA9}"/>
                </a:ext>
              </a:extLst>
            </p:cNvPr>
            <p:cNvSpPr/>
            <p:nvPr/>
          </p:nvSpPr>
          <p:spPr>
            <a:xfrm>
              <a:off x="5792597" y="91626"/>
              <a:ext cx="130895" cy="222522"/>
            </a:xfrm>
            <a:custGeom>
              <a:avLst/>
              <a:gdLst>
                <a:gd name="connsiteX0" fmla="*/ 104717 w 130895"/>
                <a:gd name="connsiteY0" fmla="*/ 65448 h 222522"/>
                <a:gd name="connsiteX1" fmla="*/ 104717 w 130895"/>
                <a:gd name="connsiteY1" fmla="*/ 26179 h 222522"/>
                <a:gd name="connsiteX2" fmla="*/ 91627 w 130895"/>
                <a:gd name="connsiteY2" fmla="*/ 0 h 222522"/>
                <a:gd name="connsiteX3" fmla="*/ 39269 w 130895"/>
                <a:gd name="connsiteY3" fmla="*/ 0 h 222522"/>
                <a:gd name="connsiteX4" fmla="*/ 26179 w 130895"/>
                <a:gd name="connsiteY4" fmla="*/ 26179 h 222522"/>
                <a:gd name="connsiteX5" fmla="*/ 26179 w 130895"/>
                <a:gd name="connsiteY5" fmla="*/ 65448 h 222522"/>
                <a:gd name="connsiteX6" fmla="*/ 0 w 130895"/>
                <a:gd name="connsiteY6" fmla="*/ 170164 h 222522"/>
                <a:gd name="connsiteX7" fmla="*/ 26480 w 130895"/>
                <a:gd name="connsiteY7" fmla="*/ 170164 h 222522"/>
                <a:gd name="connsiteX8" fmla="*/ 26179 w 130895"/>
                <a:gd name="connsiteY8" fmla="*/ 222523 h 222522"/>
                <a:gd name="connsiteX9" fmla="*/ 52509 w 130895"/>
                <a:gd name="connsiteY9" fmla="*/ 222523 h 222522"/>
                <a:gd name="connsiteX10" fmla="*/ 52803 w 130895"/>
                <a:gd name="connsiteY10" fmla="*/ 170164 h 222522"/>
                <a:gd name="connsiteX11" fmla="*/ 78832 w 130895"/>
                <a:gd name="connsiteY11" fmla="*/ 170164 h 222522"/>
                <a:gd name="connsiteX12" fmla="*/ 78537 w 130895"/>
                <a:gd name="connsiteY12" fmla="*/ 222523 h 222522"/>
                <a:gd name="connsiteX13" fmla="*/ 104422 w 130895"/>
                <a:gd name="connsiteY13" fmla="*/ 222523 h 222522"/>
                <a:gd name="connsiteX14" fmla="*/ 104717 w 130895"/>
                <a:gd name="connsiteY14" fmla="*/ 170164 h 222522"/>
                <a:gd name="connsiteX15" fmla="*/ 130896 w 130895"/>
                <a:gd name="connsiteY15" fmla="*/ 170164 h 222522"/>
                <a:gd name="connsiteX16" fmla="*/ 104717 w 130895"/>
                <a:gd name="connsiteY16" fmla="*/ 65448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895" h="222522">
                  <a:moveTo>
                    <a:pt x="104717" y="65448"/>
                  </a:moveTo>
                  <a:lnTo>
                    <a:pt x="104717" y="26179"/>
                  </a:lnTo>
                  <a:lnTo>
                    <a:pt x="91627" y="0"/>
                  </a:lnTo>
                  <a:lnTo>
                    <a:pt x="39269" y="0"/>
                  </a:lnTo>
                  <a:lnTo>
                    <a:pt x="26179" y="26179"/>
                  </a:lnTo>
                  <a:lnTo>
                    <a:pt x="26179" y="65448"/>
                  </a:lnTo>
                  <a:lnTo>
                    <a:pt x="0" y="170164"/>
                  </a:lnTo>
                  <a:lnTo>
                    <a:pt x="26480" y="170164"/>
                  </a:lnTo>
                  <a:lnTo>
                    <a:pt x="26179" y="222523"/>
                  </a:lnTo>
                  <a:lnTo>
                    <a:pt x="52509" y="222523"/>
                  </a:lnTo>
                  <a:lnTo>
                    <a:pt x="52803" y="170164"/>
                  </a:lnTo>
                  <a:lnTo>
                    <a:pt x="78832" y="170164"/>
                  </a:lnTo>
                  <a:lnTo>
                    <a:pt x="78537" y="222523"/>
                  </a:lnTo>
                  <a:lnTo>
                    <a:pt x="104422" y="222523"/>
                  </a:lnTo>
                  <a:lnTo>
                    <a:pt x="104717" y="170164"/>
                  </a:lnTo>
                  <a:lnTo>
                    <a:pt x="130896" y="170164"/>
                  </a:lnTo>
                  <a:lnTo>
                    <a:pt x="104717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3" name="Dowolny kształt: kształt 1142">
              <a:extLst>
                <a:ext uri="{FF2B5EF4-FFF2-40B4-BE49-F238E27FC236}">
                  <a16:creationId xmlns:a16="http://schemas.microsoft.com/office/drawing/2014/main" id="{71B6E71C-2A15-64A3-C8B2-A39C61050AFE}"/>
                </a:ext>
              </a:extLst>
            </p:cNvPr>
            <p:cNvSpPr/>
            <p:nvPr/>
          </p:nvSpPr>
          <p:spPr>
            <a:xfrm>
              <a:off x="5818776" y="0"/>
              <a:ext cx="78537" cy="78537"/>
            </a:xfrm>
            <a:custGeom>
              <a:avLst/>
              <a:gdLst>
                <a:gd name="connsiteX0" fmla="*/ 78537 w 78537"/>
                <a:gd name="connsiteY0" fmla="*/ 39269 h 78537"/>
                <a:gd name="connsiteX1" fmla="*/ 39269 w 78537"/>
                <a:gd name="connsiteY1" fmla="*/ 78537 h 78537"/>
                <a:gd name="connsiteX2" fmla="*/ 0 w 78537"/>
                <a:gd name="connsiteY2" fmla="*/ 39269 h 78537"/>
                <a:gd name="connsiteX3" fmla="*/ 39269 w 78537"/>
                <a:gd name="connsiteY3" fmla="*/ 0 h 78537"/>
                <a:gd name="connsiteX4" fmla="*/ 78537 w 78537"/>
                <a:gd name="connsiteY4" fmla="*/ 3926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78537">
                  <a:moveTo>
                    <a:pt x="78537" y="39269"/>
                  </a:moveTo>
                  <a:cubicBezTo>
                    <a:pt x="78537" y="60956"/>
                    <a:pt x="60956" y="78537"/>
                    <a:pt x="39269" y="78537"/>
                  </a:cubicBezTo>
                  <a:cubicBezTo>
                    <a:pt x="17581" y="78537"/>
                    <a:pt x="0" y="60956"/>
                    <a:pt x="0" y="39269"/>
                  </a:cubicBezTo>
                  <a:cubicBezTo>
                    <a:pt x="0" y="17581"/>
                    <a:pt x="17581" y="0"/>
                    <a:pt x="39269" y="0"/>
                  </a:cubicBezTo>
                  <a:cubicBezTo>
                    <a:pt x="60956" y="0"/>
                    <a:pt x="78537" y="17581"/>
                    <a:pt x="78537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144" name="Grafika 52">
            <a:extLst>
              <a:ext uri="{FF2B5EF4-FFF2-40B4-BE49-F238E27FC236}">
                <a16:creationId xmlns:a16="http://schemas.microsoft.com/office/drawing/2014/main" id="{ECBD6CE3-4E14-8400-E07B-6614E7BB88C6}"/>
              </a:ext>
            </a:extLst>
          </p:cNvPr>
          <p:cNvGrpSpPr/>
          <p:nvPr userDrawn="1"/>
        </p:nvGrpSpPr>
        <p:grpSpPr>
          <a:xfrm>
            <a:off x="22186641" y="-4104257"/>
            <a:ext cx="308150" cy="616302"/>
            <a:chOff x="5439178" y="0"/>
            <a:chExt cx="157074" cy="314149"/>
          </a:xfrm>
          <a:solidFill>
            <a:srgbClr val="212E39"/>
          </a:solidFill>
        </p:grpSpPr>
        <p:sp>
          <p:nvSpPr>
            <p:cNvPr id="1145" name="Dowolny kształt: kształt 1144">
              <a:extLst>
                <a:ext uri="{FF2B5EF4-FFF2-40B4-BE49-F238E27FC236}">
                  <a16:creationId xmlns:a16="http://schemas.microsoft.com/office/drawing/2014/main" id="{D3A57542-F0D7-27F8-A07C-29A742097229}"/>
                </a:ext>
              </a:extLst>
            </p:cNvPr>
            <p:cNvSpPr/>
            <p:nvPr/>
          </p:nvSpPr>
          <p:spPr>
            <a:xfrm>
              <a:off x="5478447" y="0"/>
              <a:ext cx="78537" cy="78537"/>
            </a:xfrm>
            <a:custGeom>
              <a:avLst/>
              <a:gdLst>
                <a:gd name="connsiteX0" fmla="*/ 78537 w 78537"/>
                <a:gd name="connsiteY0" fmla="*/ 39269 h 78537"/>
                <a:gd name="connsiteX1" fmla="*/ 39269 w 78537"/>
                <a:gd name="connsiteY1" fmla="*/ 78537 h 78537"/>
                <a:gd name="connsiteX2" fmla="*/ 0 w 78537"/>
                <a:gd name="connsiteY2" fmla="*/ 39269 h 78537"/>
                <a:gd name="connsiteX3" fmla="*/ 39269 w 78537"/>
                <a:gd name="connsiteY3" fmla="*/ 0 h 78537"/>
                <a:gd name="connsiteX4" fmla="*/ 78537 w 78537"/>
                <a:gd name="connsiteY4" fmla="*/ 3926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78537">
                  <a:moveTo>
                    <a:pt x="78537" y="39269"/>
                  </a:moveTo>
                  <a:cubicBezTo>
                    <a:pt x="78537" y="60956"/>
                    <a:pt x="60956" y="78537"/>
                    <a:pt x="39269" y="78537"/>
                  </a:cubicBezTo>
                  <a:cubicBezTo>
                    <a:pt x="17581" y="78537"/>
                    <a:pt x="0" y="60956"/>
                    <a:pt x="0" y="39269"/>
                  </a:cubicBezTo>
                  <a:cubicBezTo>
                    <a:pt x="0" y="17581"/>
                    <a:pt x="17581" y="0"/>
                    <a:pt x="39269" y="0"/>
                  </a:cubicBezTo>
                  <a:cubicBezTo>
                    <a:pt x="60956" y="0"/>
                    <a:pt x="78537" y="17581"/>
                    <a:pt x="78537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6" name="Dowolny kształt: kształt 1145">
              <a:extLst>
                <a:ext uri="{FF2B5EF4-FFF2-40B4-BE49-F238E27FC236}">
                  <a16:creationId xmlns:a16="http://schemas.microsoft.com/office/drawing/2014/main" id="{A4393D8B-5F34-C1E3-654C-4CFBCDF5DFEF}"/>
                </a:ext>
              </a:extLst>
            </p:cNvPr>
            <p:cNvSpPr/>
            <p:nvPr/>
          </p:nvSpPr>
          <p:spPr>
            <a:xfrm>
              <a:off x="5439178" y="91626"/>
              <a:ext cx="157074" cy="222522"/>
            </a:xfrm>
            <a:custGeom>
              <a:avLst/>
              <a:gdLst>
                <a:gd name="connsiteX0" fmla="*/ 130896 w 157074"/>
                <a:gd name="connsiteY0" fmla="*/ 65448 h 222522"/>
                <a:gd name="connsiteX1" fmla="*/ 130896 w 157074"/>
                <a:gd name="connsiteY1" fmla="*/ 26179 h 222522"/>
                <a:gd name="connsiteX2" fmla="*/ 104717 w 157074"/>
                <a:gd name="connsiteY2" fmla="*/ 0 h 222522"/>
                <a:gd name="connsiteX3" fmla="*/ 52358 w 157074"/>
                <a:gd name="connsiteY3" fmla="*/ 0 h 222522"/>
                <a:gd name="connsiteX4" fmla="*/ 26179 w 157074"/>
                <a:gd name="connsiteY4" fmla="*/ 26179 h 222522"/>
                <a:gd name="connsiteX5" fmla="*/ 26179 w 157074"/>
                <a:gd name="connsiteY5" fmla="*/ 65448 h 222522"/>
                <a:gd name="connsiteX6" fmla="*/ 0 w 157074"/>
                <a:gd name="connsiteY6" fmla="*/ 170164 h 222522"/>
                <a:gd name="connsiteX7" fmla="*/ 39570 w 157074"/>
                <a:gd name="connsiteY7" fmla="*/ 170164 h 222522"/>
                <a:gd name="connsiteX8" fmla="*/ 39269 w 157074"/>
                <a:gd name="connsiteY8" fmla="*/ 222523 h 222522"/>
                <a:gd name="connsiteX9" fmla="*/ 65592 w 157074"/>
                <a:gd name="connsiteY9" fmla="*/ 222523 h 222522"/>
                <a:gd name="connsiteX10" fmla="*/ 65893 w 157074"/>
                <a:gd name="connsiteY10" fmla="*/ 170164 h 222522"/>
                <a:gd name="connsiteX11" fmla="*/ 91922 w 157074"/>
                <a:gd name="connsiteY11" fmla="*/ 170164 h 222522"/>
                <a:gd name="connsiteX12" fmla="*/ 91627 w 157074"/>
                <a:gd name="connsiteY12" fmla="*/ 222523 h 222522"/>
                <a:gd name="connsiteX13" fmla="*/ 117511 w 157074"/>
                <a:gd name="connsiteY13" fmla="*/ 222523 h 222522"/>
                <a:gd name="connsiteX14" fmla="*/ 117806 w 157074"/>
                <a:gd name="connsiteY14" fmla="*/ 170164 h 222522"/>
                <a:gd name="connsiteX15" fmla="*/ 157075 w 157074"/>
                <a:gd name="connsiteY15" fmla="*/ 170164 h 222522"/>
                <a:gd name="connsiteX16" fmla="*/ 130896 w 157074"/>
                <a:gd name="connsiteY16" fmla="*/ 65448 h 222522"/>
                <a:gd name="connsiteX17" fmla="*/ 33529 w 157074"/>
                <a:gd name="connsiteY17" fmla="*/ 143985 h 222522"/>
                <a:gd name="connsiteX18" fmla="*/ 51573 w 157074"/>
                <a:gd name="connsiteY18" fmla="*/ 71796 h 222522"/>
                <a:gd name="connsiteX19" fmla="*/ 52352 w 157074"/>
                <a:gd name="connsiteY19" fmla="*/ 68668 h 222522"/>
                <a:gd name="connsiteX20" fmla="*/ 52352 w 157074"/>
                <a:gd name="connsiteY20" fmla="*/ 37017 h 222522"/>
                <a:gd name="connsiteX21" fmla="*/ 63196 w 157074"/>
                <a:gd name="connsiteY21" fmla="*/ 26173 h 222522"/>
                <a:gd name="connsiteX22" fmla="*/ 93865 w 157074"/>
                <a:gd name="connsiteY22" fmla="*/ 26173 h 222522"/>
                <a:gd name="connsiteX23" fmla="*/ 104710 w 157074"/>
                <a:gd name="connsiteY23" fmla="*/ 37017 h 222522"/>
                <a:gd name="connsiteX24" fmla="*/ 104710 w 157074"/>
                <a:gd name="connsiteY24" fmla="*/ 68668 h 222522"/>
                <a:gd name="connsiteX25" fmla="*/ 105489 w 157074"/>
                <a:gd name="connsiteY25" fmla="*/ 71796 h 222522"/>
                <a:gd name="connsiteX26" fmla="*/ 123533 w 157074"/>
                <a:gd name="connsiteY26" fmla="*/ 143985 h 222522"/>
                <a:gd name="connsiteX27" fmla="*/ 33516 w 157074"/>
                <a:gd name="connsiteY27" fmla="*/ 143985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57074" h="222522">
                  <a:moveTo>
                    <a:pt x="130896" y="65448"/>
                  </a:moveTo>
                  <a:lnTo>
                    <a:pt x="130896" y="26179"/>
                  </a:lnTo>
                  <a:lnTo>
                    <a:pt x="104717" y="0"/>
                  </a:lnTo>
                  <a:lnTo>
                    <a:pt x="52358" y="0"/>
                  </a:lnTo>
                  <a:lnTo>
                    <a:pt x="26179" y="26179"/>
                  </a:lnTo>
                  <a:lnTo>
                    <a:pt x="26179" y="65448"/>
                  </a:lnTo>
                  <a:lnTo>
                    <a:pt x="0" y="170164"/>
                  </a:lnTo>
                  <a:lnTo>
                    <a:pt x="39570" y="170164"/>
                  </a:lnTo>
                  <a:lnTo>
                    <a:pt x="39269" y="222523"/>
                  </a:lnTo>
                  <a:lnTo>
                    <a:pt x="65592" y="222523"/>
                  </a:lnTo>
                  <a:lnTo>
                    <a:pt x="65893" y="170164"/>
                  </a:lnTo>
                  <a:lnTo>
                    <a:pt x="91922" y="170164"/>
                  </a:lnTo>
                  <a:lnTo>
                    <a:pt x="91627" y="222523"/>
                  </a:lnTo>
                  <a:lnTo>
                    <a:pt x="117511" y="222523"/>
                  </a:lnTo>
                  <a:lnTo>
                    <a:pt x="117806" y="170164"/>
                  </a:lnTo>
                  <a:lnTo>
                    <a:pt x="157075" y="170164"/>
                  </a:lnTo>
                  <a:lnTo>
                    <a:pt x="130896" y="65448"/>
                  </a:lnTo>
                  <a:close/>
                  <a:moveTo>
                    <a:pt x="33529" y="143985"/>
                  </a:moveTo>
                  <a:lnTo>
                    <a:pt x="51573" y="71796"/>
                  </a:lnTo>
                  <a:lnTo>
                    <a:pt x="52352" y="68668"/>
                  </a:lnTo>
                  <a:lnTo>
                    <a:pt x="52352" y="37017"/>
                  </a:lnTo>
                  <a:lnTo>
                    <a:pt x="63196" y="26173"/>
                  </a:lnTo>
                  <a:lnTo>
                    <a:pt x="93865" y="26173"/>
                  </a:lnTo>
                  <a:lnTo>
                    <a:pt x="104710" y="37017"/>
                  </a:lnTo>
                  <a:lnTo>
                    <a:pt x="104710" y="68668"/>
                  </a:lnTo>
                  <a:lnTo>
                    <a:pt x="105489" y="71796"/>
                  </a:lnTo>
                  <a:lnTo>
                    <a:pt x="123533" y="143985"/>
                  </a:lnTo>
                  <a:lnTo>
                    <a:pt x="33516" y="14398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147" name="Dowolny kształt: kształt 1146">
            <a:extLst>
              <a:ext uri="{FF2B5EF4-FFF2-40B4-BE49-F238E27FC236}">
                <a16:creationId xmlns:a16="http://schemas.microsoft.com/office/drawing/2014/main" id="{D99AB2BA-C7F8-7EA5-69A5-9BD243812716}"/>
              </a:ext>
            </a:extLst>
          </p:cNvPr>
          <p:cNvSpPr/>
          <p:nvPr userDrawn="1"/>
        </p:nvSpPr>
        <p:spPr>
          <a:xfrm>
            <a:off x="22700229" y="903210"/>
            <a:ext cx="616302" cy="564944"/>
          </a:xfrm>
          <a:custGeom>
            <a:avLst/>
            <a:gdLst>
              <a:gd name="connsiteX0" fmla="*/ 196344 w 314149"/>
              <a:gd name="connsiteY0" fmla="*/ 26179 h 287970"/>
              <a:gd name="connsiteX1" fmla="*/ 170164 w 314149"/>
              <a:gd name="connsiteY1" fmla="*/ 0 h 287970"/>
              <a:gd name="connsiteX2" fmla="*/ 78537 w 314149"/>
              <a:gd name="connsiteY2" fmla="*/ 0 h 287970"/>
              <a:gd name="connsiteX3" fmla="*/ 78537 w 314149"/>
              <a:gd name="connsiteY3" fmla="*/ 52358 h 287970"/>
              <a:gd name="connsiteX4" fmla="*/ 39269 w 314149"/>
              <a:gd name="connsiteY4" fmla="*/ 52358 h 287970"/>
              <a:gd name="connsiteX5" fmla="*/ 39269 w 314149"/>
              <a:gd name="connsiteY5" fmla="*/ 104717 h 287970"/>
              <a:gd name="connsiteX6" fmla="*/ 0 w 314149"/>
              <a:gd name="connsiteY6" fmla="*/ 104717 h 287970"/>
              <a:gd name="connsiteX7" fmla="*/ 0 w 314149"/>
              <a:gd name="connsiteY7" fmla="*/ 287971 h 287970"/>
              <a:gd name="connsiteX8" fmla="*/ 235612 w 314149"/>
              <a:gd name="connsiteY8" fmla="*/ 287971 h 287970"/>
              <a:gd name="connsiteX9" fmla="*/ 235612 w 314149"/>
              <a:gd name="connsiteY9" fmla="*/ 235612 h 287970"/>
              <a:gd name="connsiteX10" fmla="*/ 274881 w 314149"/>
              <a:gd name="connsiteY10" fmla="*/ 235612 h 287970"/>
              <a:gd name="connsiteX11" fmla="*/ 274881 w 314149"/>
              <a:gd name="connsiteY11" fmla="*/ 183254 h 287970"/>
              <a:gd name="connsiteX12" fmla="*/ 314150 w 314149"/>
              <a:gd name="connsiteY12" fmla="*/ 183254 h 287970"/>
              <a:gd name="connsiteX13" fmla="*/ 314150 w 314149"/>
              <a:gd name="connsiteY13" fmla="*/ 26179 h 287970"/>
              <a:gd name="connsiteX14" fmla="*/ 196344 w 314149"/>
              <a:gd name="connsiteY14" fmla="*/ 26179 h 287970"/>
              <a:gd name="connsiteX15" fmla="*/ 209433 w 314149"/>
              <a:gd name="connsiteY15" fmla="*/ 261791 h 287970"/>
              <a:gd name="connsiteX16" fmla="*/ 26179 w 314149"/>
              <a:gd name="connsiteY16" fmla="*/ 261791 h 287970"/>
              <a:gd name="connsiteX17" fmla="*/ 26179 w 314149"/>
              <a:gd name="connsiteY17" fmla="*/ 130896 h 287970"/>
              <a:gd name="connsiteX18" fmla="*/ 80782 w 314149"/>
              <a:gd name="connsiteY18" fmla="*/ 130896 h 287970"/>
              <a:gd name="connsiteX19" fmla="*/ 99291 w 314149"/>
              <a:gd name="connsiteY19" fmla="*/ 149404 h 287970"/>
              <a:gd name="connsiteX20" fmla="*/ 104710 w 314149"/>
              <a:gd name="connsiteY20" fmla="*/ 154823 h 287970"/>
              <a:gd name="connsiteX21" fmla="*/ 106955 w 314149"/>
              <a:gd name="connsiteY21" fmla="*/ 157068 h 287970"/>
              <a:gd name="connsiteX22" fmla="*/ 209427 w 314149"/>
              <a:gd name="connsiteY22" fmla="*/ 157068 h 287970"/>
              <a:gd name="connsiteX23" fmla="*/ 209427 w 314149"/>
              <a:gd name="connsiteY23" fmla="*/ 261785 h 287970"/>
              <a:gd name="connsiteX24" fmla="*/ 248702 w 314149"/>
              <a:gd name="connsiteY24" fmla="*/ 209433 h 287970"/>
              <a:gd name="connsiteX25" fmla="*/ 235612 w 314149"/>
              <a:gd name="connsiteY25" fmla="*/ 209433 h 287970"/>
              <a:gd name="connsiteX26" fmla="*/ 235612 w 314149"/>
              <a:gd name="connsiteY26" fmla="*/ 130896 h 287970"/>
              <a:gd name="connsiteX27" fmla="*/ 117806 w 314149"/>
              <a:gd name="connsiteY27" fmla="*/ 130896 h 287970"/>
              <a:gd name="connsiteX28" fmla="*/ 104717 w 314149"/>
              <a:gd name="connsiteY28" fmla="*/ 117806 h 287970"/>
              <a:gd name="connsiteX29" fmla="*/ 91627 w 314149"/>
              <a:gd name="connsiteY29" fmla="*/ 104717 h 287970"/>
              <a:gd name="connsiteX30" fmla="*/ 65448 w 314149"/>
              <a:gd name="connsiteY30" fmla="*/ 104717 h 287970"/>
              <a:gd name="connsiteX31" fmla="*/ 65448 w 314149"/>
              <a:gd name="connsiteY31" fmla="*/ 78537 h 287970"/>
              <a:gd name="connsiteX32" fmla="*/ 120051 w 314149"/>
              <a:gd name="connsiteY32" fmla="*/ 78537 h 287970"/>
              <a:gd name="connsiteX33" fmla="*/ 138560 w 314149"/>
              <a:gd name="connsiteY33" fmla="*/ 97046 h 287970"/>
              <a:gd name="connsiteX34" fmla="*/ 146230 w 314149"/>
              <a:gd name="connsiteY34" fmla="*/ 104717 h 287970"/>
              <a:gd name="connsiteX35" fmla="*/ 248702 w 314149"/>
              <a:gd name="connsiteY35" fmla="*/ 104717 h 287970"/>
              <a:gd name="connsiteX36" fmla="*/ 248702 w 314149"/>
              <a:gd name="connsiteY36" fmla="*/ 209433 h 287970"/>
              <a:gd name="connsiteX37" fmla="*/ 287971 w 314149"/>
              <a:gd name="connsiteY37" fmla="*/ 157075 h 287970"/>
              <a:gd name="connsiteX38" fmla="*/ 274881 w 314149"/>
              <a:gd name="connsiteY38" fmla="*/ 157075 h 287970"/>
              <a:gd name="connsiteX39" fmla="*/ 274881 w 314149"/>
              <a:gd name="connsiteY39" fmla="*/ 78537 h 287970"/>
              <a:gd name="connsiteX40" fmla="*/ 157075 w 314149"/>
              <a:gd name="connsiteY40" fmla="*/ 78537 h 287970"/>
              <a:gd name="connsiteX41" fmla="*/ 130896 w 314149"/>
              <a:gd name="connsiteY41" fmla="*/ 52358 h 287970"/>
              <a:gd name="connsiteX42" fmla="*/ 104717 w 314149"/>
              <a:gd name="connsiteY42" fmla="*/ 52358 h 287970"/>
              <a:gd name="connsiteX43" fmla="*/ 104717 w 314149"/>
              <a:gd name="connsiteY43" fmla="*/ 26179 h 287970"/>
              <a:gd name="connsiteX44" fmla="*/ 159320 w 314149"/>
              <a:gd name="connsiteY44" fmla="*/ 26179 h 287970"/>
              <a:gd name="connsiteX45" fmla="*/ 177828 w 314149"/>
              <a:gd name="connsiteY45" fmla="*/ 44688 h 287970"/>
              <a:gd name="connsiteX46" fmla="*/ 185499 w 314149"/>
              <a:gd name="connsiteY46" fmla="*/ 52358 h 287970"/>
              <a:gd name="connsiteX47" fmla="*/ 287971 w 314149"/>
              <a:gd name="connsiteY47" fmla="*/ 52358 h 287970"/>
              <a:gd name="connsiteX48" fmla="*/ 287971 w 314149"/>
              <a:gd name="connsiteY48" fmla="*/ 157075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14149" h="287970">
                <a:moveTo>
                  <a:pt x="196344" y="26179"/>
                </a:moveTo>
                <a:lnTo>
                  <a:pt x="170164" y="0"/>
                </a:lnTo>
                <a:lnTo>
                  <a:pt x="78537" y="0"/>
                </a:lnTo>
                <a:lnTo>
                  <a:pt x="78537" y="52358"/>
                </a:lnTo>
                <a:lnTo>
                  <a:pt x="39269" y="52358"/>
                </a:lnTo>
                <a:lnTo>
                  <a:pt x="39269" y="104717"/>
                </a:lnTo>
                <a:lnTo>
                  <a:pt x="0" y="104717"/>
                </a:lnTo>
                <a:lnTo>
                  <a:pt x="0" y="287971"/>
                </a:lnTo>
                <a:lnTo>
                  <a:pt x="235612" y="287971"/>
                </a:lnTo>
                <a:lnTo>
                  <a:pt x="235612" y="235612"/>
                </a:lnTo>
                <a:lnTo>
                  <a:pt x="274881" y="235612"/>
                </a:lnTo>
                <a:lnTo>
                  <a:pt x="274881" y="183254"/>
                </a:lnTo>
                <a:lnTo>
                  <a:pt x="314150" y="183254"/>
                </a:lnTo>
                <a:lnTo>
                  <a:pt x="314150" y="26179"/>
                </a:lnTo>
                <a:lnTo>
                  <a:pt x="196344" y="26179"/>
                </a:lnTo>
                <a:close/>
                <a:moveTo>
                  <a:pt x="209433" y="261791"/>
                </a:moveTo>
                <a:lnTo>
                  <a:pt x="26179" y="261791"/>
                </a:lnTo>
                <a:lnTo>
                  <a:pt x="26179" y="130896"/>
                </a:lnTo>
                <a:lnTo>
                  <a:pt x="80782" y="130896"/>
                </a:lnTo>
                <a:lnTo>
                  <a:pt x="99291" y="149404"/>
                </a:lnTo>
                <a:lnTo>
                  <a:pt x="104710" y="154823"/>
                </a:lnTo>
                <a:lnTo>
                  <a:pt x="106955" y="157068"/>
                </a:lnTo>
                <a:lnTo>
                  <a:pt x="209427" y="157068"/>
                </a:lnTo>
                <a:lnTo>
                  <a:pt x="209427" y="261785"/>
                </a:lnTo>
                <a:close/>
                <a:moveTo>
                  <a:pt x="248702" y="209433"/>
                </a:moveTo>
                <a:lnTo>
                  <a:pt x="235612" y="209433"/>
                </a:lnTo>
                <a:lnTo>
                  <a:pt x="235612" y="130896"/>
                </a:lnTo>
                <a:lnTo>
                  <a:pt x="117806" y="130896"/>
                </a:lnTo>
                <a:lnTo>
                  <a:pt x="104717" y="117806"/>
                </a:lnTo>
                <a:lnTo>
                  <a:pt x="91627" y="104717"/>
                </a:lnTo>
                <a:lnTo>
                  <a:pt x="65448" y="104717"/>
                </a:lnTo>
                <a:lnTo>
                  <a:pt x="65448" y="78537"/>
                </a:lnTo>
                <a:lnTo>
                  <a:pt x="120051" y="78537"/>
                </a:lnTo>
                <a:lnTo>
                  <a:pt x="138560" y="97046"/>
                </a:lnTo>
                <a:lnTo>
                  <a:pt x="146230" y="104717"/>
                </a:lnTo>
                <a:lnTo>
                  <a:pt x="248702" y="104717"/>
                </a:lnTo>
                <a:lnTo>
                  <a:pt x="248702" y="209433"/>
                </a:lnTo>
                <a:close/>
                <a:moveTo>
                  <a:pt x="287971" y="157075"/>
                </a:moveTo>
                <a:lnTo>
                  <a:pt x="274881" y="157075"/>
                </a:lnTo>
                <a:lnTo>
                  <a:pt x="274881" y="78537"/>
                </a:lnTo>
                <a:lnTo>
                  <a:pt x="157075" y="78537"/>
                </a:lnTo>
                <a:lnTo>
                  <a:pt x="130896" y="52358"/>
                </a:lnTo>
                <a:lnTo>
                  <a:pt x="104717" y="52358"/>
                </a:lnTo>
                <a:lnTo>
                  <a:pt x="104717" y="26179"/>
                </a:lnTo>
                <a:lnTo>
                  <a:pt x="159320" y="26179"/>
                </a:lnTo>
                <a:lnTo>
                  <a:pt x="177828" y="44688"/>
                </a:lnTo>
                <a:lnTo>
                  <a:pt x="185499" y="52358"/>
                </a:lnTo>
                <a:lnTo>
                  <a:pt x="287971" y="52358"/>
                </a:lnTo>
                <a:lnTo>
                  <a:pt x="287971" y="1570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148" name="Dowolny kształt: kształt 1147">
            <a:extLst>
              <a:ext uri="{FF2B5EF4-FFF2-40B4-BE49-F238E27FC236}">
                <a16:creationId xmlns:a16="http://schemas.microsoft.com/office/drawing/2014/main" id="{E130C974-1B7E-ED8D-57B5-AF45C5D557F2}"/>
              </a:ext>
            </a:extLst>
          </p:cNvPr>
          <p:cNvSpPr/>
          <p:nvPr userDrawn="1"/>
        </p:nvSpPr>
        <p:spPr>
          <a:xfrm>
            <a:off x="25088406" y="7759587"/>
            <a:ext cx="616302" cy="564944"/>
          </a:xfrm>
          <a:custGeom>
            <a:avLst/>
            <a:gdLst>
              <a:gd name="connsiteX0" fmla="*/ 235612 w 314149"/>
              <a:gd name="connsiteY0" fmla="*/ 52358 h 287970"/>
              <a:gd name="connsiteX1" fmla="*/ 235612 w 314149"/>
              <a:gd name="connsiteY1" fmla="*/ 13090 h 287970"/>
              <a:gd name="connsiteX2" fmla="*/ 222523 w 314149"/>
              <a:gd name="connsiteY2" fmla="*/ 0 h 287970"/>
              <a:gd name="connsiteX3" fmla="*/ 91627 w 314149"/>
              <a:gd name="connsiteY3" fmla="*/ 0 h 287970"/>
              <a:gd name="connsiteX4" fmla="*/ 78406 w 314149"/>
              <a:gd name="connsiteY4" fmla="*/ 13352 h 287970"/>
              <a:gd name="connsiteX5" fmla="*/ 78537 w 314149"/>
              <a:gd name="connsiteY5" fmla="*/ 52358 h 287970"/>
              <a:gd name="connsiteX6" fmla="*/ 13090 w 314149"/>
              <a:gd name="connsiteY6" fmla="*/ 52358 h 287970"/>
              <a:gd name="connsiteX7" fmla="*/ 0 w 314149"/>
              <a:gd name="connsiteY7" fmla="*/ 65448 h 287970"/>
              <a:gd name="connsiteX8" fmla="*/ 0 w 314149"/>
              <a:gd name="connsiteY8" fmla="*/ 275018 h 287970"/>
              <a:gd name="connsiteX9" fmla="*/ 13090 w 314149"/>
              <a:gd name="connsiteY9" fmla="*/ 287971 h 287970"/>
              <a:gd name="connsiteX10" fmla="*/ 301060 w 314149"/>
              <a:gd name="connsiteY10" fmla="*/ 287971 h 287970"/>
              <a:gd name="connsiteX11" fmla="*/ 314150 w 314149"/>
              <a:gd name="connsiteY11" fmla="*/ 274881 h 287970"/>
              <a:gd name="connsiteX12" fmla="*/ 314150 w 314149"/>
              <a:gd name="connsiteY12" fmla="*/ 65448 h 287970"/>
              <a:gd name="connsiteX13" fmla="*/ 301060 w 314149"/>
              <a:gd name="connsiteY13" fmla="*/ 52358 h 287970"/>
              <a:gd name="connsiteX14" fmla="*/ 235612 w 314149"/>
              <a:gd name="connsiteY14" fmla="*/ 52358 h 287970"/>
              <a:gd name="connsiteX15" fmla="*/ 287971 w 314149"/>
              <a:gd name="connsiteY15" fmla="*/ 157075 h 287970"/>
              <a:gd name="connsiteX16" fmla="*/ 52358 w 314149"/>
              <a:gd name="connsiteY16" fmla="*/ 157075 h 287970"/>
              <a:gd name="connsiteX17" fmla="*/ 104717 w 314149"/>
              <a:gd name="connsiteY17" fmla="*/ 78537 h 287970"/>
              <a:gd name="connsiteX18" fmla="*/ 287971 w 314149"/>
              <a:gd name="connsiteY18" fmla="*/ 78537 h 287970"/>
              <a:gd name="connsiteX19" fmla="*/ 287971 w 314149"/>
              <a:gd name="connsiteY19" fmla="*/ 157075 h 287970"/>
              <a:gd name="connsiteX20" fmla="*/ 209433 w 314149"/>
              <a:gd name="connsiteY20" fmla="*/ 26179 h 287970"/>
              <a:gd name="connsiteX21" fmla="*/ 209433 w 314149"/>
              <a:gd name="connsiteY21" fmla="*/ 52358 h 287970"/>
              <a:gd name="connsiteX22" fmla="*/ 104717 w 314149"/>
              <a:gd name="connsiteY22" fmla="*/ 52358 h 287970"/>
              <a:gd name="connsiteX23" fmla="*/ 104717 w 314149"/>
              <a:gd name="connsiteY23" fmla="*/ 26179 h 287970"/>
              <a:gd name="connsiteX24" fmla="*/ 209433 w 314149"/>
              <a:gd name="connsiteY24" fmla="*/ 26179 h 287970"/>
              <a:gd name="connsiteX25" fmla="*/ 143717 w 314149"/>
              <a:gd name="connsiteY25" fmla="*/ 183254 h 287970"/>
              <a:gd name="connsiteX26" fmla="*/ 143717 w 314149"/>
              <a:gd name="connsiteY26" fmla="*/ 209433 h 287970"/>
              <a:gd name="connsiteX27" fmla="*/ 170426 w 314149"/>
              <a:gd name="connsiteY27" fmla="*/ 209433 h 287970"/>
              <a:gd name="connsiteX28" fmla="*/ 170426 w 314149"/>
              <a:gd name="connsiteY28" fmla="*/ 183254 h 287970"/>
              <a:gd name="connsiteX29" fmla="*/ 261785 w 314149"/>
              <a:gd name="connsiteY29" fmla="*/ 183254 h 287970"/>
              <a:gd name="connsiteX30" fmla="*/ 209427 w 314149"/>
              <a:gd name="connsiteY30" fmla="*/ 261791 h 287970"/>
              <a:gd name="connsiteX31" fmla="*/ 26173 w 314149"/>
              <a:gd name="connsiteY31" fmla="*/ 261791 h 287970"/>
              <a:gd name="connsiteX32" fmla="*/ 26173 w 314149"/>
              <a:gd name="connsiteY32" fmla="*/ 183254 h 287970"/>
              <a:gd name="connsiteX33" fmla="*/ 143710 w 314149"/>
              <a:gd name="connsiteY33" fmla="*/ 183254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4149" h="287970">
                <a:moveTo>
                  <a:pt x="235612" y="52358"/>
                </a:moveTo>
                <a:lnTo>
                  <a:pt x="235612" y="13090"/>
                </a:lnTo>
                <a:lnTo>
                  <a:pt x="222523" y="0"/>
                </a:lnTo>
                <a:lnTo>
                  <a:pt x="91627" y="0"/>
                </a:lnTo>
                <a:lnTo>
                  <a:pt x="78406" y="13352"/>
                </a:lnTo>
                <a:lnTo>
                  <a:pt x="78537" y="52358"/>
                </a:lnTo>
                <a:lnTo>
                  <a:pt x="13090" y="52358"/>
                </a:lnTo>
                <a:lnTo>
                  <a:pt x="0" y="65448"/>
                </a:lnTo>
                <a:lnTo>
                  <a:pt x="0" y="275018"/>
                </a:lnTo>
                <a:lnTo>
                  <a:pt x="13090" y="287971"/>
                </a:lnTo>
                <a:lnTo>
                  <a:pt x="301060" y="287971"/>
                </a:lnTo>
                <a:lnTo>
                  <a:pt x="314150" y="274881"/>
                </a:lnTo>
                <a:lnTo>
                  <a:pt x="314150" y="65448"/>
                </a:lnTo>
                <a:lnTo>
                  <a:pt x="301060" y="52358"/>
                </a:lnTo>
                <a:lnTo>
                  <a:pt x="235612" y="52358"/>
                </a:lnTo>
                <a:close/>
                <a:moveTo>
                  <a:pt x="287971" y="157075"/>
                </a:moveTo>
                <a:lnTo>
                  <a:pt x="52358" y="157075"/>
                </a:lnTo>
                <a:lnTo>
                  <a:pt x="104717" y="78537"/>
                </a:lnTo>
                <a:lnTo>
                  <a:pt x="287971" y="78537"/>
                </a:lnTo>
                <a:lnTo>
                  <a:pt x="287971" y="157075"/>
                </a:lnTo>
                <a:close/>
                <a:moveTo>
                  <a:pt x="209433" y="26179"/>
                </a:moveTo>
                <a:lnTo>
                  <a:pt x="209433" y="52358"/>
                </a:lnTo>
                <a:lnTo>
                  <a:pt x="104717" y="52358"/>
                </a:lnTo>
                <a:lnTo>
                  <a:pt x="104717" y="26179"/>
                </a:lnTo>
                <a:lnTo>
                  <a:pt x="209433" y="26179"/>
                </a:lnTo>
                <a:close/>
                <a:moveTo>
                  <a:pt x="143717" y="183254"/>
                </a:moveTo>
                <a:lnTo>
                  <a:pt x="143717" y="209433"/>
                </a:lnTo>
                <a:lnTo>
                  <a:pt x="170426" y="209433"/>
                </a:lnTo>
                <a:lnTo>
                  <a:pt x="170426" y="183254"/>
                </a:lnTo>
                <a:lnTo>
                  <a:pt x="261785" y="183254"/>
                </a:lnTo>
                <a:lnTo>
                  <a:pt x="209427" y="261791"/>
                </a:lnTo>
                <a:lnTo>
                  <a:pt x="26173" y="261791"/>
                </a:lnTo>
                <a:lnTo>
                  <a:pt x="26173" y="183254"/>
                </a:lnTo>
                <a:lnTo>
                  <a:pt x="143710" y="18325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149" name="Grupa 1148">
            <a:extLst>
              <a:ext uri="{FF2B5EF4-FFF2-40B4-BE49-F238E27FC236}">
                <a16:creationId xmlns:a16="http://schemas.microsoft.com/office/drawing/2014/main" id="{ACFB69AA-7844-BCC1-7027-00148300D368}"/>
              </a:ext>
            </a:extLst>
          </p:cNvPr>
          <p:cNvGrpSpPr/>
          <p:nvPr userDrawn="1"/>
        </p:nvGrpSpPr>
        <p:grpSpPr>
          <a:xfrm>
            <a:off x="34052031" y="210034"/>
            <a:ext cx="332288" cy="616136"/>
            <a:chOff x="11487346" y="2199132"/>
            <a:chExt cx="169378" cy="314064"/>
          </a:xfrm>
        </p:grpSpPr>
        <p:sp>
          <p:nvSpPr>
            <p:cNvPr id="1150" name="Dowolny kształt: kształt 1149">
              <a:extLst>
                <a:ext uri="{FF2B5EF4-FFF2-40B4-BE49-F238E27FC236}">
                  <a16:creationId xmlns:a16="http://schemas.microsoft.com/office/drawing/2014/main" id="{4BD915F3-B29C-D45A-3C03-F47623F851CA}"/>
                </a:ext>
              </a:extLst>
            </p:cNvPr>
            <p:cNvSpPr/>
            <p:nvPr/>
          </p:nvSpPr>
          <p:spPr>
            <a:xfrm>
              <a:off x="11525698" y="2382301"/>
              <a:ext cx="131026" cy="130895"/>
            </a:xfrm>
            <a:custGeom>
              <a:avLst/>
              <a:gdLst>
                <a:gd name="connsiteX0" fmla="*/ 0 w 131026"/>
                <a:gd name="connsiteY0" fmla="*/ 46 h 130895"/>
                <a:gd name="connsiteX1" fmla="*/ 131027 w 131026"/>
                <a:gd name="connsiteY1" fmla="*/ 0 h 130895"/>
                <a:gd name="connsiteX2" fmla="*/ 131 w 131026"/>
                <a:gd name="connsiteY2" fmla="*/ 130896 h 130895"/>
                <a:gd name="connsiteX3" fmla="*/ 0 w 131026"/>
                <a:gd name="connsiteY3" fmla="*/ 46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026" h="130895">
                  <a:moveTo>
                    <a:pt x="0" y="46"/>
                  </a:moveTo>
                  <a:lnTo>
                    <a:pt x="131027" y="0"/>
                  </a:lnTo>
                  <a:lnTo>
                    <a:pt x="131" y="13089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1" name="Dowolny kształt: kształt 1150">
              <a:extLst>
                <a:ext uri="{FF2B5EF4-FFF2-40B4-BE49-F238E27FC236}">
                  <a16:creationId xmlns:a16="http://schemas.microsoft.com/office/drawing/2014/main" id="{3C5B60CF-ECCF-4FDD-FCE9-2BFAFEE71EA2}"/>
                </a:ext>
              </a:extLst>
            </p:cNvPr>
            <p:cNvSpPr/>
            <p:nvPr/>
          </p:nvSpPr>
          <p:spPr>
            <a:xfrm>
              <a:off x="11487346" y="2199132"/>
              <a:ext cx="143199" cy="156989"/>
            </a:xfrm>
            <a:custGeom>
              <a:avLst/>
              <a:gdLst>
                <a:gd name="connsiteX0" fmla="*/ 123565 w 143199"/>
                <a:gd name="connsiteY0" fmla="*/ 26179 h 156989"/>
                <a:gd name="connsiteX1" fmla="*/ 123565 w 143199"/>
                <a:gd name="connsiteY1" fmla="*/ 71999 h 156989"/>
                <a:gd name="connsiteX2" fmla="*/ 114861 w 143199"/>
                <a:gd name="connsiteY2" fmla="*/ 71999 h 156989"/>
                <a:gd name="connsiteX3" fmla="*/ 114861 w 143199"/>
                <a:gd name="connsiteY3" fmla="*/ 13090 h 156989"/>
                <a:gd name="connsiteX4" fmla="*/ 95227 w 143199"/>
                <a:gd name="connsiteY4" fmla="*/ 13090 h 156989"/>
                <a:gd name="connsiteX5" fmla="*/ 95227 w 143199"/>
                <a:gd name="connsiteY5" fmla="*/ 71999 h 156989"/>
                <a:gd name="connsiteX6" fmla="*/ 86456 w 143199"/>
                <a:gd name="connsiteY6" fmla="*/ 71999 h 156989"/>
                <a:gd name="connsiteX7" fmla="*/ 86456 w 143199"/>
                <a:gd name="connsiteY7" fmla="*/ 0 h 156989"/>
                <a:gd name="connsiteX8" fmla="*/ 66822 w 143199"/>
                <a:gd name="connsiteY8" fmla="*/ 0 h 156989"/>
                <a:gd name="connsiteX9" fmla="*/ 66822 w 143199"/>
                <a:gd name="connsiteY9" fmla="*/ 71999 h 156989"/>
                <a:gd name="connsiteX10" fmla="*/ 58118 w 143199"/>
                <a:gd name="connsiteY10" fmla="*/ 71999 h 156989"/>
                <a:gd name="connsiteX11" fmla="*/ 58118 w 143199"/>
                <a:gd name="connsiteY11" fmla="*/ 13090 h 156989"/>
                <a:gd name="connsiteX12" fmla="*/ 38483 w 143199"/>
                <a:gd name="connsiteY12" fmla="*/ 13090 h 156989"/>
                <a:gd name="connsiteX13" fmla="*/ 38483 w 143199"/>
                <a:gd name="connsiteY13" fmla="*/ 71999 h 156989"/>
                <a:gd name="connsiteX14" fmla="*/ 38483 w 143199"/>
                <a:gd name="connsiteY14" fmla="*/ 72084 h 156989"/>
                <a:gd name="connsiteX15" fmla="*/ 38483 w 143199"/>
                <a:gd name="connsiteY15" fmla="*/ 104632 h 156989"/>
                <a:gd name="connsiteX16" fmla="*/ 13221 w 143199"/>
                <a:gd name="connsiteY16" fmla="*/ 78544 h 156989"/>
                <a:gd name="connsiteX17" fmla="*/ 0 w 143199"/>
                <a:gd name="connsiteY17" fmla="*/ 90495 h 156989"/>
                <a:gd name="connsiteX18" fmla="*/ 51573 w 143199"/>
                <a:gd name="connsiteY18" fmla="*/ 156990 h 156989"/>
                <a:gd name="connsiteX19" fmla="*/ 130110 w 143199"/>
                <a:gd name="connsiteY19" fmla="*/ 156990 h 156989"/>
                <a:gd name="connsiteX20" fmla="*/ 143200 w 143199"/>
                <a:gd name="connsiteY20" fmla="*/ 143900 h 156989"/>
                <a:gd name="connsiteX21" fmla="*/ 143200 w 143199"/>
                <a:gd name="connsiteY21" fmla="*/ 72084 h 156989"/>
                <a:gd name="connsiteX22" fmla="*/ 143200 w 143199"/>
                <a:gd name="connsiteY22" fmla="*/ 71999 h 156989"/>
                <a:gd name="connsiteX23" fmla="*/ 143200 w 143199"/>
                <a:gd name="connsiteY23" fmla="*/ 26179 h 156989"/>
                <a:gd name="connsiteX24" fmla="*/ 123565 w 143199"/>
                <a:gd name="connsiteY24" fmla="*/ 26179 h 15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3199" h="156989">
                  <a:moveTo>
                    <a:pt x="123565" y="26179"/>
                  </a:moveTo>
                  <a:lnTo>
                    <a:pt x="123565" y="71999"/>
                  </a:lnTo>
                  <a:lnTo>
                    <a:pt x="114861" y="71999"/>
                  </a:lnTo>
                  <a:lnTo>
                    <a:pt x="114861" y="13090"/>
                  </a:lnTo>
                  <a:lnTo>
                    <a:pt x="95227" y="13090"/>
                  </a:lnTo>
                  <a:lnTo>
                    <a:pt x="95227" y="71999"/>
                  </a:lnTo>
                  <a:lnTo>
                    <a:pt x="86456" y="71999"/>
                  </a:lnTo>
                  <a:lnTo>
                    <a:pt x="86456" y="0"/>
                  </a:lnTo>
                  <a:lnTo>
                    <a:pt x="66822" y="0"/>
                  </a:lnTo>
                  <a:lnTo>
                    <a:pt x="66822" y="71999"/>
                  </a:lnTo>
                  <a:lnTo>
                    <a:pt x="58118" y="71999"/>
                  </a:lnTo>
                  <a:lnTo>
                    <a:pt x="58118" y="13090"/>
                  </a:lnTo>
                  <a:lnTo>
                    <a:pt x="38483" y="13090"/>
                  </a:lnTo>
                  <a:lnTo>
                    <a:pt x="38483" y="71999"/>
                  </a:lnTo>
                  <a:lnTo>
                    <a:pt x="38483" y="72084"/>
                  </a:lnTo>
                  <a:lnTo>
                    <a:pt x="38483" y="104632"/>
                  </a:lnTo>
                  <a:lnTo>
                    <a:pt x="13221" y="78544"/>
                  </a:lnTo>
                  <a:lnTo>
                    <a:pt x="0" y="90495"/>
                  </a:lnTo>
                  <a:lnTo>
                    <a:pt x="51573" y="156990"/>
                  </a:lnTo>
                  <a:lnTo>
                    <a:pt x="130110" y="156990"/>
                  </a:lnTo>
                  <a:lnTo>
                    <a:pt x="143200" y="143900"/>
                  </a:lnTo>
                  <a:lnTo>
                    <a:pt x="143200" y="72084"/>
                  </a:lnTo>
                  <a:lnTo>
                    <a:pt x="143200" y="71999"/>
                  </a:lnTo>
                  <a:lnTo>
                    <a:pt x="143200" y="26179"/>
                  </a:lnTo>
                  <a:lnTo>
                    <a:pt x="123565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152" name="Grafika 52">
            <a:extLst>
              <a:ext uri="{FF2B5EF4-FFF2-40B4-BE49-F238E27FC236}">
                <a16:creationId xmlns:a16="http://schemas.microsoft.com/office/drawing/2014/main" id="{0EBDAE55-674C-08EA-8069-AC05B5E56852}"/>
              </a:ext>
            </a:extLst>
          </p:cNvPr>
          <p:cNvGrpSpPr/>
          <p:nvPr userDrawn="1"/>
        </p:nvGrpSpPr>
        <p:grpSpPr>
          <a:xfrm>
            <a:off x="35257418" y="337379"/>
            <a:ext cx="616302" cy="385420"/>
            <a:chOff x="12101770" y="2264044"/>
            <a:chExt cx="314149" cy="196461"/>
          </a:xfrm>
          <a:solidFill>
            <a:srgbClr val="212E39"/>
          </a:solidFill>
        </p:grpSpPr>
        <p:sp>
          <p:nvSpPr>
            <p:cNvPr id="1153" name="Dowolny kształt: kształt 1152">
              <a:extLst>
                <a:ext uri="{FF2B5EF4-FFF2-40B4-BE49-F238E27FC236}">
                  <a16:creationId xmlns:a16="http://schemas.microsoft.com/office/drawing/2014/main" id="{1C0FDBC9-6D62-4C39-95E8-76C02E278A6C}"/>
                </a:ext>
              </a:extLst>
            </p:cNvPr>
            <p:cNvSpPr/>
            <p:nvPr/>
          </p:nvSpPr>
          <p:spPr>
            <a:xfrm>
              <a:off x="12219576" y="2342581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26179 h 26179"/>
                <a:gd name="connsiteX2" fmla="*/ 0 w 26179"/>
                <a:gd name="connsiteY2" fmla="*/ 13090 h 26179"/>
                <a:gd name="connsiteX3" fmla="*/ 13090 w 26179"/>
                <a:gd name="connsiteY3" fmla="*/ 0 h 26179"/>
                <a:gd name="connsiteX4" fmla="*/ 26179 w 26179"/>
                <a:gd name="connsiteY4" fmla="*/ 13090 h 26179"/>
                <a:gd name="connsiteX5" fmla="*/ 26179 w 26179"/>
                <a:gd name="connsiteY5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20315"/>
                    <a:pt x="20289" y="26179"/>
                    <a:pt x="13090" y="26179"/>
                  </a:cubicBezTo>
                  <a:cubicBezTo>
                    <a:pt x="5890" y="26179"/>
                    <a:pt x="0" y="20322"/>
                    <a:pt x="0" y="13090"/>
                  </a:cubicBezTo>
                  <a:cubicBezTo>
                    <a:pt x="0" y="5858"/>
                    <a:pt x="5890" y="0"/>
                    <a:pt x="13090" y="0"/>
                  </a:cubicBezTo>
                  <a:cubicBezTo>
                    <a:pt x="20289" y="0"/>
                    <a:pt x="26179" y="5858"/>
                    <a:pt x="26179" y="13090"/>
                  </a:cubicBezTo>
                  <a:lnTo>
                    <a:pt x="26179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4" name="Dowolny kształt: kształt 1153">
              <a:extLst>
                <a:ext uri="{FF2B5EF4-FFF2-40B4-BE49-F238E27FC236}">
                  <a16:creationId xmlns:a16="http://schemas.microsoft.com/office/drawing/2014/main" id="{E749F036-F5BD-DD51-5E0C-3B42A0D86A8D}"/>
                </a:ext>
              </a:extLst>
            </p:cNvPr>
            <p:cNvSpPr/>
            <p:nvPr/>
          </p:nvSpPr>
          <p:spPr>
            <a:xfrm>
              <a:off x="12258845" y="2264044"/>
              <a:ext cx="157074" cy="196461"/>
            </a:xfrm>
            <a:custGeom>
              <a:avLst/>
              <a:gdLst>
                <a:gd name="connsiteX0" fmla="*/ 157075 w 157074"/>
                <a:gd name="connsiteY0" fmla="*/ 65448 h 196461"/>
                <a:gd name="connsiteX1" fmla="*/ 65448 w 157074"/>
                <a:gd name="connsiteY1" fmla="*/ 65448 h 196461"/>
                <a:gd name="connsiteX2" fmla="*/ 65448 w 157074"/>
                <a:gd name="connsiteY2" fmla="*/ 0 h 196461"/>
                <a:gd name="connsiteX3" fmla="*/ 39269 w 157074"/>
                <a:gd name="connsiteY3" fmla="*/ 0 h 196461"/>
                <a:gd name="connsiteX4" fmla="*/ 0 w 157074"/>
                <a:gd name="connsiteY4" fmla="*/ 65448 h 196461"/>
                <a:gd name="connsiteX5" fmla="*/ 0 w 157074"/>
                <a:gd name="connsiteY5" fmla="*/ 196344 h 196461"/>
                <a:gd name="connsiteX6" fmla="*/ 91431 w 157074"/>
                <a:gd name="connsiteY6" fmla="*/ 196461 h 196461"/>
                <a:gd name="connsiteX7" fmla="*/ 157075 w 157074"/>
                <a:gd name="connsiteY7" fmla="*/ 143985 h 196461"/>
                <a:gd name="connsiteX8" fmla="*/ 157075 w 157074"/>
                <a:gd name="connsiteY8" fmla="*/ 65448 h 196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074" h="196461">
                  <a:moveTo>
                    <a:pt x="157075" y="65448"/>
                  </a:moveTo>
                  <a:lnTo>
                    <a:pt x="65448" y="65448"/>
                  </a:lnTo>
                  <a:lnTo>
                    <a:pt x="65448" y="0"/>
                  </a:lnTo>
                  <a:lnTo>
                    <a:pt x="39269" y="0"/>
                  </a:lnTo>
                  <a:lnTo>
                    <a:pt x="0" y="65448"/>
                  </a:lnTo>
                  <a:lnTo>
                    <a:pt x="0" y="196344"/>
                  </a:lnTo>
                  <a:lnTo>
                    <a:pt x="91431" y="196461"/>
                  </a:lnTo>
                  <a:lnTo>
                    <a:pt x="157075" y="143985"/>
                  </a:lnTo>
                  <a:lnTo>
                    <a:pt x="157075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5" name="Dowolny kształt: kształt 1154">
              <a:extLst>
                <a:ext uri="{FF2B5EF4-FFF2-40B4-BE49-F238E27FC236}">
                  <a16:creationId xmlns:a16="http://schemas.microsoft.com/office/drawing/2014/main" id="{E3CFD85A-F4DF-3C1A-2DA8-5934EB09832A}"/>
                </a:ext>
              </a:extLst>
            </p:cNvPr>
            <p:cNvSpPr/>
            <p:nvPr/>
          </p:nvSpPr>
          <p:spPr>
            <a:xfrm>
              <a:off x="12101770" y="2329492"/>
              <a:ext cx="143985" cy="131013"/>
            </a:xfrm>
            <a:custGeom>
              <a:avLst/>
              <a:gdLst>
                <a:gd name="connsiteX0" fmla="*/ 0 w 143985"/>
                <a:gd name="connsiteY0" fmla="*/ 130896 h 131013"/>
                <a:gd name="connsiteX1" fmla="*/ 0 w 143985"/>
                <a:gd name="connsiteY1" fmla="*/ 0 h 131013"/>
                <a:gd name="connsiteX2" fmla="*/ 91627 w 143985"/>
                <a:gd name="connsiteY2" fmla="*/ 0 h 131013"/>
                <a:gd name="connsiteX3" fmla="*/ 143985 w 143985"/>
                <a:gd name="connsiteY3" fmla="*/ 131013 h 131013"/>
                <a:gd name="connsiteX4" fmla="*/ 143985 w 143985"/>
                <a:gd name="connsiteY4" fmla="*/ 131013 h 131013"/>
                <a:gd name="connsiteX5" fmla="*/ 0 w 143985"/>
                <a:gd name="connsiteY5" fmla="*/ 130896 h 131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985" h="131013">
                  <a:moveTo>
                    <a:pt x="0" y="130896"/>
                  </a:moveTo>
                  <a:lnTo>
                    <a:pt x="0" y="0"/>
                  </a:lnTo>
                  <a:lnTo>
                    <a:pt x="91627" y="0"/>
                  </a:lnTo>
                  <a:lnTo>
                    <a:pt x="143985" y="131013"/>
                  </a:lnTo>
                  <a:lnTo>
                    <a:pt x="143985" y="131013"/>
                  </a:lnTo>
                  <a:lnTo>
                    <a:pt x="0" y="13089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156" name="Dowolny kształt: kształt 1155">
            <a:extLst>
              <a:ext uri="{FF2B5EF4-FFF2-40B4-BE49-F238E27FC236}">
                <a16:creationId xmlns:a16="http://schemas.microsoft.com/office/drawing/2014/main" id="{878B87EB-5180-A574-2E10-6093556C1824}"/>
              </a:ext>
            </a:extLst>
          </p:cNvPr>
          <p:cNvSpPr/>
          <p:nvPr userDrawn="1"/>
        </p:nvSpPr>
        <p:spPr>
          <a:xfrm>
            <a:off x="25910144" y="7708229"/>
            <a:ext cx="308150" cy="616302"/>
          </a:xfrm>
          <a:custGeom>
            <a:avLst/>
            <a:gdLst>
              <a:gd name="connsiteX0" fmla="*/ 143717 w 157074"/>
              <a:gd name="connsiteY0" fmla="*/ 104717 h 314149"/>
              <a:gd name="connsiteX1" fmla="*/ 157075 w 157074"/>
              <a:gd name="connsiteY1" fmla="*/ 91627 h 314149"/>
              <a:gd name="connsiteX2" fmla="*/ 157075 w 157074"/>
              <a:gd name="connsiteY2" fmla="*/ 13090 h 314149"/>
              <a:gd name="connsiteX3" fmla="*/ 143940 w 157074"/>
              <a:gd name="connsiteY3" fmla="*/ 0 h 314149"/>
              <a:gd name="connsiteX4" fmla="*/ 13090 w 157074"/>
              <a:gd name="connsiteY4" fmla="*/ 0 h 314149"/>
              <a:gd name="connsiteX5" fmla="*/ 0 w 157074"/>
              <a:gd name="connsiteY5" fmla="*/ 13090 h 314149"/>
              <a:gd name="connsiteX6" fmla="*/ 0 w 157074"/>
              <a:gd name="connsiteY6" fmla="*/ 91359 h 314149"/>
              <a:gd name="connsiteX7" fmla="*/ 13090 w 157074"/>
              <a:gd name="connsiteY7" fmla="*/ 104717 h 314149"/>
              <a:gd name="connsiteX8" fmla="*/ 65670 w 157074"/>
              <a:gd name="connsiteY8" fmla="*/ 104717 h 314149"/>
              <a:gd name="connsiteX9" fmla="*/ 65670 w 157074"/>
              <a:gd name="connsiteY9" fmla="*/ 314150 h 314149"/>
              <a:gd name="connsiteX10" fmla="*/ 144208 w 157074"/>
              <a:gd name="connsiteY10" fmla="*/ 235612 h 314149"/>
              <a:gd name="connsiteX11" fmla="*/ 91849 w 157074"/>
              <a:gd name="connsiteY11" fmla="*/ 235612 h 314149"/>
              <a:gd name="connsiteX12" fmla="*/ 91849 w 157074"/>
              <a:gd name="connsiteY12" fmla="*/ 209433 h 314149"/>
              <a:gd name="connsiteX13" fmla="*/ 144208 w 157074"/>
              <a:gd name="connsiteY13" fmla="*/ 157075 h 314149"/>
              <a:gd name="connsiteX14" fmla="*/ 91849 w 157074"/>
              <a:gd name="connsiteY14" fmla="*/ 157075 h 314149"/>
              <a:gd name="connsiteX15" fmla="*/ 91849 w 157074"/>
              <a:gd name="connsiteY15" fmla="*/ 104717 h 314149"/>
              <a:gd name="connsiteX16" fmla="*/ 143717 w 157074"/>
              <a:gd name="connsiteY16" fmla="*/ 104717 h 314149"/>
              <a:gd name="connsiteX17" fmla="*/ 78413 w 157074"/>
              <a:gd name="connsiteY17" fmla="*/ 26179 h 314149"/>
              <a:gd name="connsiteX18" fmla="*/ 130896 w 157074"/>
              <a:gd name="connsiteY18" fmla="*/ 26179 h 314149"/>
              <a:gd name="connsiteX19" fmla="*/ 130896 w 157074"/>
              <a:gd name="connsiteY19" fmla="*/ 78537 h 314149"/>
              <a:gd name="connsiteX20" fmla="*/ 26055 w 157074"/>
              <a:gd name="connsiteY20" fmla="*/ 78537 h 314149"/>
              <a:gd name="connsiteX21" fmla="*/ 78413 w 157074"/>
              <a:gd name="connsiteY21" fmla="*/ 26179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7074" h="314149">
                <a:moveTo>
                  <a:pt x="143717" y="104717"/>
                </a:moveTo>
                <a:lnTo>
                  <a:pt x="157075" y="91627"/>
                </a:lnTo>
                <a:lnTo>
                  <a:pt x="157075" y="13090"/>
                </a:lnTo>
                <a:lnTo>
                  <a:pt x="143940" y="0"/>
                </a:lnTo>
                <a:lnTo>
                  <a:pt x="13090" y="0"/>
                </a:lnTo>
                <a:lnTo>
                  <a:pt x="0" y="13090"/>
                </a:lnTo>
                <a:lnTo>
                  <a:pt x="0" y="91359"/>
                </a:lnTo>
                <a:lnTo>
                  <a:pt x="13090" y="104717"/>
                </a:lnTo>
                <a:lnTo>
                  <a:pt x="65670" y="104717"/>
                </a:lnTo>
                <a:lnTo>
                  <a:pt x="65670" y="314150"/>
                </a:lnTo>
                <a:lnTo>
                  <a:pt x="144208" y="235612"/>
                </a:lnTo>
                <a:lnTo>
                  <a:pt x="91849" y="235612"/>
                </a:lnTo>
                <a:lnTo>
                  <a:pt x="91849" y="209433"/>
                </a:lnTo>
                <a:lnTo>
                  <a:pt x="144208" y="157075"/>
                </a:lnTo>
                <a:lnTo>
                  <a:pt x="91849" y="157075"/>
                </a:lnTo>
                <a:lnTo>
                  <a:pt x="91849" y="104717"/>
                </a:lnTo>
                <a:lnTo>
                  <a:pt x="143717" y="104717"/>
                </a:lnTo>
                <a:close/>
                <a:moveTo>
                  <a:pt x="78413" y="26179"/>
                </a:moveTo>
                <a:lnTo>
                  <a:pt x="130896" y="26179"/>
                </a:lnTo>
                <a:lnTo>
                  <a:pt x="130896" y="78537"/>
                </a:lnTo>
                <a:lnTo>
                  <a:pt x="26055" y="78537"/>
                </a:lnTo>
                <a:lnTo>
                  <a:pt x="78413" y="26179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157" name="Grupa 1156">
            <a:extLst>
              <a:ext uri="{FF2B5EF4-FFF2-40B4-BE49-F238E27FC236}">
                <a16:creationId xmlns:a16="http://schemas.microsoft.com/office/drawing/2014/main" id="{EE26956A-A1BD-C06D-9604-0C1C37B45D00}"/>
              </a:ext>
            </a:extLst>
          </p:cNvPr>
          <p:cNvGrpSpPr/>
          <p:nvPr userDrawn="1"/>
        </p:nvGrpSpPr>
        <p:grpSpPr>
          <a:xfrm>
            <a:off x="30172912" y="-4078579"/>
            <a:ext cx="590624" cy="590622"/>
            <a:chOff x="9510035" y="13089"/>
            <a:chExt cx="301060" cy="301059"/>
          </a:xfrm>
        </p:grpSpPr>
        <p:sp>
          <p:nvSpPr>
            <p:cNvPr id="1158" name="Dowolny kształt: kształt 1157">
              <a:extLst>
                <a:ext uri="{FF2B5EF4-FFF2-40B4-BE49-F238E27FC236}">
                  <a16:creationId xmlns:a16="http://schemas.microsoft.com/office/drawing/2014/main" id="{75412A36-A356-91F3-C85D-35F9DDD338F6}"/>
                </a:ext>
              </a:extLst>
            </p:cNvPr>
            <p:cNvSpPr/>
            <p:nvPr/>
          </p:nvSpPr>
          <p:spPr>
            <a:xfrm>
              <a:off x="9706378" y="195675"/>
              <a:ext cx="97059" cy="118473"/>
            </a:xfrm>
            <a:custGeom>
              <a:avLst/>
              <a:gdLst>
                <a:gd name="connsiteX0" fmla="*/ 97059 w 97059"/>
                <a:gd name="connsiteY0" fmla="*/ 18509 h 118473"/>
                <a:gd name="connsiteX1" fmla="*/ 78537 w 97059"/>
                <a:gd name="connsiteY1" fmla="*/ 0 h 118473"/>
                <a:gd name="connsiteX2" fmla="*/ 0 w 97059"/>
                <a:gd name="connsiteY2" fmla="*/ 78544 h 118473"/>
                <a:gd name="connsiteX3" fmla="*/ 0 w 97059"/>
                <a:gd name="connsiteY3" fmla="*/ 118474 h 118473"/>
                <a:gd name="connsiteX4" fmla="*/ 26179 w 97059"/>
                <a:gd name="connsiteY4" fmla="*/ 118474 h 118473"/>
                <a:gd name="connsiteX5" fmla="*/ 26179 w 97059"/>
                <a:gd name="connsiteY5" fmla="*/ 89389 h 118473"/>
                <a:gd name="connsiteX6" fmla="*/ 97059 w 97059"/>
                <a:gd name="connsiteY6" fmla="*/ 18509 h 11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118473">
                  <a:moveTo>
                    <a:pt x="97059" y="18509"/>
                  </a:moveTo>
                  <a:lnTo>
                    <a:pt x="78537" y="0"/>
                  </a:lnTo>
                  <a:lnTo>
                    <a:pt x="0" y="78544"/>
                  </a:lnTo>
                  <a:lnTo>
                    <a:pt x="0" y="118474"/>
                  </a:lnTo>
                  <a:lnTo>
                    <a:pt x="26179" y="118474"/>
                  </a:lnTo>
                  <a:lnTo>
                    <a:pt x="26179" y="89389"/>
                  </a:lnTo>
                  <a:lnTo>
                    <a:pt x="97059" y="1850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9" name="Dowolny kształt: kształt 1158">
              <a:extLst>
                <a:ext uri="{FF2B5EF4-FFF2-40B4-BE49-F238E27FC236}">
                  <a16:creationId xmlns:a16="http://schemas.microsoft.com/office/drawing/2014/main" id="{2D2BBDB0-83CC-3F60-E138-0BDA7C6633DF}"/>
                </a:ext>
              </a:extLst>
            </p:cNvPr>
            <p:cNvSpPr/>
            <p:nvPr/>
          </p:nvSpPr>
          <p:spPr>
            <a:xfrm>
              <a:off x="9510035" y="13089"/>
              <a:ext cx="301060" cy="157120"/>
            </a:xfrm>
            <a:custGeom>
              <a:avLst/>
              <a:gdLst>
                <a:gd name="connsiteX0" fmla="*/ 274881 w 301060"/>
                <a:gd name="connsiteY0" fmla="*/ 52358 h 157120"/>
                <a:gd name="connsiteX1" fmla="*/ 261791 w 301060"/>
                <a:gd name="connsiteY1" fmla="*/ 52358 h 157120"/>
                <a:gd name="connsiteX2" fmla="*/ 261791 w 301060"/>
                <a:gd name="connsiteY2" fmla="*/ 13090 h 157120"/>
                <a:gd name="connsiteX3" fmla="*/ 248702 w 301060"/>
                <a:gd name="connsiteY3" fmla="*/ 0 h 157120"/>
                <a:gd name="connsiteX4" fmla="*/ 183254 w 301060"/>
                <a:gd name="connsiteY4" fmla="*/ 0 h 157120"/>
                <a:gd name="connsiteX5" fmla="*/ 164667 w 301060"/>
                <a:gd name="connsiteY5" fmla="*/ 6545 h 157120"/>
                <a:gd name="connsiteX6" fmla="*/ 160543 w 301060"/>
                <a:gd name="connsiteY6" fmla="*/ 13090 h 157120"/>
                <a:gd name="connsiteX7" fmla="*/ 78537 w 301060"/>
                <a:gd name="connsiteY7" fmla="*/ 13090 h 157120"/>
                <a:gd name="connsiteX8" fmla="*/ 10537 w 301060"/>
                <a:gd name="connsiteY8" fmla="*/ 52358 h 157120"/>
                <a:gd name="connsiteX9" fmla="*/ 0 w 301060"/>
                <a:gd name="connsiteY9" fmla="*/ 58445 h 157120"/>
                <a:gd name="connsiteX10" fmla="*/ 0 w 301060"/>
                <a:gd name="connsiteY10" fmla="*/ 58465 h 157120"/>
                <a:gd name="connsiteX11" fmla="*/ 0 w 301060"/>
                <a:gd name="connsiteY11" fmla="*/ 58510 h 157120"/>
                <a:gd name="connsiteX12" fmla="*/ 0 w 301060"/>
                <a:gd name="connsiteY12" fmla="*/ 104717 h 157120"/>
                <a:gd name="connsiteX13" fmla="*/ 26179 w 301060"/>
                <a:gd name="connsiteY13" fmla="*/ 130928 h 157120"/>
                <a:gd name="connsiteX14" fmla="*/ 26179 w 301060"/>
                <a:gd name="connsiteY14" fmla="*/ 130896 h 157120"/>
                <a:gd name="connsiteX15" fmla="*/ 67739 w 301060"/>
                <a:gd name="connsiteY15" fmla="*/ 130896 h 157120"/>
                <a:gd name="connsiteX16" fmla="*/ 93918 w 301060"/>
                <a:gd name="connsiteY16" fmla="*/ 157121 h 157120"/>
                <a:gd name="connsiteX17" fmla="*/ 93983 w 301060"/>
                <a:gd name="connsiteY17" fmla="*/ 157075 h 157120"/>
                <a:gd name="connsiteX18" fmla="*/ 130896 w 301060"/>
                <a:gd name="connsiteY18" fmla="*/ 157075 h 157120"/>
                <a:gd name="connsiteX19" fmla="*/ 130896 w 301060"/>
                <a:gd name="connsiteY19" fmla="*/ 130896 h 157120"/>
                <a:gd name="connsiteX20" fmla="*/ 104717 w 301060"/>
                <a:gd name="connsiteY20" fmla="*/ 130896 h 157120"/>
                <a:gd name="connsiteX21" fmla="*/ 78537 w 301060"/>
                <a:gd name="connsiteY21" fmla="*/ 104717 h 157120"/>
                <a:gd name="connsiteX22" fmla="*/ 78537 w 301060"/>
                <a:gd name="connsiteY22" fmla="*/ 104730 h 157120"/>
                <a:gd name="connsiteX23" fmla="*/ 78537 w 301060"/>
                <a:gd name="connsiteY23" fmla="*/ 104717 h 157120"/>
                <a:gd name="connsiteX24" fmla="*/ 36978 w 301060"/>
                <a:gd name="connsiteY24" fmla="*/ 104717 h 157120"/>
                <a:gd name="connsiteX25" fmla="*/ 26179 w 301060"/>
                <a:gd name="connsiteY25" fmla="*/ 93944 h 157120"/>
                <a:gd name="connsiteX26" fmla="*/ 26179 w 301060"/>
                <a:gd name="connsiteY26" fmla="*/ 73557 h 157120"/>
                <a:gd name="connsiteX27" fmla="*/ 85606 w 301060"/>
                <a:gd name="connsiteY27" fmla="*/ 39269 h 157120"/>
                <a:gd name="connsiteX28" fmla="*/ 144247 w 301060"/>
                <a:gd name="connsiteY28" fmla="*/ 39269 h 157120"/>
                <a:gd name="connsiteX29" fmla="*/ 136066 w 301060"/>
                <a:gd name="connsiteY29" fmla="*/ 52358 h 157120"/>
                <a:gd name="connsiteX30" fmla="*/ 91627 w 301060"/>
                <a:gd name="connsiteY30" fmla="*/ 52358 h 157120"/>
                <a:gd name="connsiteX31" fmla="*/ 91627 w 301060"/>
                <a:gd name="connsiteY31" fmla="*/ 78537 h 157120"/>
                <a:gd name="connsiteX32" fmla="*/ 143985 w 301060"/>
                <a:gd name="connsiteY32" fmla="*/ 78537 h 157120"/>
                <a:gd name="connsiteX33" fmla="*/ 154784 w 301060"/>
                <a:gd name="connsiteY33" fmla="*/ 71993 h 157120"/>
                <a:gd name="connsiteX34" fmla="*/ 183254 w 301060"/>
                <a:gd name="connsiteY34" fmla="*/ 26173 h 157120"/>
                <a:gd name="connsiteX35" fmla="*/ 235612 w 301060"/>
                <a:gd name="connsiteY35" fmla="*/ 26179 h 157120"/>
                <a:gd name="connsiteX36" fmla="*/ 235612 w 301060"/>
                <a:gd name="connsiteY36" fmla="*/ 52358 h 157120"/>
                <a:gd name="connsiteX37" fmla="*/ 209433 w 301060"/>
                <a:gd name="connsiteY37" fmla="*/ 52358 h 157120"/>
                <a:gd name="connsiteX38" fmla="*/ 209433 w 301060"/>
                <a:gd name="connsiteY38" fmla="*/ 78537 h 157120"/>
                <a:gd name="connsiteX39" fmla="*/ 261791 w 301060"/>
                <a:gd name="connsiteY39" fmla="*/ 78537 h 157120"/>
                <a:gd name="connsiteX40" fmla="*/ 274881 w 301060"/>
                <a:gd name="connsiteY40" fmla="*/ 91627 h 157120"/>
                <a:gd name="connsiteX41" fmla="*/ 274881 w 301060"/>
                <a:gd name="connsiteY41" fmla="*/ 143985 h 157120"/>
                <a:gd name="connsiteX42" fmla="*/ 301060 w 301060"/>
                <a:gd name="connsiteY42" fmla="*/ 143985 h 157120"/>
                <a:gd name="connsiteX43" fmla="*/ 301060 w 301060"/>
                <a:gd name="connsiteY43" fmla="*/ 78537 h 157120"/>
                <a:gd name="connsiteX44" fmla="*/ 274881 w 301060"/>
                <a:gd name="connsiteY44" fmla="*/ 52358 h 15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01060" h="157120">
                  <a:moveTo>
                    <a:pt x="274881" y="52358"/>
                  </a:moveTo>
                  <a:lnTo>
                    <a:pt x="261791" y="52358"/>
                  </a:lnTo>
                  <a:lnTo>
                    <a:pt x="261791" y="13090"/>
                  </a:lnTo>
                  <a:lnTo>
                    <a:pt x="248702" y="0"/>
                  </a:lnTo>
                  <a:lnTo>
                    <a:pt x="183254" y="0"/>
                  </a:lnTo>
                  <a:lnTo>
                    <a:pt x="164667" y="6545"/>
                  </a:lnTo>
                  <a:lnTo>
                    <a:pt x="160543" y="13090"/>
                  </a:lnTo>
                  <a:lnTo>
                    <a:pt x="78537" y="13090"/>
                  </a:lnTo>
                  <a:lnTo>
                    <a:pt x="10537" y="52358"/>
                  </a:lnTo>
                  <a:lnTo>
                    <a:pt x="0" y="58445"/>
                  </a:lnTo>
                  <a:lnTo>
                    <a:pt x="0" y="58465"/>
                  </a:lnTo>
                  <a:lnTo>
                    <a:pt x="0" y="58510"/>
                  </a:lnTo>
                  <a:lnTo>
                    <a:pt x="0" y="104717"/>
                  </a:lnTo>
                  <a:lnTo>
                    <a:pt x="26179" y="130928"/>
                  </a:lnTo>
                  <a:lnTo>
                    <a:pt x="26179" y="130896"/>
                  </a:lnTo>
                  <a:lnTo>
                    <a:pt x="67739" y="130896"/>
                  </a:lnTo>
                  <a:lnTo>
                    <a:pt x="93918" y="157121"/>
                  </a:lnTo>
                  <a:lnTo>
                    <a:pt x="93983" y="157075"/>
                  </a:lnTo>
                  <a:lnTo>
                    <a:pt x="130896" y="157075"/>
                  </a:lnTo>
                  <a:lnTo>
                    <a:pt x="130896" y="130896"/>
                  </a:lnTo>
                  <a:lnTo>
                    <a:pt x="104717" y="130896"/>
                  </a:lnTo>
                  <a:lnTo>
                    <a:pt x="78537" y="104717"/>
                  </a:lnTo>
                  <a:lnTo>
                    <a:pt x="78537" y="104730"/>
                  </a:lnTo>
                  <a:lnTo>
                    <a:pt x="78537" y="104717"/>
                  </a:lnTo>
                  <a:lnTo>
                    <a:pt x="36978" y="104717"/>
                  </a:lnTo>
                  <a:lnTo>
                    <a:pt x="26179" y="93944"/>
                  </a:lnTo>
                  <a:lnTo>
                    <a:pt x="26179" y="73557"/>
                  </a:lnTo>
                  <a:lnTo>
                    <a:pt x="85606" y="39269"/>
                  </a:lnTo>
                  <a:lnTo>
                    <a:pt x="144247" y="39269"/>
                  </a:lnTo>
                  <a:lnTo>
                    <a:pt x="136066" y="52358"/>
                  </a:lnTo>
                  <a:lnTo>
                    <a:pt x="91627" y="52358"/>
                  </a:lnTo>
                  <a:lnTo>
                    <a:pt x="91627" y="78537"/>
                  </a:lnTo>
                  <a:lnTo>
                    <a:pt x="143985" y="78537"/>
                  </a:lnTo>
                  <a:lnTo>
                    <a:pt x="154784" y="71993"/>
                  </a:lnTo>
                  <a:lnTo>
                    <a:pt x="183254" y="26173"/>
                  </a:lnTo>
                  <a:lnTo>
                    <a:pt x="235612" y="26179"/>
                  </a:lnTo>
                  <a:lnTo>
                    <a:pt x="235612" y="52358"/>
                  </a:lnTo>
                  <a:lnTo>
                    <a:pt x="209433" y="52358"/>
                  </a:lnTo>
                  <a:lnTo>
                    <a:pt x="209433" y="78537"/>
                  </a:lnTo>
                  <a:lnTo>
                    <a:pt x="261791" y="78537"/>
                  </a:lnTo>
                  <a:lnTo>
                    <a:pt x="274881" y="91627"/>
                  </a:lnTo>
                  <a:lnTo>
                    <a:pt x="274881" y="143985"/>
                  </a:lnTo>
                  <a:lnTo>
                    <a:pt x="301060" y="143985"/>
                  </a:lnTo>
                  <a:lnTo>
                    <a:pt x="301060" y="78537"/>
                  </a:lnTo>
                  <a:lnTo>
                    <a:pt x="274881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0" name="Dowolny kształt: kształt 1159">
              <a:extLst>
                <a:ext uri="{FF2B5EF4-FFF2-40B4-BE49-F238E27FC236}">
                  <a16:creationId xmlns:a16="http://schemas.microsoft.com/office/drawing/2014/main" id="{D151ECCE-86E2-7380-9305-8F0D10C87134}"/>
                </a:ext>
              </a:extLst>
            </p:cNvPr>
            <p:cNvSpPr/>
            <p:nvPr/>
          </p:nvSpPr>
          <p:spPr>
            <a:xfrm>
              <a:off x="9640931" y="117806"/>
              <a:ext cx="52358" cy="170164"/>
            </a:xfrm>
            <a:custGeom>
              <a:avLst/>
              <a:gdLst>
                <a:gd name="connsiteX0" fmla="*/ 52358 w 52358"/>
                <a:gd name="connsiteY0" fmla="*/ 78537 h 170164"/>
                <a:gd name="connsiteX1" fmla="*/ 52358 w 52358"/>
                <a:gd name="connsiteY1" fmla="*/ 13090 h 170164"/>
                <a:gd name="connsiteX2" fmla="*/ 39269 w 52358"/>
                <a:gd name="connsiteY2" fmla="*/ 0 h 170164"/>
                <a:gd name="connsiteX3" fmla="*/ 0 w 52358"/>
                <a:gd name="connsiteY3" fmla="*/ 0 h 170164"/>
                <a:gd name="connsiteX4" fmla="*/ 0 w 52358"/>
                <a:gd name="connsiteY4" fmla="*/ 26179 h 170164"/>
                <a:gd name="connsiteX5" fmla="*/ 26179 w 52358"/>
                <a:gd name="connsiteY5" fmla="*/ 26179 h 170164"/>
                <a:gd name="connsiteX6" fmla="*/ 26179 w 52358"/>
                <a:gd name="connsiteY6" fmla="*/ 67693 h 170164"/>
                <a:gd name="connsiteX7" fmla="*/ 0 w 52358"/>
                <a:gd name="connsiteY7" fmla="*/ 93872 h 170164"/>
                <a:gd name="connsiteX8" fmla="*/ 0 w 52358"/>
                <a:gd name="connsiteY8" fmla="*/ 157075 h 170164"/>
                <a:gd name="connsiteX9" fmla="*/ 26179 w 52358"/>
                <a:gd name="connsiteY9" fmla="*/ 170164 h 170164"/>
                <a:gd name="connsiteX10" fmla="*/ 39269 w 52358"/>
                <a:gd name="connsiteY10" fmla="*/ 170164 h 170164"/>
                <a:gd name="connsiteX11" fmla="*/ 39269 w 52358"/>
                <a:gd name="connsiteY11" fmla="*/ 143985 h 170164"/>
                <a:gd name="connsiteX12" fmla="*/ 26179 w 52358"/>
                <a:gd name="connsiteY12" fmla="*/ 143985 h 170164"/>
                <a:gd name="connsiteX13" fmla="*/ 26179 w 52358"/>
                <a:gd name="connsiteY13" fmla="*/ 104717 h 170164"/>
                <a:gd name="connsiteX14" fmla="*/ 52358 w 52358"/>
                <a:gd name="connsiteY14" fmla="*/ 78537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358" h="170164">
                  <a:moveTo>
                    <a:pt x="52358" y="78537"/>
                  </a:moveTo>
                  <a:lnTo>
                    <a:pt x="52358" y="13090"/>
                  </a:lnTo>
                  <a:lnTo>
                    <a:pt x="39269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67693"/>
                  </a:lnTo>
                  <a:lnTo>
                    <a:pt x="0" y="93872"/>
                  </a:lnTo>
                  <a:lnTo>
                    <a:pt x="0" y="157075"/>
                  </a:lnTo>
                  <a:lnTo>
                    <a:pt x="26179" y="170164"/>
                  </a:lnTo>
                  <a:lnTo>
                    <a:pt x="39269" y="170164"/>
                  </a:lnTo>
                  <a:lnTo>
                    <a:pt x="39269" y="143985"/>
                  </a:lnTo>
                  <a:lnTo>
                    <a:pt x="26179" y="143985"/>
                  </a:lnTo>
                  <a:lnTo>
                    <a:pt x="26179" y="104717"/>
                  </a:lnTo>
                  <a:lnTo>
                    <a:pt x="52358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1" name="Dowolny kształt: kształt 1160">
              <a:extLst>
                <a:ext uri="{FF2B5EF4-FFF2-40B4-BE49-F238E27FC236}">
                  <a16:creationId xmlns:a16="http://schemas.microsoft.com/office/drawing/2014/main" id="{38911B78-710D-7D3A-B32C-79AF7E61C71F}"/>
                </a:ext>
              </a:extLst>
            </p:cNvPr>
            <p:cNvSpPr/>
            <p:nvPr/>
          </p:nvSpPr>
          <p:spPr>
            <a:xfrm>
              <a:off x="9694402" y="117806"/>
              <a:ext cx="64335" cy="124337"/>
            </a:xfrm>
            <a:custGeom>
              <a:avLst/>
              <a:gdLst>
                <a:gd name="connsiteX0" fmla="*/ 38156 w 64335"/>
                <a:gd name="connsiteY0" fmla="*/ 0 h 124337"/>
                <a:gd name="connsiteX1" fmla="*/ 38156 w 64335"/>
                <a:gd name="connsiteY1" fmla="*/ 67667 h 124337"/>
                <a:gd name="connsiteX2" fmla="*/ 0 w 64335"/>
                <a:gd name="connsiteY2" fmla="*/ 105829 h 124337"/>
                <a:gd name="connsiteX3" fmla="*/ 18522 w 64335"/>
                <a:gd name="connsiteY3" fmla="*/ 124338 h 124337"/>
                <a:gd name="connsiteX4" fmla="*/ 64335 w 64335"/>
                <a:gd name="connsiteY4" fmla="*/ 78537 h 124337"/>
                <a:gd name="connsiteX5" fmla="*/ 64335 w 64335"/>
                <a:gd name="connsiteY5" fmla="*/ 78537 h 124337"/>
                <a:gd name="connsiteX6" fmla="*/ 64335 w 64335"/>
                <a:gd name="connsiteY6" fmla="*/ 0 h 124337"/>
                <a:gd name="connsiteX7" fmla="*/ 38156 w 64335"/>
                <a:gd name="connsiteY7" fmla="*/ 0 h 12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335" h="124337">
                  <a:moveTo>
                    <a:pt x="38156" y="0"/>
                  </a:moveTo>
                  <a:lnTo>
                    <a:pt x="38156" y="67667"/>
                  </a:lnTo>
                  <a:lnTo>
                    <a:pt x="0" y="105829"/>
                  </a:lnTo>
                  <a:lnTo>
                    <a:pt x="18522" y="124338"/>
                  </a:lnTo>
                  <a:lnTo>
                    <a:pt x="64335" y="78537"/>
                  </a:lnTo>
                  <a:lnTo>
                    <a:pt x="64335" y="78537"/>
                  </a:lnTo>
                  <a:lnTo>
                    <a:pt x="64335" y="0"/>
                  </a:lnTo>
                  <a:lnTo>
                    <a:pt x="3815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2" name="Dowolny kształt: kształt 1161">
              <a:extLst>
                <a:ext uri="{FF2B5EF4-FFF2-40B4-BE49-F238E27FC236}">
                  <a16:creationId xmlns:a16="http://schemas.microsoft.com/office/drawing/2014/main" id="{D383AAD0-0DC4-F508-2EC4-238FB1560306}"/>
                </a:ext>
              </a:extLst>
            </p:cNvPr>
            <p:cNvSpPr/>
            <p:nvPr/>
          </p:nvSpPr>
          <p:spPr>
            <a:xfrm>
              <a:off x="9549304" y="157074"/>
              <a:ext cx="78537" cy="65447"/>
            </a:xfrm>
            <a:custGeom>
              <a:avLst/>
              <a:gdLst>
                <a:gd name="connsiteX0" fmla="*/ 39269 w 78537"/>
                <a:gd name="connsiteY0" fmla="*/ 39269 h 65447"/>
                <a:gd name="connsiteX1" fmla="*/ 26179 w 78537"/>
                <a:gd name="connsiteY1" fmla="*/ 26179 h 65447"/>
                <a:gd name="connsiteX2" fmla="*/ 26179 w 78537"/>
                <a:gd name="connsiteY2" fmla="*/ 0 h 65447"/>
                <a:gd name="connsiteX3" fmla="*/ 0 w 78537"/>
                <a:gd name="connsiteY3" fmla="*/ 0 h 65447"/>
                <a:gd name="connsiteX4" fmla="*/ 0 w 78537"/>
                <a:gd name="connsiteY4" fmla="*/ 39269 h 65447"/>
                <a:gd name="connsiteX5" fmla="*/ 26179 w 78537"/>
                <a:gd name="connsiteY5" fmla="*/ 65448 h 65447"/>
                <a:gd name="connsiteX6" fmla="*/ 78537 w 78537"/>
                <a:gd name="connsiteY6" fmla="*/ 65448 h 65447"/>
                <a:gd name="connsiteX7" fmla="*/ 78537 w 78537"/>
                <a:gd name="connsiteY7" fmla="*/ 39269 h 65447"/>
                <a:gd name="connsiteX8" fmla="*/ 39269 w 78537"/>
                <a:gd name="connsiteY8" fmla="*/ 39269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37" h="65447">
                  <a:moveTo>
                    <a:pt x="39269" y="39269"/>
                  </a:moveTo>
                  <a:lnTo>
                    <a:pt x="26179" y="26179"/>
                  </a:lnTo>
                  <a:lnTo>
                    <a:pt x="26179" y="0"/>
                  </a:lnTo>
                  <a:lnTo>
                    <a:pt x="0" y="0"/>
                  </a:lnTo>
                  <a:lnTo>
                    <a:pt x="0" y="39269"/>
                  </a:lnTo>
                  <a:lnTo>
                    <a:pt x="26179" y="65448"/>
                  </a:lnTo>
                  <a:lnTo>
                    <a:pt x="78537" y="65448"/>
                  </a:lnTo>
                  <a:lnTo>
                    <a:pt x="78537" y="39269"/>
                  </a:lnTo>
                  <a:lnTo>
                    <a:pt x="39269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163" name="Dowolny kształt: kształt 1162">
            <a:extLst>
              <a:ext uri="{FF2B5EF4-FFF2-40B4-BE49-F238E27FC236}">
                <a16:creationId xmlns:a16="http://schemas.microsoft.com/office/drawing/2014/main" id="{5016E88D-1526-7AF6-080B-EF58B785DE3B}"/>
              </a:ext>
            </a:extLst>
          </p:cNvPr>
          <p:cNvSpPr/>
          <p:nvPr userDrawn="1"/>
        </p:nvSpPr>
        <p:spPr>
          <a:xfrm>
            <a:off x="16254719" y="4010407"/>
            <a:ext cx="616316" cy="616302"/>
          </a:xfrm>
          <a:custGeom>
            <a:avLst/>
            <a:gdLst>
              <a:gd name="connsiteX0" fmla="*/ 314150 w 314156"/>
              <a:gd name="connsiteY0" fmla="*/ 26179 h 314149"/>
              <a:gd name="connsiteX1" fmla="*/ 287971 w 314156"/>
              <a:gd name="connsiteY1" fmla="*/ 0 h 314149"/>
              <a:gd name="connsiteX2" fmla="*/ 26179 w 314156"/>
              <a:gd name="connsiteY2" fmla="*/ 0 h 314149"/>
              <a:gd name="connsiteX3" fmla="*/ 0 w 314156"/>
              <a:gd name="connsiteY3" fmla="*/ 26179 h 314149"/>
              <a:gd name="connsiteX4" fmla="*/ 0 w 314156"/>
              <a:gd name="connsiteY4" fmla="*/ 235612 h 314149"/>
              <a:gd name="connsiteX5" fmla="*/ 26179 w 314156"/>
              <a:gd name="connsiteY5" fmla="*/ 261791 h 314149"/>
              <a:gd name="connsiteX6" fmla="*/ 235625 w 314156"/>
              <a:gd name="connsiteY6" fmla="*/ 261791 h 314149"/>
              <a:gd name="connsiteX7" fmla="*/ 287977 w 314156"/>
              <a:gd name="connsiteY7" fmla="*/ 314150 h 314149"/>
              <a:gd name="connsiteX8" fmla="*/ 314156 w 314156"/>
              <a:gd name="connsiteY8" fmla="*/ 287971 h 314149"/>
              <a:gd name="connsiteX9" fmla="*/ 314156 w 314156"/>
              <a:gd name="connsiteY9" fmla="*/ 26179 h 314149"/>
              <a:gd name="connsiteX10" fmla="*/ 246464 w 314156"/>
              <a:gd name="connsiteY10" fmla="*/ 235612 h 314149"/>
              <a:gd name="connsiteX11" fmla="*/ 26179 w 314156"/>
              <a:gd name="connsiteY11" fmla="*/ 235612 h 314149"/>
              <a:gd name="connsiteX12" fmla="*/ 26179 w 314156"/>
              <a:gd name="connsiteY12" fmla="*/ 26179 h 314149"/>
              <a:gd name="connsiteX13" fmla="*/ 287971 w 314156"/>
              <a:gd name="connsiteY13" fmla="*/ 26179 h 314149"/>
              <a:gd name="connsiteX14" fmla="*/ 287971 w 314156"/>
              <a:gd name="connsiteY14" fmla="*/ 277119 h 314149"/>
              <a:gd name="connsiteX15" fmla="*/ 246464 w 314156"/>
              <a:gd name="connsiteY15" fmla="*/ 235612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4156" h="314149">
                <a:moveTo>
                  <a:pt x="314150" y="26179"/>
                </a:moveTo>
                <a:lnTo>
                  <a:pt x="287971" y="0"/>
                </a:lnTo>
                <a:lnTo>
                  <a:pt x="26179" y="0"/>
                </a:lnTo>
                <a:lnTo>
                  <a:pt x="0" y="26179"/>
                </a:lnTo>
                <a:lnTo>
                  <a:pt x="0" y="235612"/>
                </a:lnTo>
                <a:lnTo>
                  <a:pt x="26179" y="261791"/>
                </a:lnTo>
                <a:lnTo>
                  <a:pt x="235625" y="261791"/>
                </a:lnTo>
                <a:lnTo>
                  <a:pt x="287977" y="314150"/>
                </a:lnTo>
                <a:lnTo>
                  <a:pt x="314156" y="287971"/>
                </a:lnTo>
                <a:lnTo>
                  <a:pt x="314156" y="26179"/>
                </a:lnTo>
                <a:close/>
                <a:moveTo>
                  <a:pt x="246464" y="235612"/>
                </a:moveTo>
                <a:lnTo>
                  <a:pt x="26179" y="235612"/>
                </a:lnTo>
                <a:lnTo>
                  <a:pt x="26179" y="26179"/>
                </a:lnTo>
                <a:lnTo>
                  <a:pt x="287971" y="26179"/>
                </a:lnTo>
                <a:lnTo>
                  <a:pt x="287971" y="277119"/>
                </a:lnTo>
                <a:lnTo>
                  <a:pt x="246464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164" name="Dowolny kształt: kształt 1163">
            <a:extLst>
              <a:ext uri="{FF2B5EF4-FFF2-40B4-BE49-F238E27FC236}">
                <a16:creationId xmlns:a16="http://schemas.microsoft.com/office/drawing/2014/main" id="{61A1ACE6-0A15-0DC3-C7B4-2C8FE649B3C1}"/>
              </a:ext>
            </a:extLst>
          </p:cNvPr>
          <p:cNvSpPr/>
          <p:nvPr userDrawn="1"/>
        </p:nvSpPr>
        <p:spPr>
          <a:xfrm>
            <a:off x="16922380" y="4010407"/>
            <a:ext cx="616302" cy="616302"/>
          </a:xfrm>
          <a:custGeom>
            <a:avLst/>
            <a:gdLst>
              <a:gd name="connsiteX0" fmla="*/ 287971 w 314149"/>
              <a:gd name="connsiteY0" fmla="*/ 0 h 314149"/>
              <a:gd name="connsiteX1" fmla="*/ 26179 w 314149"/>
              <a:gd name="connsiteY1" fmla="*/ 0 h 314149"/>
              <a:gd name="connsiteX2" fmla="*/ 0 w 314149"/>
              <a:gd name="connsiteY2" fmla="*/ 26179 h 314149"/>
              <a:gd name="connsiteX3" fmla="*/ 0 w 314149"/>
              <a:gd name="connsiteY3" fmla="*/ 235612 h 314149"/>
              <a:gd name="connsiteX4" fmla="*/ 26179 w 314149"/>
              <a:gd name="connsiteY4" fmla="*/ 261791 h 314149"/>
              <a:gd name="connsiteX5" fmla="*/ 235625 w 314149"/>
              <a:gd name="connsiteY5" fmla="*/ 261791 h 314149"/>
              <a:gd name="connsiteX6" fmla="*/ 287971 w 314149"/>
              <a:gd name="connsiteY6" fmla="*/ 314150 h 314149"/>
              <a:gd name="connsiteX7" fmla="*/ 314150 w 314149"/>
              <a:gd name="connsiteY7" fmla="*/ 287971 h 314149"/>
              <a:gd name="connsiteX8" fmla="*/ 314150 w 314149"/>
              <a:gd name="connsiteY8" fmla="*/ 26179 h 314149"/>
              <a:gd name="connsiteX9" fmla="*/ 287971 w 314149"/>
              <a:gd name="connsiteY9" fmla="*/ 0 h 314149"/>
              <a:gd name="connsiteX10" fmla="*/ 287971 w 314149"/>
              <a:gd name="connsiteY10" fmla="*/ 277119 h 314149"/>
              <a:gd name="connsiteX11" fmla="*/ 246464 w 314149"/>
              <a:gd name="connsiteY11" fmla="*/ 235612 h 314149"/>
              <a:gd name="connsiteX12" fmla="*/ 26179 w 314149"/>
              <a:gd name="connsiteY12" fmla="*/ 235612 h 314149"/>
              <a:gd name="connsiteX13" fmla="*/ 144077 w 314149"/>
              <a:gd name="connsiteY13" fmla="*/ 26179 h 314149"/>
              <a:gd name="connsiteX14" fmla="*/ 287971 w 314149"/>
              <a:gd name="connsiteY14" fmla="*/ 26179 h 314149"/>
              <a:gd name="connsiteX15" fmla="*/ 287971 w 314149"/>
              <a:gd name="connsiteY15" fmla="*/ 277119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4149" h="314149">
                <a:moveTo>
                  <a:pt x="287971" y="0"/>
                </a:moveTo>
                <a:lnTo>
                  <a:pt x="26179" y="0"/>
                </a:lnTo>
                <a:lnTo>
                  <a:pt x="0" y="26179"/>
                </a:lnTo>
                <a:lnTo>
                  <a:pt x="0" y="235612"/>
                </a:lnTo>
                <a:lnTo>
                  <a:pt x="26179" y="261791"/>
                </a:lnTo>
                <a:lnTo>
                  <a:pt x="235625" y="261791"/>
                </a:lnTo>
                <a:lnTo>
                  <a:pt x="287971" y="314150"/>
                </a:lnTo>
                <a:lnTo>
                  <a:pt x="314150" y="287971"/>
                </a:lnTo>
                <a:lnTo>
                  <a:pt x="314150" y="26179"/>
                </a:lnTo>
                <a:lnTo>
                  <a:pt x="287971" y="0"/>
                </a:lnTo>
                <a:close/>
                <a:moveTo>
                  <a:pt x="287971" y="277119"/>
                </a:moveTo>
                <a:lnTo>
                  <a:pt x="246464" y="235612"/>
                </a:lnTo>
                <a:lnTo>
                  <a:pt x="26179" y="235612"/>
                </a:lnTo>
                <a:lnTo>
                  <a:pt x="144077" y="26179"/>
                </a:lnTo>
                <a:lnTo>
                  <a:pt x="287971" y="26179"/>
                </a:lnTo>
                <a:lnTo>
                  <a:pt x="287971" y="277119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165" name="Grupa 1164">
            <a:extLst>
              <a:ext uri="{FF2B5EF4-FFF2-40B4-BE49-F238E27FC236}">
                <a16:creationId xmlns:a16="http://schemas.microsoft.com/office/drawing/2014/main" id="{35DDFBE2-CAC6-C0D9-D171-353E6661CE84}"/>
              </a:ext>
            </a:extLst>
          </p:cNvPr>
          <p:cNvGrpSpPr/>
          <p:nvPr userDrawn="1"/>
        </p:nvGrpSpPr>
        <p:grpSpPr>
          <a:xfrm>
            <a:off x="34650617" y="210522"/>
            <a:ext cx="374530" cy="616302"/>
            <a:chOff x="11792464" y="2199381"/>
            <a:chExt cx="190910" cy="314149"/>
          </a:xfrm>
        </p:grpSpPr>
        <p:sp>
          <p:nvSpPr>
            <p:cNvPr id="1166" name="Dowolny kształt: kształt 1165">
              <a:extLst>
                <a:ext uri="{FF2B5EF4-FFF2-40B4-BE49-F238E27FC236}">
                  <a16:creationId xmlns:a16="http://schemas.microsoft.com/office/drawing/2014/main" id="{3FD6E393-31E8-99CD-00B3-21E8452B85A8}"/>
                </a:ext>
              </a:extLst>
            </p:cNvPr>
            <p:cNvSpPr/>
            <p:nvPr/>
          </p:nvSpPr>
          <p:spPr>
            <a:xfrm>
              <a:off x="11792464" y="2199381"/>
              <a:ext cx="190910" cy="209433"/>
            </a:xfrm>
            <a:custGeom>
              <a:avLst/>
              <a:gdLst>
                <a:gd name="connsiteX0" fmla="*/ 164732 w 190910"/>
                <a:gd name="connsiteY0" fmla="*/ 34903 h 209433"/>
                <a:gd name="connsiteX1" fmla="*/ 164732 w 190910"/>
                <a:gd name="connsiteY1" fmla="*/ 96117 h 209433"/>
                <a:gd name="connsiteX2" fmla="*/ 153082 w 190910"/>
                <a:gd name="connsiteY2" fmla="*/ 96117 h 209433"/>
                <a:gd name="connsiteX3" fmla="*/ 153082 w 190910"/>
                <a:gd name="connsiteY3" fmla="*/ 17455 h 209433"/>
                <a:gd name="connsiteX4" fmla="*/ 126903 w 190910"/>
                <a:gd name="connsiteY4" fmla="*/ 17455 h 209433"/>
                <a:gd name="connsiteX5" fmla="*/ 126903 w 190910"/>
                <a:gd name="connsiteY5" fmla="*/ 96117 h 209433"/>
                <a:gd name="connsiteX6" fmla="*/ 115253 w 190910"/>
                <a:gd name="connsiteY6" fmla="*/ 96117 h 209433"/>
                <a:gd name="connsiteX7" fmla="*/ 115253 w 190910"/>
                <a:gd name="connsiteY7" fmla="*/ 0 h 209433"/>
                <a:gd name="connsiteX8" fmla="*/ 89074 w 190910"/>
                <a:gd name="connsiteY8" fmla="*/ 0 h 209433"/>
                <a:gd name="connsiteX9" fmla="*/ 89074 w 190910"/>
                <a:gd name="connsiteY9" fmla="*/ 96117 h 209433"/>
                <a:gd name="connsiteX10" fmla="*/ 77425 w 190910"/>
                <a:gd name="connsiteY10" fmla="*/ 96117 h 209433"/>
                <a:gd name="connsiteX11" fmla="*/ 77425 w 190910"/>
                <a:gd name="connsiteY11" fmla="*/ 17455 h 209433"/>
                <a:gd name="connsiteX12" fmla="*/ 51246 w 190910"/>
                <a:gd name="connsiteY12" fmla="*/ 17455 h 209433"/>
                <a:gd name="connsiteX13" fmla="*/ 51246 w 190910"/>
                <a:gd name="connsiteY13" fmla="*/ 96117 h 209433"/>
                <a:gd name="connsiteX14" fmla="*/ 51246 w 190910"/>
                <a:gd name="connsiteY14" fmla="*/ 139620 h 209433"/>
                <a:gd name="connsiteX15" fmla="*/ 17540 w 190910"/>
                <a:gd name="connsiteY15" fmla="*/ 104841 h 209433"/>
                <a:gd name="connsiteX16" fmla="*/ 0 w 190910"/>
                <a:gd name="connsiteY16" fmla="*/ 120777 h 209433"/>
                <a:gd name="connsiteX17" fmla="*/ 60015 w 190910"/>
                <a:gd name="connsiteY17" fmla="*/ 209433 h 209433"/>
                <a:gd name="connsiteX18" fmla="*/ 190911 w 190910"/>
                <a:gd name="connsiteY18" fmla="*/ 209433 h 209433"/>
                <a:gd name="connsiteX19" fmla="*/ 190911 w 190910"/>
                <a:gd name="connsiteY19" fmla="*/ 96117 h 209433"/>
                <a:gd name="connsiteX20" fmla="*/ 190911 w 190910"/>
                <a:gd name="connsiteY20" fmla="*/ 34903 h 209433"/>
                <a:gd name="connsiteX21" fmla="*/ 164732 w 190910"/>
                <a:gd name="connsiteY21" fmla="*/ 34903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0910" h="209433">
                  <a:moveTo>
                    <a:pt x="164732" y="34903"/>
                  </a:moveTo>
                  <a:lnTo>
                    <a:pt x="164732" y="96117"/>
                  </a:lnTo>
                  <a:lnTo>
                    <a:pt x="153082" y="96117"/>
                  </a:lnTo>
                  <a:lnTo>
                    <a:pt x="153082" y="17455"/>
                  </a:lnTo>
                  <a:lnTo>
                    <a:pt x="126903" y="17455"/>
                  </a:lnTo>
                  <a:lnTo>
                    <a:pt x="126903" y="96117"/>
                  </a:lnTo>
                  <a:lnTo>
                    <a:pt x="115253" y="96117"/>
                  </a:lnTo>
                  <a:lnTo>
                    <a:pt x="115253" y="0"/>
                  </a:lnTo>
                  <a:lnTo>
                    <a:pt x="89074" y="0"/>
                  </a:lnTo>
                  <a:lnTo>
                    <a:pt x="89074" y="96117"/>
                  </a:lnTo>
                  <a:lnTo>
                    <a:pt x="77425" y="96117"/>
                  </a:lnTo>
                  <a:lnTo>
                    <a:pt x="77425" y="17455"/>
                  </a:lnTo>
                  <a:lnTo>
                    <a:pt x="51246" y="17455"/>
                  </a:lnTo>
                  <a:lnTo>
                    <a:pt x="51246" y="96117"/>
                  </a:lnTo>
                  <a:lnTo>
                    <a:pt x="51246" y="139620"/>
                  </a:lnTo>
                  <a:lnTo>
                    <a:pt x="17540" y="104841"/>
                  </a:lnTo>
                  <a:lnTo>
                    <a:pt x="0" y="120777"/>
                  </a:lnTo>
                  <a:lnTo>
                    <a:pt x="60015" y="209433"/>
                  </a:lnTo>
                  <a:lnTo>
                    <a:pt x="190911" y="209433"/>
                  </a:lnTo>
                  <a:lnTo>
                    <a:pt x="190911" y="96117"/>
                  </a:lnTo>
                  <a:lnTo>
                    <a:pt x="190911" y="34903"/>
                  </a:lnTo>
                  <a:lnTo>
                    <a:pt x="164732" y="3490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7" name="Dowolny kształt: kształt 1166">
              <a:extLst>
                <a:ext uri="{FF2B5EF4-FFF2-40B4-BE49-F238E27FC236}">
                  <a16:creationId xmlns:a16="http://schemas.microsoft.com/office/drawing/2014/main" id="{EA559387-9E5C-7324-5A1F-532A65C17482}"/>
                </a:ext>
              </a:extLst>
            </p:cNvPr>
            <p:cNvSpPr/>
            <p:nvPr/>
          </p:nvSpPr>
          <p:spPr>
            <a:xfrm>
              <a:off x="11852479" y="2408814"/>
              <a:ext cx="130895" cy="104716"/>
            </a:xfrm>
            <a:custGeom>
              <a:avLst/>
              <a:gdLst>
                <a:gd name="connsiteX0" fmla="*/ 0 w 130895"/>
                <a:gd name="connsiteY0" fmla="*/ 52738 h 104716"/>
                <a:gd name="connsiteX1" fmla="*/ 0 w 130895"/>
                <a:gd name="connsiteY1" fmla="*/ 104717 h 104716"/>
                <a:gd name="connsiteX2" fmla="*/ 130896 w 130895"/>
                <a:gd name="connsiteY2" fmla="*/ 104507 h 104716"/>
                <a:gd name="connsiteX3" fmla="*/ 130896 w 130895"/>
                <a:gd name="connsiteY3" fmla="*/ 0 h 104716"/>
                <a:gd name="connsiteX4" fmla="*/ 0 w 130895"/>
                <a:gd name="connsiteY4" fmla="*/ 52738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5" h="104716">
                  <a:moveTo>
                    <a:pt x="0" y="52738"/>
                  </a:moveTo>
                  <a:lnTo>
                    <a:pt x="0" y="104717"/>
                  </a:lnTo>
                  <a:lnTo>
                    <a:pt x="130896" y="104507"/>
                  </a:lnTo>
                  <a:lnTo>
                    <a:pt x="130896" y="0"/>
                  </a:lnTo>
                  <a:lnTo>
                    <a:pt x="0" y="5273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8" name="Dowolny kształt: kształt 1167">
              <a:extLst>
                <a:ext uri="{FF2B5EF4-FFF2-40B4-BE49-F238E27FC236}">
                  <a16:creationId xmlns:a16="http://schemas.microsoft.com/office/drawing/2014/main" id="{CAEA5D70-1F0C-D70E-FC80-40ED06C3D7DF}"/>
                </a:ext>
              </a:extLst>
            </p:cNvPr>
            <p:cNvSpPr/>
            <p:nvPr/>
          </p:nvSpPr>
          <p:spPr>
            <a:xfrm>
              <a:off x="11859024" y="2421904"/>
              <a:ext cx="19634" cy="19634"/>
            </a:xfrm>
            <a:custGeom>
              <a:avLst/>
              <a:gdLst>
                <a:gd name="connsiteX0" fmla="*/ 19634 w 19634"/>
                <a:gd name="connsiteY0" fmla="*/ 9817 h 19634"/>
                <a:gd name="connsiteX1" fmla="*/ 9817 w 19634"/>
                <a:gd name="connsiteY1" fmla="*/ 19634 h 19634"/>
                <a:gd name="connsiteX2" fmla="*/ 0 w 19634"/>
                <a:gd name="connsiteY2" fmla="*/ 9817 h 19634"/>
                <a:gd name="connsiteX3" fmla="*/ 9817 w 19634"/>
                <a:gd name="connsiteY3" fmla="*/ 0 h 19634"/>
                <a:gd name="connsiteX4" fmla="*/ 19634 w 19634"/>
                <a:gd name="connsiteY4" fmla="*/ 9817 h 19634"/>
                <a:gd name="connsiteX5" fmla="*/ 19634 w 19634"/>
                <a:gd name="connsiteY5" fmla="*/ 9817 h 1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34" h="19634">
                  <a:moveTo>
                    <a:pt x="19634" y="9817"/>
                  </a:moveTo>
                  <a:cubicBezTo>
                    <a:pt x="19634" y="15236"/>
                    <a:pt x="15184" y="19634"/>
                    <a:pt x="9817" y="19634"/>
                  </a:cubicBezTo>
                  <a:cubicBezTo>
                    <a:pt x="4385" y="19634"/>
                    <a:pt x="0" y="15236"/>
                    <a:pt x="0" y="9817"/>
                  </a:cubicBezTo>
                  <a:cubicBezTo>
                    <a:pt x="0" y="4398"/>
                    <a:pt x="4385" y="0"/>
                    <a:pt x="9817" y="0"/>
                  </a:cubicBezTo>
                  <a:cubicBezTo>
                    <a:pt x="15184" y="0"/>
                    <a:pt x="19634" y="4398"/>
                    <a:pt x="19634" y="9817"/>
                  </a:cubicBezTo>
                  <a:lnTo>
                    <a:pt x="19634" y="98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169" name="Dowolny kształt: kształt 1168">
            <a:extLst>
              <a:ext uri="{FF2B5EF4-FFF2-40B4-BE49-F238E27FC236}">
                <a16:creationId xmlns:a16="http://schemas.microsoft.com/office/drawing/2014/main" id="{E02C364D-ED85-1CDF-0F2A-52DF38768D92}"/>
              </a:ext>
            </a:extLst>
          </p:cNvPr>
          <p:cNvSpPr/>
          <p:nvPr userDrawn="1"/>
        </p:nvSpPr>
        <p:spPr>
          <a:xfrm>
            <a:off x="30840575" y="-4001540"/>
            <a:ext cx="616302" cy="462227"/>
          </a:xfrm>
          <a:custGeom>
            <a:avLst/>
            <a:gdLst>
              <a:gd name="connsiteX0" fmla="*/ 170164 w 314149"/>
              <a:gd name="connsiteY0" fmla="*/ 0 h 235612"/>
              <a:gd name="connsiteX1" fmla="*/ 143985 w 314149"/>
              <a:gd name="connsiteY1" fmla="*/ 0 h 235612"/>
              <a:gd name="connsiteX2" fmla="*/ 0 w 314149"/>
              <a:gd name="connsiteY2" fmla="*/ 78537 h 235612"/>
              <a:gd name="connsiteX3" fmla="*/ 0 w 314149"/>
              <a:gd name="connsiteY3" fmla="*/ 91627 h 235612"/>
              <a:gd name="connsiteX4" fmla="*/ 52358 w 314149"/>
              <a:gd name="connsiteY4" fmla="*/ 120188 h 235612"/>
              <a:gd name="connsiteX5" fmla="*/ 52358 w 314149"/>
              <a:gd name="connsiteY5" fmla="*/ 183254 h 235612"/>
              <a:gd name="connsiteX6" fmla="*/ 157075 w 314149"/>
              <a:gd name="connsiteY6" fmla="*/ 235612 h 235612"/>
              <a:gd name="connsiteX7" fmla="*/ 261791 w 314149"/>
              <a:gd name="connsiteY7" fmla="*/ 183254 h 235612"/>
              <a:gd name="connsiteX8" fmla="*/ 261791 w 314149"/>
              <a:gd name="connsiteY8" fmla="*/ 120188 h 235612"/>
              <a:gd name="connsiteX9" fmla="*/ 287971 w 314149"/>
              <a:gd name="connsiteY9" fmla="*/ 105908 h 235612"/>
              <a:gd name="connsiteX10" fmla="*/ 287971 w 314149"/>
              <a:gd name="connsiteY10" fmla="*/ 183254 h 235612"/>
              <a:gd name="connsiteX11" fmla="*/ 301060 w 314149"/>
              <a:gd name="connsiteY11" fmla="*/ 196344 h 235612"/>
              <a:gd name="connsiteX12" fmla="*/ 314150 w 314149"/>
              <a:gd name="connsiteY12" fmla="*/ 183254 h 235612"/>
              <a:gd name="connsiteX13" fmla="*/ 314150 w 314149"/>
              <a:gd name="connsiteY13" fmla="*/ 78537 h 235612"/>
              <a:gd name="connsiteX14" fmla="*/ 170164 w 314149"/>
              <a:gd name="connsiteY14" fmla="*/ 0 h 235612"/>
              <a:gd name="connsiteX15" fmla="*/ 163489 w 314149"/>
              <a:gd name="connsiteY15" fmla="*/ 143985 h 235612"/>
              <a:gd name="connsiteX16" fmla="*/ 150661 w 314149"/>
              <a:gd name="connsiteY16" fmla="*/ 143985 h 235612"/>
              <a:gd name="connsiteX17" fmla="*/ 42672 w 314149"/>
              <a:gd name="connsiteY17" fmla="*/ 85082 h 235612"/>
              <a:gd name="connsiteX18" fmla="*/ 150661 w 314149"/>
              <a:gd name="connsiteY18" fmla="*/ 26179 h 235612"/>
              <a:gd name="connsiteX19" fmla="*/ 163489 w 314149"/>
              <a:gd name="connsiteY19" fmla="*/ 26179 h 235612"/>
              <a:gd name="connsiteX20" fmla="*/ 271478 w 314149"/>
              <a:gd name="connsiteY20" fmla="*/ 85082 h 235612"/>
              <a:gd name="connsiteX21" fmla="*/ 163489 w 314149"/>
              <a:gd name="connsiteY21" fmla="*/ 143985 h 235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4149" h="235612">
                <a:moveTo>
                  <a:pt x="170164" y="0"/>
                </a:moveTo>
                <a:lnTo>
                  <a:pt x="143985" y="0"/>
                </a:lnTo>
                <a:lnTo>
                  <a:pt x="0" y="78537"/>
                </a:lnTo>
                <a:lnTo>
                  <a:pt x="0" y="91627"/>
                </a:lnTo>
                <a:lnTo>
                  <a:pt x="52358" y="120188"/>
                </a:lnTo>
                <a:lnTo>
                  <a:pt x="52358" y="183254"/>
                </a:lnTo>
                <a:lnTo>
                  <a:pt x="157075" y="235612"/>
                </a:lnTo>
                <a:lnTo>
                  <a:pt x="261791" y="183254"/>
                </a:lnTo>
                <a:lnTo>
                  <a:pt x="261791" y="120188"/>
                </a:lnTo>
                <a:lnTo>
                  <a:pt x="287971" y="105908"/>
                </a:lnTo>
                <a:lnTo>
                  <a:pt x="287971" y="183254"/>
                </a:lnTo>
                <a:lnTo>
                  <a:pt x="301060" y="196344"/>
                </a:lnTo>
                <a:lnTo>
                  <a:pt x="314150" y="183254"/>
                </a:lnTo>
                <a:lnTo>
                  <a:pt x="314150" y="78537"/>
                </a:lnTo>
                <a:lnTo>
                  <a:pt x="170164" y="0"/>
                </a:lnTo>
                <a:close/>
                <a:moveTo>
                  <a:pt x="163489" y="143985"/>
                </a:moveTo>
                <a:lnTo>
                  <a:pt x="150661" y="143985"/>
                </a:lnTo>
                <a:lnTo>
                  <a:pt x="42672" y="85082"/>
                </a:lnTo>
                <a:lnTo>
                  <a:pt x="150661" y="26179"/>
                </a:lnTo>
                <a:lnTo>
                  <a:pt x="163489" y="26179"/>
                </a:lnTo>
                <a:lnTo>
                  <a:pt x="271478" y="85082"/>
                </a:lnTo>
                <a:lnTo>
                  <a:pt x="163489" y="14398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170" name="Dowolny kształt: kształt 1169">
            <a:extLst>
              <a:ext uri="{FF2B5EF4-FFF2-40B4-BE49-F238E27FC236}">
                <a16:creationId xmlns:a16="http://schemas.microsoft.com/office/drawing/2014/main" id="{416CCFEB-E553-6BA5-B09A-9033824836F5}"/>
              </a:ext>
            </a:extLst>
          </p:cNvPr>
          <p:cNvSpPr/>
          <p:nvPr userDrawn="1"/>
        </p:nvSpPr>
        <p:spPr>
          <a:xfrm>
            <a:off x="31508237" y="-4001540"/>
            <a:ext cx="616302" cy="462227"/>
          </a:xfrm>
          <a:custGeom>
            <a:avLst/>
            <a:gdLst>
              <a:gd name="connsiteX0" fmla="*/ 170164 w 314149"/>
              <a:gd name="connsiteY0" fmla="*/ 0 h 235612"/>
              <a:gd name="connsiteX1" fmla="*/ 143985 w 314149"/>
              <a:gd name="connsiteY1" fmla="*/ 0 h 235612"/>
              <a:gd name="connsiteX2" fmla="*/ 0 w 314149"/>
              <a:gd name="connsiteY2" fmla="*/ 78537 h 235612"/>
              <a:gd name="connsiteX3" fmla="*/ 0 w 314149"/>
              <a:gd name="connsiteY3" fmla="*/ 91627 h 235612"/>
              <a:gd name="connsiteX4" fmla="*/ 52358 w 314149"/>
              <a:gd name="connsiteY4" fmla="*/ 120188 h 235612"/>
              <a:gd name="connsiteX5" fmla="*/ 52358 w 314149"/>
              <a:gd name="connsiteY5" fmla="*/ 183254 h 235612"/>
              <a:gd name="connsiteX6" fmla="*/ 157075 w 314149"/>
              <a:gd name="connsiteY6" fmla="*/ 235612 h 235612"/>
              <a:gd name="connsiteX7" fmla="*/ 261791 w 314149"/>
              <a:gd name="connsiteY7" fmla="*/ 183254 h 235612"/>
              <a:gd name="connsiteX8" fmla="*/ 261791 w 314149"/>
              <a:gd name="connsiteY8" fmla="*/ 120188 h 235612"/>
              <a:gd name="connsiteX9" fmla="*/ 287971 w 314149"/>
              <a:gd name="connsiteY9" fmla="*/ 105908 h 235612"/>
              <a:gd name="connsiteX10" fmla="*/ 287971 w 314149"/>
              <a:gd name="connsiteY10" fmla="*/ 183254 h 235612"/>
              <a:gd name="connsiteX11" fmla="*/ 301060 w 314149"/>
              <a:gd name="connsiteY11" fmla="*/ 196344 h 235612"/>
              <a:gd name="connsiteX12" fmla="*/ 314150 w 314149"/>
              <a:gd name="connsiteY12" fmla="*/ 183254 h 235612"/>
              <a:gd name="connsiteX13" fmla="*/ 314150 w 314149"/>
              <a:gd name="connsiteY13" fmla="*/ 78537 h 235612"/>
              <a:gd name="connsiteX14" fmla="*/ 170164 w 314149"/>
              <a:gd name="connsiteY14" fmla="*/ 0 h 235612"/>
              <a:gd name="connsiteX15" fmla="*/ 235612 w 314149"/>
              <a:gd name="connsiteY15" fmla="*/ 167075 h 235612"/>
              <a:gd name="connsiteX16" fmla="*/ 157075 w 314149"/>
              <a:gd name="connsiteY16" fmla="*/ 206344 h 235612"/>
              <a:gd name="connsiteX17" fmla="*/ 78537 w 314149"/>
              <a:gd name="connsiteY17" fmla="*/ 167075 h 235612"/>
              <a:gd name="connsiteX18" fmla="*/ 78537 w 314149"/>
              <a:gd name="connsiteY18" fmla="*/ 134469 h 235612"/>
              <a:gd name="connsiteX19" fmla="*/ 143985 w 314149"/>
              <a:gd name="connsiteY19" fmla="*/ 170171 h 235612"/>
              <a:gd name="connsiteX20" fmla="*/ 170164 w 314149"/>
              <a:gd name="connsiteY20" fmla="*/ 170171 h 235612"/>
              <a:gd name="connsiteX21" fmla="*/ 235612 w 314149"/>
              <a:gd name="connsiteY21" fmla="*/ 134469 h 235612"/>
              <a:gd name="connsiteX22" fmla="*/ 235612 w 314149"/>
              <a:gd name="connsiteY22" fmla="*/ 167075 h 235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4149" h="235612">
                <a:moveTo>
                  <a:pt x="170164" y="0"/>
                </a:moveTo>
                <a:lnTo>
                  <a:pt x="143985" y="0"/>
                </a:lnTo>
                <a:lnTo>
                  <a:pt x="0" y="78537"/>
                </a:lnTo>
                <a:lnTo>
                  <a:pt x="0" y="91627"/>
                </a:lnTo>
                <a:lnTo>
                  <a:pt x="52358" y="120188"/>
                </a:lnTo>
                <a:lnTo>
                  <a:pt x="52358" y="183254"/>
                </a:lnTo>
                <a:lnTo>
                  <a:pt x="157075" y="235612"/>
                </a:lnTo>
                <a:lnTo>
                  <a:pt x="261791" y="183254"/>
                </a:lnTo>
                <a:lnTo>
                  <a:pt x="261791" y="120188"/>
                </a:lnTo>
                <a:lnTo>
                  <a:pt x="287971" y="105908"/>
                </a:lnTo>
                <a:lnTo>
                  <a:pt x="287971" y="183254"/>
                </a:lnTo>
                <a:lnTo>
                  <a:pt x="301060" y="196344"/>
                </a:lnTo>
                <a:lnTo>
                  <a:pt x="314150" y="183254"/>
                </a:lnTo>
                <a:lnTo>
                  <a:pt x="314150" y="78537"/>
                </a:lnTo>
                <a:lnTo>
                  <a:pt x="170164" y="0"/>
                </a:lnTo>
                <a:close/>
                <a:moveTo>
                  <a:pt x="235612" y="167075"/>
                </a:moveTo>
                <a:lnTo>
                  <a:pt x="157075" y="206344"/>
                </a:lnTo>
                <a:lnTo>
                  <a:pt x="78537" y="167075"/>
                </a:lnTo>
                <a:lnTo>
                  <a:pt x="78537" y="134469"/>
                </a:lnTo>
                <a:lnTo>
                  <a:pt x="143985" y="170171"/>
                </a:lnTo>
                <a:lnTo>
                  <a:pt x="170164" y="170171"/>
                </a:lnTo>
                <a:lnTo>
                  <a:pt x="235612" y="134469"/>
                </a:lnTo>
                <a:lnTo>
                  <a:pt x="235612" y="1670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171" name="Grafika 52">
            <a:extLst>
              <a:ext uri="{FF2B5EF4-FFF2-40B4-BE49-F238E27FC236}">
                <a16:creationId xmlns:a16="http://schemas.microsoft.com/office/drawing/2014/main" id="{66132A3B-0C5F-AA15-FC98-16B7134B3C7D}"/>
              </a:ext>
            </a:extLst>
          </p:cNvPr>
          <p:cNvGrpSpPr/>
          <p:nvPr userDrawn="1"/>
        </p:nvGrpSpPr>
        <p:grpSpPr>
          <a:xfrm>
            <a:off x="16254807" y="10816356"/>
            <a:ext cx="616110" cy="435617"/>
            <a:chOff x="2415533" y="7605514"/>
            <a:chExt cx="314051" cy="222048"/>
          </a:xfrm>
          <a:solidFill>
            <a:srgbClr val="212E39"/>
          </a:solidFill>
        </p:grpSpPr>
        <p:sp>
          <p:nvSpPr>
            <p:cNvPr id="1172" name="Dowolny kształt: kształt 1171">
              <a:extLst>
                <a:ext uri="{FF2B5EF4-FFF2-40B4-BE49-F238E27FC236}">
                  <a16:creationId xmlns:a16="http://schemas.microsoft.com/office/drawing/2014/main" id="{87FA1E8F-9B0F-C423-E063-15BA52C772B1}"/>
                </a:ext>
              </a:extLst>
            </p:cNvPr>
            <p:cNvSpPr/>
            <p:nvPr/>
          </p:nvSpPr>
          <p:spPr>
            <a:xfrm>
              <a:off x="2527698" y="7764127"/>
              <a:ext cx="89729" cy="63435"/>
            </a:xfrm>
            <a:custGeom>
              <a:avLst/>
              <a:gdLst>
                <a:gd name="connsiteX0" fmla="*/ 0 w 89729"/>
                <a:gd name="connsiteY0" fmla="*/ 18604 h 63435"/>
                <a:gd name="connsiteX1" fmla="*/ 89729 w 89729"/>
                <a:gd name="connsiteY1" fmla="*/ 18604 h 63435"/>
                <a:gd name="connsiteX2" fmla="*/ 44865 w 89729"/>
                <a:gd name="connsiteY2" fmla="*/ 63436 h 63435"/>
                <a:gd name="connsiteX3" fmla="*/ 0 w 89729"/>
                <a:gd name="connsiteY3" fmla="*/ 18604 h 6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729" h="63435">
                  <a:moveTo>
                    <a:pt x="0" y="18604"/>
                  </a:moveTo>
                  <a:cubicBezTo>
                    <a:pt x="24779" y="-6201"/>
                    <a:pt x="64950" y="-6201"/>
                    <a:pt x="89729" y="18604"/>
                  </a:cubicBezTo>
                  <a:lnTo>
                    <a:pt x="44865" y="63436"/>
                  </a:lnTo>
                  <a:lnTo>
                    <a:pt x="0" y="1860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3" name="Dowolny kształt: kształt 1172">
              <a:extLst>
                <a:ext uri="{FF2B5EF4-FFF2-40B4-BE49-F238E27FC236}">
                  <a16:creationId xmlns:a16="http://schemas.microsoft.com/office/drawing/2014/main" id="{FF3F2F0C-6745-D821-825C-2E0CF72435B6}"/>
                </a:ext>
              </a:extLst>
            </p:cNvPr>
            <p:cNvSpPr/>
            <p:nvPr/>
          </p:nvSpPr>
          <p:spPr>
            <a:xfrm>
              <a:off x="2527698" y="7764127"/>
              <a:ext cx="89729" cy="63435"/>
            </a:xfrm>
            <a:custGeom>
              <a:avLst/>
              <a:gdLst>
                <a:gd name="connsiteX0" fmla="*/ 0 w 89729"/>
                <a:gd name="connsiteY0" fmla="*/ 18604 h 63435"/>
                <a:gd name="connsiteX1" fmla="*/ 89729 w 89729"/>
                <a:gd name="connsiteY1" fmla="*/ 18604 h 63435"/>
                <a:gd name="connsiteX2" fmla="*/ 44865 w 89729"/>
                <a:gd name="connsiteY2" fmla="*/ 63436 h 63435"/>
                <a:gd name="connsiteX3" fmla="*/ 0 w 89729"/>
                <a:gd name="connsiteY3" fmla="*/ 18604 h 6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729" h="63435">
                  <a:moveTo>
                    <a:pt x="0" y="18604"/>
                  </a:moveTo>
                  <a:cubicBezTo>
                    <a:pt x="24779" y="-6201"/>
                    <a:pt x="64950" y="-6201"/>
                    <a:pt x="89729" y="18604"/>
                  </a:cubicBezTo>
                  <a:lnTo>
                    <a:pt x="44865" y="63436"/>
                  </a:lnTo>
                  <a:lnTo>
                    <a:pt x="0" y="1860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4" name="Dowolny kształt: kształt 1173">
              <a:extLst>
                <a:ext uri="{FF2B5EF4-FFF2-40B4-BE49-F238E27FC236}">
                  <a16:creationId xmlns:a16="http://schemas.microsoft.com/office/drawing/2014/main" id="{5AD6C391-924D-8310-B507-B16106510A19}"/>
                </a:ext>
              </a:extLst>
            </p:cNvPr>
            <p:cNvSpPr/>
            <p:nvPr/>
          </p:nvSpPr>
          <p:spPr>
            <a:xfrm>
              <a:off x="2471616" y="7684821"/>
              <a:ext cx="201887" cy="75461"/>
            </a:xfrm>
            <a:custGeom>
              <a:avLst/>
              <a:gdLst>
                <a:gd name="connsiteX0" fmla="*/ 0 w 201887"/>
                <a:gd name="connsiteY0" fmla="*/ 41821 h 75461"/>
                <a:gd name="connsiteX1" fmla="*/ 33647 w 201887"/>
                <a:gd name="connsiteY1" fmla="*/ 75462 h 75461"/>
                <a:gd name="connsiteX2" fmla="*/ 168240 w 201887"/>
                <a:gd name="connsiteY2" fmla="*/ 75462 h 75461"/>
                <a:gd name="connsiteX3" fmla="*/ 201887 w 201887"/>
                <a:gd name="connsiteY3" fmla="*/ 41821 h 75461"/>
                <a:gd name="connsiteX4" fmla="*/ 0 w 201887"/>
                <a:gd name="connsiteY4" fmla="*/ 41821 h 7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887" h="75461">
                  <a:moveTo>
                    <a:pt x="0" y="41821"/>
                  </a:moveTo>
                  <a:lnTo>
                    <a:pt x="33647" y="75462"/>
                  </a:lnTo>
                  <a:cubicBezTo>
                    <a:pt x="70815" y="38287"/>
                    <a:pt x="131072" y="38287"/>
                    <a:pt x="168240" y="75462"/>
                  </a:cubicBezTo>
                  <a:lnTo>
                    <a:pt x="201887" y="41821"/>
                  </a:lnTo>
                  <a:cubicBezTo>
                    <a:pt x="146139" y="-13940"/>
                    <a:pt x="55748" y="-13940"/>
                    <a:pt x="0" y="41821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5" name="Dowolny kształt: kształt 1174">
              <a:extLst>
                <a:ext uri="{FF2B5EF4-FFF2-40B4-BE49-F238E27FC236}">
                  <a16:creationId xmlns:a16="http://schemas.microsoft.com/office/drawing/2014/main" id="{4F3D612F-23F1-D047-B7C8-D01C828F97BD}"/>
                </a:ext>
              </a:extLst>
            </p:cNvPr>
            <p:cNvSpPr/>
            <p:nvPr/>
          </p:nvSpPr>
          <p:spPr>
            <a:xfrm>
              <a:off x="2415533" y="7605514"/>
              <a:ext cx="314051" cy="98679"/>
            </a:xfrm>
            <a:custGeom>
              <a:avLst/>
              <a:gdLst>
                <a:gd name="connsiteX0" fmla="*/ 7 w 314051"/>
                <a:gd name="connsiteY0" fmla="*/ 65039 h 98679"/>
                <a:gd name="connsiteX1" fmla="*/ 33653 w 314051"/>
                <a:gd name="connsiteY1" fmla="*/ 98679 h 98679"/>
                <a:gd name="connsiteX2" fmla="*/ 280405 w 314051"/>
                <a:gd name="connsiteY2" fmla="*/ 98679 h 98679"/>
                <a:gd name="connsiteX3" fmla="*/ 314052 w 314051"/>
                <a:gd name="connsiteY3" fmla="*/ 65039 h 98679"/>
                <a:gd name="connsiteX4" fmla="*/ 0 w 314051"/>
                <a:gd name="connsiteY4" fmla="*/ 65039 h 9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051" h="98679">
                  <a:moveTo>
                    <a:pt x="7" y="65039"/>
                  </a:moveTo>
                  <a:lnTo>
                    <a:pt x="33653" y="98679"/>
                  </a:lnTo>
                  <a:cubicBezTo>
                    <a:pt x="101791" y="30548"/>
                    <a:pt x="212267" y="30548"/>
                    <a:pt x="280405" y="98679"/>
                  </a:cubicBezTo>
                  <a:lnTo>
                    <a:pt x="314052" y="65039"/>
                  </a:lnTo>
                  <a:cubicBezTo>
                    <a:pt x="227327" y="-21680"/>
                    <a:pt x="86725" y="-21680"/>
                    <a:pt x="0" y="6503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176" name="Dowolny kształt: kształt 1175">
            <a:extLst>
              <a:ext uri="{FF2B5EF4-FFF2-40B4-BE49-F238E27FC236}">
                <a16:creationId xmlns:a16="http://schemas.microsoft.com/office/drawing/2014/main" id="{284389D8-F579-8C6D-36B4-6EF78150762F}"/>
              </a:ext>
            </a:extLst>
          </p:cNvPr>
          <p:cNvSpPr/>
          <p:nvPr userDrawn="1"/>
        </p:nvSpPr>
        <p:spPr>
          <a:xfrm>
            <a:off x="16922380" y="10687029"/>
            <a:ext cx="616302" cy="616302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286812 w 314149"/>
              <a:gd name="connsiteY5" fmla="*/ 139600 h 314149"/>
              <a:gd name="connsiteX6" fmla="*/ 226371 w 314149"/>
              <a:gd name="connsiteY6" fmla="*/ 139600 h 314149"/>
              <a:gd name="connsiteX7" fmla="*/ 190303 w 314149"/>
              <a:gd name="connsiteY7" fmla="*/ 30433 h 314149"/>
              <a:gd name="connsiteX8" fmla="*/ 249625 w 314149"/>
              <a:gd name="connsiteY8" fmla="*/ 64531 h 314149"/>
              <a:gd name="connsiteX9" fmla="*/ 286806 w 314149"/>
              <a:gd name="connsiteY9" fmla="*/ 139600 h 314149"/>
              <a:gd name="connsiteX10" fmla="*/ 157075 w 314149"/>
              <a:gd name="connsiteY10" fmla="*/ 274881 h 314149"/>
              <a:gd name="connsiteX11" fmla="*/ 131269 w 314149"/>
              <a:gd name="connsiteY11" fmla="*/ 247458 h 314149"/>
              <a:gd name="connsiteX12" fmla="*/ 114017 w 314149"/>
              <a:gd name="connsiteY12" fmla="*/ 174550 h 314149"/>
              <a:gd name="connsiteX13" fmla="*/ 200133 w 314149"/>
              <a:gd name="connsiteY13" fmla="*/ 174550 h 314149"/>
              <a:gd name="connsiteX14" fmla="*/ 182881 w 314149"/>
              <a:gd name="connsiteY14" fmla="*/ 247458 h 314149"/>
              <a:gd name="connsiteX15" fmla="*/ 157075 w 314149"/>
              <a:gd name="connsiteY15" fmla="*/ 274881 h 314149"/>
              <a:gd name="connsiteX16" fmla="*/ 114017 w 314149"/>
              <a:gd name="connsiteY16" fmla="*/ 139600 h 314149"/>
              <a:gd name="connsiteX17" fmla="*/ 131269 w 314149"/>
              <a:gd name="connsiteY17" fmla="*/ 66692 h 314149"/>
              <a:gd name="connsiteX18" fmla="*/ 157075 w 314149"/>
              <a:gd name="connsiteY18" fmla="*/ 39269 h 314149"/>
              <a:gd name="connsiteX19" fmla="*/ 182881 w 314149"/>
              <a:gd name="connsiteY19" fmla="*/ 66692 h 314149"/>
              <a:gd name="connsiteX20" fmla="*/ 200133 w 314149"/>
              <a:gd name="connsiteY20" fmla="*/ 139600 h 314149"/>
              <a:gd name="connsiteX21" fmla="*/ 114017 w 314149"/>
              <a:gd name="connsiteY21" fmla="*/ 139600 h 314149"/>
              <a:gd name="connsiteX22" fmla="*/ 64519 w 314149"/>
              <a:gd name="connsiteY22" fmla="*/ 64531 h 314149"/>
              <a:gd name="connsiteX23" fmla="*/ 123840 w 314149"/>
              <a:gd name="connsiteY23" fmla="*/ 30433 h 314149"/>
              <a:gd name="connsiteX24" fmla="*/ 87772 w 314149"/>
              <a:gd name="connsiteY24" fmla="*/ 139600 h 314149"/>
              <a:gd name="connsiteX25" fmla="*/ 27331 w 314149"/>
              <a:gd name="connsiteY25" fmla="*/ 139600 h 314149"/>
              <a:gd name="connsiteX26" fmla="*/ 64512 w 314149"/>
              <a:gd name="connsiteY26" fmla="*/ 64531 h 314149"/>
              <a:gd name="connsiteX27" fmla="*/ 27338 w 314149"/>
              <a:gd name="connsiteY27" fmla="*/ 174550 h 314149"/>
              <a:gd name="connsiteX28" fmla="*/ 87779 w 314149"/>
              <a:gd name="connsiteY28" fmla="*/ 174550 h 314149"/>
              <a:gd name="connsiteX29" fmla="*/ 123847 w 314149"/>
              <a:gd name="connsiteY29" fmla="*/ 283716 h 314149"/>
              <a:gd name="connsiteX30" fmla="*/ 64525 w 314149"/>
              <a:gd name="connsiteY30" fmla="*/ 249618 h 314149"/>
              <a:gd name="connsiteX31" fmla="*/ 27344 w 314149"/>
              <a:gd name="connsiteY31" fmla="*/ 174550 h 314149"/>
              <a:gd name="connsiteX32" fmla="*/ 249638 w 314149"/>
              <a:gd name="connsiteY32" fmla="*/ 249618 h 314149"/>
              <a:gd name="connsiteX33" fmla="*/ 190316 w 314149"/>
              <a:gd name="connsiteY33" fmla="*/ 283716 h 314149"/>
              <a:gd name="connsiteX34" fmla="*/ 226384 w 314149"/>
              <a:gd name="connsiteY34" fmla="*/ 174550 h 314149"/>
              <a:gd name="connsiteX35" fmla="*/ 286825 w 314149"/>
              <a:gd name="connsiteY35" fmla="*/ 174550 h 314149"/>
              <a:gd name="connsiteX36" fmla="*/ 249644 w 314149"/>
              <a:gd name="connsiteY36" fmla="*/ 249618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56"/>
                  <a:pt x="0" y="157075"/>
                </a:cubicBezTo>
                <a:cubicBezTo>
                  <a:pt x="0" y="243793"/>
                  <a:pt x="70324" y="314150"/>
                  <a:pt x="157075" y="314150"/>
                </a:cubicBezTo>
                <a:cubicBezTo>
                  <a:pt x="243826" y="314150"/>
                  <a:pt x="314150" y="243793"/>
                  <a:pt x="314150" y="157075"/>
                </a:cubicBezTo>
                <a:cubicBezTo>
                  <a:pt x="314150" y="70356"/>
                  <a:pt x="243826" y="0"/>
                  <a:pt x="157075" y="0"/>
                </a:cubicBezTo>
                <a:close/>
                <a:moveTo>
                  <a:pt x="286812" y="139600"/>
                </a:moveTo>
                <a:lnTo>
                  <a:pt x="226371" y="139600"/>
                </a:lnTo>
                <a:cubicBezTo>
                  <a:pt x="223603" y="92347"/>
                  <a:pt x="209734" y="52162"/>
                  <a:pt x="190303" y="30433"/>
                </a:cubicBezTo>
                <a:cubicBezTo>
                  <a:pt x="212548" y="36193"/>
                  <a:pt x="232942" y="47842"/>
                  <a:pt x="249625" y="64531"/>
                </a:cubicBezTo>
                <a:cubicBezTo>
                  <a:pt x="270182" y="85082"/>
                  <a:pt x="283055" y="111261"/>
                  <a:pt x="286806" y="139600"/>
                </a:cubicBezTo>
                <a:close/>
                <a:moveTo>
                  <a:pt x="157075" y="274881"/>
                </a:moveTo>
                <a:cubicBezTo>
                  <a:pt x="150844" y="274881"/>
                  <a:pt x="140451" y="266373"/>
                  <a:pt x="131269" y="247458"/>
                </a:cubicBezTo>
                <a:cubicBezTo>
                  <a:pt x="121890" y="228151"/>
                  <a:pt x="115830" y="202234"/>
                  <a:pt x="114017" y="174550"/>
                </a:cubicBezTo>
                <a:lnTo>
                  <a:pt x="200133" y="174550"/>
                </a:lnTo>
                <a:cubicBezTo>
                  <a:pt x="198320" y="202234"/>
                  <a:pt x="192260" y="228086"/>
                  <a:pt x="182881" y="247458"/>
                </a:cubicBezTo>
                <a:cubicBezTo>
                  <a:pt x="173699" y="266373"/>
                  <a:pt x="163306" y="274881"/>
                  <a:pt x="157075" y="274881"/>
                </a:cubicBezTo>
                <a:close/>
                <a:moveTo>
                  <a:pt x="114017" y="139600"/>
                </a:moveTo>
                <a:cubicBezTo>
                  <a:pt x="115830" y="111916"/>
                  <a:pt x="121890" y="85999"/>
                  <a:pt x="131269" y="66692"/>
                </a:cubicBezTo>
                <a:cubicBezTo>
                  <a:pt x="140451" y="47712"/>
                  <a:pt x="150844" y="39269"/>
                  <a:pt x="157075" y="39269"/>
                </a:cubicBezTo>
                <a:cubicBezTo>
                  <a:pt x="163306" y="39269"/>
                  <a:pt x="173699" y="47712"/>
                  <a:pt x="182881" y="66692"/>
                </a:cubicBezTo>
                <a:cubicBezTo>
                  <a:pt x="192260" y="85999"/>
                  <a:pt x="198320" y="111916"/>
                  <a:pt x="200133" y="139600"/>
                </a:cubicBezTo>
                <a:lnTo>
                  <a:pt x="114017" y="139600"/>
                </a:lnTo>
                <a:close/>
                <a:moveTo>
                  <a:pt x="64519" y="64531"/>
                </a:moveTo>
                <a:cubicBezTo>
                  <a:pt x="81201" y="47842"/>
                  <a:pt x="101601" y="36193"/>
                  <a:pt x="123840" y="30433"/>
                </a:cubicBezTo>
                <a:cubicBezTo>
                  <a:pt x="104409" y="52162"/>
                  <a:pt x="90541" y="92347"/>
                  <a:pt x="87772" y="139600"/>
                </a:cubicBezTo>
                <a:lnTo>
                  <a:pt x="27331" y="139600"/>
                </a:lnTo>
                <a:cubicBezTo>
                  <a:pt x="31088" y="111261"/>
                  <a:pt x="43955" y="85082"/>
                  <a:pt x="64512" y="64531"/>
                </a:cubicBezTo>
                <a:close/>
                <a:moveTo>
                  <a:pt x="27338" y="174550"/>
                </a:moveTo>
                <a:lnTo>
                  <a:pt x="87779" y="174550"/>
                </a:lnTo>
                <a:cubicBezTo>
                  <a:pt x="90547" y="221803"/>
                  <a:pt x="104415" y="261988"/>
                  <a:pt x="123847" y="283716"/>
                </a:cubicBezTo>
                <a:cubicBezTo>
                  <a:pt x="101601" y="277957"/>
                  <a:pt x="81208" y="266308"/>
                  <a:pt x="64525" y="249618"/>
                </a:cubicBezTo>
                <a:cubicBezTo>
                  <a:pt x="43968" y="229067"/>
                  <a:pt x="31094" y="202888"/>
                  <a:pt x="27344" y="174550"/>
                </a:cubicBezTo>
                <a:close/>
                <a:moveTo>
                  <a:pt x="249638" y="249618"/>
                </a:moveTo>
                <a:cubicBezTo>
                  <a:pt x="232955" y="266308"/>
                  <a:pt x="212555" y="277957"/>
                  <a:pt x="190316" y="283716"/>
                </a:cubicBezTo>
                <a:cubicBezTo>
                  <a:pt x="209747" y="261988"/>
                  <a:pt x="223616" y="221803"/>
                  <a:pt x="226384" y="174550"/>
                </a:cubicBezTo>
                <a:lnTo>
                  <a:pt x="286825" y="174550"/>
                </a:lnTo>
                <a:cubicBezTo>
                  <a:pt x="283069" y="202888"/>
                  <a:pt x="270201" y="229067"/>
                  <a:pt x="249644" y="249618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177" name="Dowolny kształt: kształt 1176">
            <a:extLst>
              <a:ext uri="{FF2B5EF4-FFF2-40B4-BE49-F238E27FC236}">
                <a16:creationId xmlns:a16="http://schemas.microsoft.com/office/drawing/2014/main" id="{87FF8692-33CE-31F1-6FCD-552919AF21AD}"/>
              </a:ext>
            </a:extLst>
          </p:cNvPr>
          <p:cNvSpPr/>
          <p:nvPr userDrawn="1"/>
        </p:nvSpPr>
        <p:spPr>
          <a:xfrm>
            <a:off x="17590043" y="10687029"/>
            <a:ext cx="616302" cy="616302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286812 w 314149"/>
              <a:gd name="connsiteY5" fmla="*/ 139600 h 314149"/>
              <a:gd name="connsiteX6" fmla="*/ 226371 w 314149"/>
              <a:gd name="connsiteY6" fmla="*/ 139600 h 314149"/>
              <a:gd name="connsiteX7" fmla="*/ 190335 w 314149"/>
              <a:gd name="connsiteY7" fmla="*/ 30433 h 314149"/>
              <a:gd name="connsiteX8" fmla="*/ 249631 w 314149"/>
              <a:gd name="connsiteY8" fmla="*/ 64531 h 314149"/>
              <a:gd name="connsiteX9" fmla="*/ 286812 w 314149"/>
              <a:gd name="connsiteY9" fmla="*/ 139600 h 314149"/>
              <a:gd name="connsiteX10" fmla="*/ 157075 w 314149"/>
              <a:gd name="connsiteY10" fmla="*/ 274881 h 314149"/>
              <a:gd name="connsiteX11" fmla="*/ 131269 w 314149"/>
              <a:gd name="connsiteY11" fmla="*/ 247458 h 314149"/>
              <a:gd name="connsiteX12" fmla="*/ 114017 w 314149"/>
              <a:gd name="connsiteY12" fmla="*/ 174550 h 314149"/>
              <a:gd name="connsiteX13" fmla="*/ 200133 w 314149"/>
              <a:gd name="connsiteY13" fmla="*/ 174550 h 314149"/>
              <a:gd name="connsiteX14" fmla="*/ 182881 w 314149"/>
              <a:gd name="connsiteY14" fmla="*/ 247458 h 314149"/>
              <a:gd name="connsiteX15" fmla="*/ 157075 w 314149"/>
              <a:gd name="connsiteY15" fmla="*/ 274881 h 314149"/>
              <a:gd name="connsiteX16" fmla="*/ 114017 w 314149"/>
              <a:gd name="connsiteY16" fmla="*/ 139600 h 314149"/>
              <a:gd name="connsiteX17" fmla="*/ 131269 w 314149"/>
              <a:gd name="connsiteY17" fmla="*/ 66626 h 314149"/>
              <a:gd name="connsiteX18" fmla="*/ 157075 w 314149"/>
              <a:gd name="connsiteY18" fmla="*/ 39269 h 314149"/>
              <a:gd name="connsiteX19" fmla="*/ 182881 w 314149"/>
              <a:gd name="connsiteY19" fmla="*/ 66626 h 314149"/>
              <a:gd name="connsiteX20" fmla="*/ 200133 w 314149"/>
              <a:gd name="connsiteY20" fmla="*/ 139600 h 314149"/>
              <a:gd name="connsiteX21" fmla="*/ 114017 w 314149"/>
              <a:gd name="connsiteY21" fmla="*/ 139600 h 314149"/>
              <a:gd name="connsiteX22" fmla="*/ 249631 w 314149"/>
              <a:gd name="connsiteY22" fmla="*/ 249618 h 314149"/>
              <a:gd name="connsiteX23" fmla="*/ 190335 w 314149"/>
              <a:gd name="connsiteY23" fmla="*/ 283716 h 314149"/>
              <a:gd name="connsiteX24" fmla="*/ 226371 w 314149"/>
              <a:gd name="connsiteY24" fmla="*/ 174550 h 314149"/>
              <a:gd name="connsiteX25" fmla="*/ 286812 w 314149"/>
              <a:gd name="connsiteY25" fmla="*/ 174550 h 314149"/>
              <a:gd name="connsiteX26" fmla="*/ 249631 w 314149"/>
              <a:gd name="connsiteY26" fmla="*/ 249618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56"/>
                  <a:pt x="0" y="157075"/>
                </a:cubicBezTo>
                <a:cubicBezTo>
                  <a:pt x="0" y="243793"/>
                  <a:pt x="70324" y="314150"/>
                  <a:pt x="157075" y="314150"/>
                </a:cubicBezTo>
                <a:cubicBezTo>
                  <a:pt x="243826" y="314150"/>
                  <a:pt x="314150" y="243793"/>
                  <a:pt x="314150" y="157075"/>
                </a:cubicBezTo>
                <a:cubicBezTo>
                  <a:pt x="314150" y="70356"/>
                  <a:pt x="243826" y="0"/>
                  <a:pt x="157075" y="0"/>
                </a:cubicBezTo>
                <a:close/>
                <a:moveTo>
                  <a:pt x="286812" y="139600"/>
                </a:moveTo>
                <a:lnTo>
                  <a:pt x="226371" y="139600"/>
                </a:lnTo>
                <a:cubicBezTo>
                  <a:pt x="223603" y="92347"/>
                  <a:pt x="209754" y="52162"/>
                  <a:pt x="190335" y="30433"/>
                </a:cubicBezTo>
                <a:cubicBezTo>
                  <a:pt x="212568" y="36193"/>
                  <a:pt x="232955" y="47842"/>
                  <a:pt x="249631" y="64531"/>
                </a:cubicBezTo>
                <a:cubicBezTo>
                  <a:pt x="270188" y="85082"/>
                  <a:pt x="283062" y="111261"/>
                  <a:pt x="286812" y="139600"/>
                </a:cubicBezTo>
                <a:close/>
                <a:moveTo>
                  <a:pt x="157075" y="274881"/>
                </a:moveTo>
                <a:cubicBezTo>
                  <a:pt x="150844" y="274881"/>
                  <a:pt x="140451" y="266438"/>
                  <a:pt x="131269" y="247458"/>
                </a:cubicBezTo>
                <a:cubicBezTo>
                  <a:pt x="121890" y="228151"/>
                  <a:pt x="115830" y="202234"/>
                  <a:pt x="114017" y="174550"/>
                </a:cubicBezTo>
                <a:lnTo>
                  <a:pt x="200133" y="174550"/>
                </a:lnTo>
                <a:cubicBezTo>
                  <a:pt x="198320" y="202234"/>
                  <a:pt x="192260" y="228151"/>
                  <a:pt x="182881" y="247458"/>
                </a:cubicBezTo>
                <a:cubicBezTo>
                  <a:pt x="173699" y="266438"/>
                  <a:pt x="163306" y="274881"/>
                  <a:pt x="157075" y="274881"/>
                </a:cubicBezTo>
                <a:close/>
                <a:moveTo>
                  <a:pt x="114017" y="139600"/>
                </a:moveTo>
                <a:cubicBezTo>
                  <a:pt x="115830" y="111916"/>
                  <a:pt x="121890" y="85999"/>
                  <a:pt x="131269" y="66626"/>
                </a:cubicBezTo>
                <a:cubicBezTo>
                  <a:pt x="140451" y="47712"/>
                  <a:pt x="150844" y="39269"/>
                  <a:pt x="157075" y="39269"/>
                </a:cubicBezTo>
                <a:cubicBezTo>
                  <a:pt x="163306" y="39269"/>
                  <a:pt x="173699" y="47712"/>
                  <a:pt x="182881" y="66626"/>
                </a:cubicBezTo>
                <a:cubicBezTo>
                  <a:pt x="192260" y="85999"/>
                  <a:pt x="198320" y="111916"/>
                  <a:pt x="200133" y="139600"/>
                </a:cubicBezTo>
                <a:lnTo>
                  <a:pt x="114017" y="139600"/>
                </a:lnTo>
                <a:close/>
                <a:moveTo>
                  <a:pt x="249631" y="249618"/>
                </a:moveTo>
                <a:cubicBezTo>
                  <a:pt x="232955" y="266308"/>
                  <a:pt x="212568" y="277891"/>
                  <a:pt x="190335" y="283716"/>
                </a:cubicBezTo>
                <a:cubicBezTo>
                  <a:pt x="209754" y="261988"/>
                  <a:pt x="223603" y="221737"/>
                  <a:pt x="226371" y="174550"/>
                </a:cubicBezTo>
                <a:lnTo>
                  <a:pt x="286812" y="174550"/>
                </a:lnTo>
                <a:cubicBezTo>
                  <a:pt x="283055" y="202888"/>
                  <a:pt x="270188" y="229067"/>
                  <a:pt x="249631" y="249618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178" name="Grafika 52">
            <a:extLst>
              <a:ext uri="{FF2B5EF4-FFF2-40B4-BE49-F238E27FC236}">
                <a16:creationId xmlns:a16="http://schemas.microsoft.com/office/drawing/2014/main" id="{B2044B0E-E3C0-5831-A7FA-A3E9D1C6AD08}"/>
              </a:ext>
            </a:extLst>
          </p:cNvPr>
          <p:cNvGrpSpPr/>
          <p:nvPr userDrawn="1"/>
        </p:nvGrpSpPr>
        <p:grpSpPr>
          <a:xfrm>
            <a:off x="22700229" y="4703748"/>
            <a:ext cx="616302" cy="590546"/>
            <a:chOff x="5700970" y="4489722"/>
            <a:chExt cx="314149" cy="301020"/>
          </a:xfrm>
          <a:solidFill>
            <a:srgbClr val="212E39"/>
          </a:solidFill>
        </p:grpSpPr>
        <p:sp>
          <p:nvSpPr>
            <p:cNvPr id="1179" name="Dowolny kształt: kształt 1178">
              <a:extLst>
                <a:ext uri="{FF2B5EF4-FFF2-40B4-BE49-F238E27FC236}">
                  <a16:creationId xmlns:a16="http://schemas.microsoft.com/office/drawing/2014/main" id="{D5DF0CC9-2D7F-0F41-F624-F19A7AB976E0}"/>
                </a:ext>
              </a:extLst>
            </p:cNvPr>
            <p:cNvSpPr/>
            <p:nvPr/>
          </p:nvSpPr>
          <p:spPr>
            <a:xfrm>
              <a:off x="5700970" y="4489722"/>
              <a:ext cx="314149" cy="301020"/>
            </a:xfrm>
            <a:custGeom>
              <a:avLst/>
              <a:gdLst>
                <a:gd name="connsiteX0" fmla="*/ 261791 w 314149"/>
                <a:gd name="connsiteY0" fmla="*/ 39269 h 301020"/>
                <a:gd name="connsiteX1" fmla="*/ 261791 w 314149"/>
                <a:gd name="connsiteY1" fmla="*/ 0 h 301020"/>
                <a:gd name="connsiteX2" fmla="*/ 235612 w 314149"/>
                <a:gd name="connsiteY2" fmla="*/ 0 h 301020"/>
                <a:gd name="connsiteX3" fmla="*/ 235612 w 314149"/>
                <a:gd name="connsiteY3" fmla="*/ 39269 h 301020"/>
                <a:gd name="connsiteX4" fmla="*/ 170164 w 314149"/>
                <a:gd name="connsiteY4" fmla="*/ 39269 h 301020"/>
                <a:gd name="connsiteX5" fmla="*/ 170164 w 314149"/>
                <a:gd name="connsiteY5" fmla="*/ 0 h 301020"/>
                <a:gd name="connsiteX6" fmla="*/ 143985 w 314149"/>
                <a:gd name="connsiteY6" fmla="*/ 0 h 301020"/>
                <a:gd name="connsiteX7" fmla="*/ 143985 w 314149"/>
                <a:gd name="connsiteY7" fmla="*/ 39269 h 301020"/>
                <a:gd name="connsiteX8" fmla="*/ 78537 w 314149"/>
                <a:gd name="connsiteY8" fmla="*/ 39269 h 301020"/>
                <a:gd name="connsiteX9" fmla="*/ 78537 w 314149"/>
                <a:gd name="connsiteY9" fmla="*/ 0 h 301020"/>
                <a:gd name="connsiteX10" fmla="*/ 52358 w 314149"/>
                <a:gd name="connsiteY10" fmla="*/ 0 h 301020"/>
                <a:gd name="connsiteX11" fmla="*/ 52358 w 314149"/>
                <a:gd name="connsiteY11" fmla="*/ 39269 h 301020"/>
                <a:gd name="connsiteX12" fmla="*/ 0 w 314149"/>
                <a:gd name="connsiteY12" fmla="*/ 39269 h 301020"/>
                <a:gd name="connsiteX13" fmla="*/ 0 w 314149"/>
                <a:gd name="connsiteY13" fmla="*/ 287931 h 301020"/>
                <a:gd name="connsiteX14" fmla="*/ 13090 w 314149"/>
                <a:gd name="connsiteY14" fmla="*/ 301021 h 301020"/>
                <a:gd name="connsiteX15" fmla="*/ 301060 w 314149"/>
                <a:gd name="connsiteY15" fmla="*/ 301021 h 301020"/>
                <a:gd name="connsiteX16" fmla="*/ 314150 w 314149"/>
                <a:gd name="connsiteY16" fmla="*/ 287931 h 301020"/>
                <a:gd name="connsiteX17" fmla="*/ 314150 w 314149"/>
                <a:gd name="connsiteY17" fmla="*/ 39269 h 301020"/>
                <a:gd name="connsiteX18" fmla="*/ 261791 w 314149"/>
                <a:gd name="connsiteY18" fmla="*/ 39269 h 301020"/>
                <a:gd name="connsiteX19" fmla="*/ 287971 w 314149"/>
                <a:gd name="connsiteY19" fmla="*/ 274842 h 301020"/>
                <a:gd name="connsiteX20" fmla="*/ 26179 w 314149"/>
                <a:gd name="connsiteY20" fmla="*/ 274842 h 301020"/>
                <a:gd name="connsiteX21" fmla="*/ 26179 w 314149"/>
                <a:gd name="connsiteY21" fmla="*/ 104717 h 301020"/>
                <a:gd name="connsiteX22" fmla="*/ 287971 w 314149"/>
                <a:gd name="connsiteY22" fmla="*/ 104717 h 301020"/>
                <a:gd name="connsiteX23" fmla="*/ 287971 w 314149"/>
                <a:gd name="connsiteY23" fmla="*/ 274842 h 30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4149" h="301020">
                  <a:moveTo>
                    <a:pt x="261791" y="39269"/>
                  </a:moveTo>
                  <a:lnTo>
                    <a:pt x="261791" y="0"/>
                  </a:lnTo>
                  <a:lnTo>
                    <a:pt x="235612" y="0"/>
                  </a:lnTo>
                  <a:lnTo>
                    <a:pt x="235612" y="39269"/>
                  </a:lnTo>
                  <a:lnTo>
                    <a:pt x="170164" y="39269"/>
                  </a:lnTo>
                  <a:lnTo>
                    <a:pt x="170164" y="0"/>
                  </a:lnTo>
                  <a:lnTo>
                    <a:pt x="143985" y="0"/>
                  </a:lnTo>
                  <a:lnTo>
                    <a:pt x="143985" y="39269"/>
                  </a:lnTo>
                  <a:lnTo>
                    <a:pt x="78537" y="39269"/>
                  </a:lnTo>
                  <a:lnTo>
                    <a:pt x="78537" y="0"/>
                  </a:lnTo>
                  <a:lnTo>
                    <a:pt x="52358" y="0"/>
                  </a:lnTo>
                  <a:lnTo>
                    <a:pt x="52358" y="39269"/>
                  </a:lnTo>
                  <a:lnTo>
                    <a:pt x="0" y="39269"/>
                  </a:lnTo>
                  <a:lnTo>
                    <a:pt x="0" y="287931"/>
                  </a:lnTo>
                  <a:lnTo>
                    <a:pt x="13090" y="301021"/>
                  </a:lnTo>
                  <a:lnTo>
                    <a:pt x="301060" y="301021"/>
                  </a:lnTo>
                  <a:lnTo>
                    <a:pt x="314150" y="287931"/>
                  </a:lnTo>
                  <a:lnTo>
                    <a:pt x="314150" y="39269"/>
                  </a:lnTo>
                  <a:lnTo>
                    <a:pt x="261791" y="39269"/>
                  </a:lnTo>
                  <a:close/>
                  <a:moveTo>
                    <a:pt x="287971" y="274842"/>
                  </a:moveTo>
                  <a:lnTo>
                    <a:pt x="26179" y="274842"/>
                  </a:lnTo>
                  <a:lnTo>
                    <a:pt x="26179" y="104717"/>
                  </a:lnTo>
                  <a:lnTo>
                    <a:pt x="287971" y="104717"/>
                  </a:lnTo>
                  <a:lnTo>
                    <a:pt x="287971" y="27484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0" name="Dowolny kształt: kształt 1179">
              <a:extLst>
                <a:ext uri="{FF2B5EF4-FFF2-40B4-BE49-F238E27FC236}">
                  <a16:creationId xmlns:a16="http://schemas.microsoft.com/office/drawing/2014/main" id="{D2AFC537-40C9-51F5-F2CD-30FCE7C56F69}"/>
                </a:ext>
              </a:extLst>
            </p:cNvPr>
            <p:cNvSpPr/>
            <p:nvPr/>
          </p:nvSpPr>
          <p:spPr>
            <a:xfrm>
              <a:off x="5779507" y="4620618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1" name="Dowolny kształt: kształt 1180">
              <a:extLst>
                <a:ext uri="{FF2B5EF4-FFF2-40B4-BE49-F238E27FC236}">
                  <a16:creationId xmlns:a16="http://schemas.microsoft.com/office/drawing/2014/main" id="{EC409B15-3C62-91F9-53DE-FF43AA59CAAD}"/>
                </a:ext>
              </a:extLst>
            </p:cNvPr>
            <p:cNvSpPr/>
            <p:nvPr/>
          </p:nvSpPr>
          <p:spPr>
            <a:xfrm>
              <a:off x="5779507" y="4725334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2" name="Dowolny kształt: kształt 1181">
              <a:extLst>
                <a:ext uri="{FF2B5EF4-FFF2-40B4-BE49-F238E27FC236}">
                  <a16:creationId xmlns:a16="http://schemas.microsoft.com/office/drawing/2014/main" id="{692452A4-DC34-2D3F-87BE-0D7A37B9AFBF}"/>
                </a:ext>
              </a:extLst>
            </p:cNvPr>
            <p:cNvSpPr/>
            <p:nvPr/>
          </p:nvSpPr>
          <p:spPr>
            <a:xfrm>
              <a:off x="5831866" y="4646797"/>
              <a:ext cx="26179" cy="78537"/>
            </a:xfrm>
            <a:custGeom>
              <a:avLst/>
              <a:gdLst>
                <a:gd name="connsiteX0" fmla="*/ 0 w 26179"/>
                <a:gd name="connsiteY0" fmla="*/ 0 h 78537"/>
                <a:gd name="connsiteX1" fmla="*/ 26179 w 26179"/>
                <a:gd name="connsiteY1" fmla="*/ 0 h 78537"/>
                <a:gd name="connsiteX2" fmla="*/ 26179 w 26179"/>
                <a:gd name="connsiteY2" fmla="*/ 78537 h 78537"/>
                <a:gd name="connsiteX3" fmla="*/ 0 w 26179"/>
                <a:gd name="connsiteY3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78537">
                  <a:moveTo>
                    <a:pt x="0" y="0"/>
                  </a:moveTo>
                  <a:lnTo>
                    <a:pt x="26179" y="0"/>
                  </a:lnTo>
                  <a:lnTo>
                    <a:pt x="26179" y="78537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3" name="Dowolny kształt: kształt 1182">
              <a:extLst>
                <a:ext uri="{FF2B5EF4-FFF2-40B4-BE49-F238E27FC236}">
                  <a16:creationId xmlns:a16="http://schemas.microsoft.com/office/drawing/2014/main" id="{19B17D95-73DE-4D1C-953B-51460B8C408D}"/>
                </a:ext>
              </a:extLst>
            </p:cNvPr>
            <p:cNvSpPr/>
            <p:nvPr/>
          </p:nvSpPr>
          <p:spPr>
            <a:xfrm>
              <a:off x="5753328" y="4646797"/>
              <a:ext cx="26179" cy="78537"/>
            </a:xfrm>
            <a:custGeom>
              <a:avLst/>
              <a:gdLst>
                <a:gd name="connsiteX0" fmla="*/ 0 w 26179"/>
                <a:gd name="connsiteY0" fmla="*/ 0 h 78537"/>
                <a:gd name="connsiteX1" fmla="*/ 26179 w 26179"/>
                <a:gd name="connsiteY1" fmla="*/ 0 h 78537"/>
                <a:gd name="connsiteX2" fmla="*/ 26179 w 26179"/>
                <a:gd name="connsiteY2" fmla="*/ 78537 h 78537"/>
                <a:gd name="connsiteX3" fmla="*/ 0 w 26179"/>
                <a:gd name="connsiteY3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78537">
                  <a:moveTo>
                    <a:pt x="0" y="0"/>
                  </a:moveTo>
                  <a:lnTo>
                    <a:pt x="26179" y="0"/>
                  </a:lnTo>
                  <a:lnTo>
                    <a:pt x="26179" y="78537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4" name="Dowolny kształt: kształt 1183">
              <a:extLst>
                <a:ext uri="{FF2B5EF4-FFF2-40B4-BE49-F238E27FC236}">
                  <a16:creationId xmlns:a16="http://schemas.microsoft.com/office/drawing/2014/main" id="{829016C8-B7CC-B6F6-5D4A-12C7A65CF534}"/>
                </a:ext>
              </a:extLst>
            </p:cNvPr>
            <p:cNvSpPr/>
            <p:nvPr/>
          </p:nvSpPr>
          <p:spPr>
            <a:xfrm>
              <a:off x="5884420" y="4646830"/>
              <a:ext cx="25982" cy="26146"/>
            </a:xfrm>
            <a:custGeom>
              <a:avLst/>
              <a:gdLst>
                <a:gd name="connsiteX0" fmla="*/ 0 w 25982"/>
                <a:gd name="connsiteY0" fmla="*/ 0 h 26146"/>
                <a:gd name="connsiteX1" fmla="*/ 25983 w 25982"/>
                <a:gd name="connsiteY1" fmla="*/ 0 h 26146"/>
                <a:gd name="connsiteX2" fmla="*/ 25983 w 25982"/>
                <a:gd name="connsiteY2" fmla="*/ 26146 h 26146"/>
                <a:gd name="connsiteX3" fmla="*/ 0 w 25982"/>
                <a:gd name="connsiteY3" fmla="*/ 26146 h 2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82" h="26146">
                  <a:moveTo>
                    <a:pt x="0" y="0"/>
                  </a:moveTo>
                  <a:lnTo>
                    <a:pt x="25983" y="0"/>
                  </a:lnTo>
                  <a:lnTo>
                    <a:pt x="25983" y="26146"/>
                  </a:lnTo>
                  <a:lnTo>
                    <a:pt x="0" y="2614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5" name="Dowolny kształt: kształt 1184">
              <a:extLst>
                <a:ext uri="{FF2B5EF4-FFF2-40B4-BE49-F238E27FC236}">
                  <a16:creationId xmlns:a16="http://schemas.microsoft.com/office/drawing/2014/main" id="{3C110C84-5321-2EEA-620F-BE829F884355}"/>
                </a:ext>
              </a:extLst>
            </p:cNvPr>
            <p:cNvSpPr/>
            <p:nvPr/>
          </p:nvSpPr>
          <p:spPr>
            <a:xfrm>
              <a:off x="5910501" y="4620618"/>
              <a:ext cx="25982" cy="130895"/>
            </a:xfrm>
            <a:custGeom>
              <a:avLst/>
              <a:gdLst>
                <a:gd name="connsiteX0" fmla="*/ 0 w 25982"/>
                <a:gd name="connsiteY0" fmla="*/ 0 h 130895"/>
                <a:gd name="connsiteX1" fmla="*/ 25983 w 25982"/>
                <a:gd name="connsiteY1" fmla="*/ 0 h 130895"/>
                <a:gd name="connsiteX2" fmla="*/ 25983 w 25982"/>
                <a:gd name="connsiteY2" fmla="*/ 130896 h 130895"/>
                <a:gd name="connsiteX3" fmla="*/ 0 w 25982"/>
                <a:gd name="connsiteY3" fmla="*/ 130896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82" h="130895">
                  <a:moveTo>
                    <a:pt x="0" y="0"/>
                  </a:moveTo>
                  <a:lnTo>
                    <a:pt x="25983" y="0"/>
                  </a:lnTo>
                  <a:lnTo>
                    <a:pt x="25983" y="130896"/>
                  </a:lnTo>
                  <a:lnTo>
                    <a:pt x="0" y="13089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6" name="Dowolny kształt: kształt 1185">
              <a:extLst>
                <a:ext uri="{FF2B5EF4-FFF2-40B4-BE49-F238E27FC236}">
                  <a16:creationId xmlns:a16="http://schemas.microsoft.com/office/drawing/2014/main" id="{F4085B73-B051-2CFC-FECE-BAB0A113DF8A}"/>
                </a:ext>
              </a:extLst>
            </p:cNvPr>
            <p:cNvSpPr/>
            <p:nvPr/>
          </p:nvSpPr>
          <p:spPr>
            <a:xfrm>
              <a:off x="5936582" y="4725334"/>
              <a:ext cx="26179" cy="26460"/>
            </a:xfrm>
            <a:custGeom>
              <a:avLst/>
              <a:gdLst>
                <a:gd name="connsiteX0" fmla="*/ 0 w 26179"/>
                <a:gd name="connsiteY0" fmla="*/ 0 h 26460"/>
                <a:gd name="connsiteX1" fmla="*/ 26179 w 26179"/>
                <a:gd name="connsiteY1" fmla="*/ 0 h 26460"/>
                <a:gd name="connsiteX2" fmla="*/ 26179 w 26179"/>
                <a:gd name="connsiteY2" fmla="*/ 26461 h 26460"/>
                <a:gd name="connsiteX3" fmla="*/ 0 w 26179"/>
                <a:gd name="connsiteY3" fmla="*/ 26461 h 2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460">
                  <a:moveTo>
                    <a:pt x="0" y="0"/>
                  </a:moveTo>
                  <a:lnTo>
                    <a:pt x="26179" y="0"/>
                  </a:lnTo>
                  <a:lnTo>
                    <a:pt x="26179" y="26461"/>
                  </a:lnTo>
                  <a:lnTo>
                    <a:pt x="0" y="2646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7" name="Dowolny kształt: kształt 1186">
              <a:extLst>
                <a:ext uri="{FF2B5EF4-FFF2-40B4-BE49-F238E27FC236}">
                  <a16:creationId xmlns:a16="http://schemas.microsoft.com/office/drawing/2014/main" id="{BABB432B-7EA5-7FD1-AA78-6D7E9DC9437C}"/>
                </a:ext>
              </a:extLst>
            </p:cNvPr>
            <p:cNvSpPr/>
            <p:nvPr/>
          </p:nvSpPr>
          <p:spPr>
            <a:xfrm>
              <a:off x="5884472" y="4725465"/>
              <a:ext cx="25936" cy="26048"/>
            </a:xfrm>
            <a:custGeom>
              <a:avLst/>
              <a:gdLst>
                <a:gd name="connsiteX0" fmla="*/ 0 w 25936"/>
                <a:gd name="connsiteY0" fmla="*/ 0 h 26048"/>
                <a:gd name="connsiteX1" fmla="*/ 25937 w 25936"/>
                <a:gd name="connsiteY1" fmla="*/ 0 h 26048"/>
                <a:gd name="connsiteX2" fmla="*/ 25937 w 25936"/>
                <a:gd name="connsiteY2" fmla="*/ 26048 h 26048"/>
                <a:gd name="connsiteX3" fmla="*/ 0 w 25936"/>
                <a:gd name="connsiteY3" fmla="*/ 26048 h 26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6" h="26048">
                  <a:moveTo>
                    <a:pt x="0" y="0"/>
                  </a:moveTo>
                  <a:lnTo>
                    <a:pt x="25937" y="0"/>
                  </a:lnTo>
                  <a:lnTo>
                    <a:pt x="25937" y="26048"/>
                  </a:lnTo>
                  <a:lnTo>
                    <a:pt x="0" y="260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188" name="Grafika 52">
            <a:extLst>
              <a:ext uri="{FF2B5EF4-FFF2-40B4-BE49-F238E27FC236}">
                <a16:creationId xmlns:a16="http://schemas.microsoft.com/office/drawing/2014/main" id="{53433483-84A7-F610-CE1A-C35B35EFA624}"/>
              </a:ext>
            </a:extLst>
          </p:cNvPr>
          <p:cNvGrpSpPr/>
          <p:nvPr userDrawn="1"/>
        </p:nvGrpSpPr>
        <p:grpSpPr>
          <a:xfrm>
            <a:off x="22083924" y="4703748"/>
            <a:ext cx="513586" cy="590546"/>
            <a:chOff x="5386820" y="4489722"/>
            <a:chExt cx="261791" cy="301020"/>
          </a:xfrm>
          <a:solidFill>
            <a:srgbClr val="212E39"/>
          </a:solidFill>
        </p:grpSpPr>
        <p:sp>
          <p:nvSpPr>
            <p:cNvPr id="1189" name="Dowolny kształt: kształt 1188">
              <a:extLst>
                <a:ext uri="{FF2B5EF4-FFF2-40B4-BE49-F238E27FC236}">
                  <a16:creationId xmlns:a16="http://schemas.microsoft.com/office/drawing/2014/main" id="{E661F7BB-9B2C-8C31-2DAA-25441AA1C88E}"/>
                </a:ext>
              </a:extLst>
            </p:cNvPr>
            <p:cNvSpPr/>
            <p:nvPr/>
          </p:nvSpPr>
          <p:spPr>
            <a:xfrm>
              <a:off x="5570074" y="4607528"/>
              <a:ext cx="52358" cy="52358"/>
            </a:xfrm>
            <a:custGeom>
              <a:avLst/>
              <a:gdLst>
                <a:gd name="connsiteX0" fmla="*/ 0 w 52358"/>
                <a:gd name="connsiteY0" fmla="*/ 52358 h 52358"/>
                <a:gd name="connsiteX1" fmla="*/ 52358 w 52358"/>
                <a:gd name="connsiteY1" fmla="*/ 0 h 52358"/>
                <a:gd name="connsiteX2" fmla="*/ 0 w 52358"/>
                <a:gd name="connsiteY2" fmla="*/ 0 h 52358"/>
                <a:gd name="connsiteX3" fmla="*/ 0 w 52358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52358">
                  <a:moveTo>
                    <a:pt x="0" y="52358"/>
                  </a:move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0" name="Dowolny kształt: kształt 1189">
              <a:extLst>
                <a:ext uri="{FF2B5EF4-FFF2-40B4-BE49-F238E27FC236}">
                  <a16:creationId xmlns:a16="http://schemas.microsoft.com/office/drawing/2014/main" id="{871FA482-B342-DF4E-6011-907F33AFC4CD}"/>
                </a:ext>
              </a:extLst>
            </p:cNvPr>
            <p:cNvSpPr/>
            <p:nvPr/>
          </p:nvSpPr>
          <p:spPr>
            <a:xfrm>
              <a:off x="5570074" y="4659887"/>
              <a:ext cx="52358" cy="52358"/>
            </a:xfrm>
            <a:custGeom>
              <a:avLst/>
              <a:gdLst>
                <a:gd name="connsiteX0" fmla="*/ 0 w 52358"/>
                <a:gd name="connsiteY0" fmla="*/ 52358 h 52358"/>
                <a:gd name="connsiteX1" fmla="*/ 52358 w 52358"/>
                <a:gd name="connsiteY1" fmla="*/ 0 h 52358"/>
                <a:gd name="connsiteX2" fmla="*/ 0 w 52358"/>
                <a:gd name="connsiteY2" fmla="*/ 0 h 52358"/>
                <a:gd name="connsiteX3" fmla="*/ 0 w 52358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52358">
                  <a:moveTo>
                    <a:pt x="0" y="52358"/>
                  </a:move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1" name="Dowolny kształt: kształt 1190">
              <a:extLst>
                <a:ext uri="{FF2B5EF4-FFF2-40B4-BE49-F238E27FC236}">
                  <a16:creationId xmlns:a16="http://schemas.microsoft.com/office/drawing/2014/main" id="{C72D206A-4877-1B82-0B86-0C44DC74C0E7}"/>
                </a:ext>
              </a:extLst>
            </p:cNvPr>
            <p:cNvSpPr/>
            <p:nvPr/>
          </p:nvSpPr>
          <p:spPr>
            <a:xfrm>
              <a:off x="5517716" y="4659887"/>
              <a:ext cx="52358" cy="52358"/>
            </a:xfrm>
            <a:custGeom>
              <a:avLst/>
              <a:gdLst>
                <a:gd name="connsiteX0" fmla="*/ 0 w 52358"/>
                <a:gd name="connsiteY0" fmla="*/ 0 h 52358"/>
                <a:gd name="connsiteX1" fmla="*/ 0 w 52358"/>
                <a:gd name="connsiteY1" fmla="*/ 52358 h 52358"/>
                <a:gd name="connsiteX2" fmla="*/ 52358 w 52358"/>
                <a:gd name="connsiteY2" fmla="*/ 0 h 52358"/>
                <a:gd name="connsiteX3" fmla="*/ 0 w 52358"/>
                <a:gd name="connsiteY3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52358">
                  <a:moveTo>
                    <a:pt x="0" y="0"/>
                  </a:moveTo>
                  <a:lnTo>
                    <a:pt x="0" y="52358"/>
                  </a:lnTo>
                  <a:lnTo>
                    <a:pt x="523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2" name="Dowolny kształt: kształt 1191">
              <a:extLst>
                <a:ext uri="{FF2B5EF4-FFF2-40B4-BE49-F238E27FC236}">
                  <a16:creationId xmlns:a16="http://schemas.microsoft.com/office/drawing/2014/main" id="{DABE4CBE-B82D-48FF-B0BD-B27007C01BD1}"/>
                </a:ext>
              </a:extLst>
            </p:cNvPr>
            <p:cNvSpPr/>
            <p:nvPr/>
          </p:nvSpPr>
          <p:spPr>
            <a:xfrm>
              <a:off x="5386820" y="4489722"/>
              <a:ext cx="261791" cy="301020"/>
            </a:xfrm>
            <a:custGeom>
              <a:avLst/>
              <a:gdLst>
                <a:gd name="connsiteX0" fmla="*/ 235612 w 261791"/>
                <a:gd name="connsiteY0" fmla="*/ 39269 h 301020"/>
                <a:gd name="connsiteX1" fmla="*/ 235612 w 261791"/>
                <a:gd name="connsiteY1" fmla="*/ 0 h 301020"/>
                <a:gd name="connsiteX2" fmla="*/ 209433 w 261791"/>
                <a:gd name="connsiteY2" fmla="*/ 0 h 301020"/>
                <a:gd name="connsiteX3" fmla="*/ 209433 w 261791"/>
                <a:gd name="connsiteY3" fmla="*/ 39269 h 301020"/>
                <a:gd name="connsiteX4" fmla="*/ 143985 w 261791"/>
                <a:gd name="connsiteY4" fmla="*/ 39269 h 301020"/>
                <a:gd name="connsiteX5" fmla="*/ 143985 w 261791"/>
                <a:gd name="connsiteY5" fmla="*/ 0 h 301020"/>
                <a:gd name="connsiteX6" fmla="*/ 117806 w 261791"/>
                <a:gd name="connsiteY6" fmla="*/ 0 h 301020"/>
                <a:gd name="connsiteX7" fmla="*/ 117806 w 261791"/>
                <a:gd name="connsiteY7" fmla="*/ 39269 h 301020"/>
                <a:gd name="connsiteX8" fmla="*/ 52358 w 261791"/>
                <a:gd name="connsiteY8" fmla="*/ 39269 h 301020"/>
                <a:gd name="connsiteX9" fmla="*/ 52358 w 261791"/>
                <a:gd name="connsiteY9" fmla="*/ 0 h 301020"/>
                <a:gd name="connsiteX10" fmla="*/ 26179 w 261791"/>
                <a:gd name="connsiteY10" fmla="*/ 0 h 301020"/>
                <a:gd name="connsiteX11" fmla="*/ 26179 w 261791"/>
                <a:gd name="connsiteY11" fmla="*/ 39269 h 301020"/>
                <a:gd name="connsiteX12" fmla="*/ 0 w 261791"/>
                <a:gd name="connsiteY12" fmla="*/ 39269 h 301020"/>
                <a:gd name="connsiteX13" fmla="*/ 0 w 261791"/>
                <a:gd name="connsiteY13" fmla="*/ 287931 h 301020"/>
                <a:gd name="connsiteX14" fmla="*/ 13090 w 261791"/>
                <a:gd name="connsiteY14" fmla="*/ 301021 h 301020"/>
                <a:gd name="connsiteX15" fmla="*/ 248702 w 261791"/>
                <a:gd name="connsiteY15" fmla="*/ 301021 h 301020"/>
                <a:gd name="connsiteX16" fmla="*/ 261791 w 261791"/>
                <a:gd name="connsiteY16" fmla="*/ 287931 h 301020"/>
                <a:gd name="connsiteX17" fmla="*/ 261791 w 261791"/>
                <a:gd name="connsiteY17" fmla="*/ 39269 h 301020"/>
                <a:gd name="connsiteX18" fmla="*/ 235612 w 261791"/>
                <a:gd name="connsiteY18" fmla="*/ 39269 h 301020"/>
                <a:gd name="connsiteX19" fmla="*/ 235612 w 261791"/>
                <a:gd name="connsiteY19" fmla="*/ 117806 h 301020"/>
                <a:gd name="connsiteX20" fmla="*/ 235612 w 261791"/>
                <a:gd name="connsiteY20" fmla="*/ 274842 h 301020"/>
                <a:gd name="connsiteX21" fmla="*/ 183293 w 261791"/>
                <a:gd name="connsiteY21" fmla="*/ 274842 h 301020"/>
                <a:gd name="connsiteX22" fmla="*/ 235612 w 261791"/>
                <a:gd name="connsiteY22" fmla="*/ 222523 h 301020"/>
                <a:gd name="connsiteX23" fmla="*/ 183254 w 261791"/>
                <a:gd name="connsiteY23" fmla="*/ 222523 h 301020"/>
                <a:gd name="connsiteX24" fmla="*/ 183254 w 261791"/>
                <a:gd name="connsiteY24" fmla="*/ 274842 h 301020"/>
                <a:gd name="connsiteX25" fmla="*/ 130935 w 261791"/>
                <a:gd name="connsiteY25" fmla="*/ 274842 h 301020"/>
                <a:gd name="connsiteX26" fmla="*/ 183254 w 261791"/>
                <a:gd name="connsiteY26" fmla="*/ 222523 h 301020"/>
                <a:gd name="connsiteX27" fmla="*/ 130896 w 261791"/>
                <a:gd name="connsiteY27" fmla="*/ 222523 h 301020"/>
                <a:gd name="connsiteX28" fmla="*/ 130896 w 261791"/>
                <a:gd name="connsiteY28" fmla="*/ 274842 h 301020"/>
                <a:gd name="connsiteX29" fmla="*/ 78577 w 261791"/>
                <a:gd name="connsiteY29" fmla="*/ 274842 h 301020"/>
                <a:gd name="connsiteX30" fmla="*/ 130896 w 261791"/>
                <a:gd name="connsiteY30" fmla="*/ 222523 h 301020"/>
                <a:gd name="connsiteX31" fmla="*/ 78537 w 261791"/>
                <a:gd name="connsiteY31" fmla="*/ 222523 h 301020"/>
                <a:gd name="connsiteX32" fmla="*/ 78537 w 261791"/>
                <a:gd name="connsiteY32" fmla="*/ 274842 h 301020"/>
                <a:gd name="connsiteX33" fmla="*/ 26218 w 261791"/>
                <a:gd name="connsiteY33" fmla="*/ 274842 h 301020"/>
                <a:gd name="connsiteX34" fmla="*/ 78537 w 261791"/>
                <a:gd name="connsiteY34" fmla="*/ 222523 h 301020"/>
                <a:gd name="connsiteX35" fmla="*/ 130896 w 261791"/>
                <a:gd name="connsiteY35" fmla="*/ 170164 h 301020"/>
                <a:gd name="connsiteX36" fmla="*/ 183254 w 261791"/>
                <a:gd name="connsiteY36" fmla="*/ 117806 h 301020"/>
                <a:gd name="connsiteX37" fmla="*/ 235612 w 261791"/>
                <a:gd name="connsiteY37" fmla="*/ 65448 h 301020"/>
                <a:gd name="connsiteX38" fmla="*/ 235612 w 261791"/>
                <a:gd name="connsiteY38" fmla="*/ 117806 h 30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61791" h="301020">
                  <a:moveTo>
                    <a:pt x="235612" y="39269"/>
                  </a:moveTo>
                  <a:lnTo>
                    <a:pt x="235612" y="0"/>
                  </a:lnTo>
                  <a:lnTo>
                    <a:pt x="209433" y="0"/>
                  </a:lnTo>
                  <a:lnTo>
                    <a:pt x="209433" y="39269"/>
                  </a:lnTo>
                  <a:lnTo>
                    <a:pt x="143985" y="39269"/>
                  </a:lnTo>
                  <a:lnTo>
                    <a:pt x="143985" y="0"/>
                  </a:lnTo>
                  <a:lnTo>
                    <a:pt x="117806" y="0"/>
                  </a:lnTo>
                  <a:lnTo>
                    <a:pt x="117806" y="39269"/>
                  </a:lnTo>
                  <a:lnTo>
                    <a:pt x="52358" y="39269"/>
                  </a:lnTo>
                  <a:lnTo>
                    <a:pt x="52358" y="0"/>
                  </a:lnTo>
                  <a:lnTo>
                    <a:pt x="26179" y="0"/>
                  </a:lnTo>
                  <a:lnTo>
                    <a:pt x="26179" y="39269"/>
                  </a:lnTo>
                  <a:lnTo>
                    <a:pt x="0" y="39269"/>
                  </a:lnTo>
                  <a:lnTo>
                    <a:pt x="0" y="287931"/>
                  </a:lnTo>
                  <a:lnTo>
                    <a:pt x="13090" y="301021"/>
                  </a:lnTo>
                  <a:lnTo>
                    <a:pt x="248702" y="301021"/>
                  </a:lnTo>
                  <a:lnTo>
                    <a:pt x="261791" y="287931"/>
                  </a:lnTo>
                  <a:lnTo>
                    <a:pt x="261791" y="39269"/>
                  </a:lnTo>
                  <a:lnTo>
                    <a:pt x="235612" y="39269"/>
                  </a:lnTo>
                  <a:close/>
                  <a:moveTo>
                    <a:pt x="235612" y="117806"/>
                  </a:moveTo>
                  <a:lnTo>
                    <a:pt x="235612" y="274842"/>
                  </a:lnTo>
                  <a:lnTo>
                    <a:pt x="183293" y="274842"/>
                  </a:lnTo>
                  <a:lnTo>
                    <a:pt x="235612" y="222523"/>
                  </a:lnTo>
                  <a:lnTo>
                    <a:pt x="183254" y="222523"/>
                  </a:lnTo>
                  <a:lnTo>
                    <a:pt x="183254" y="274842"/>
                  </a:lnTo>
                  <a:lnTo>
                    <a:pt x="130935" y="274842"/>
                  </a:lnTo>
                  <a:lnTo>
                    <a:pt x="183254" y="222523"/>
                  </a:lnTo>
                  <a:lnTo>
                    <a:pt x="130896" y="222523"/>
                  </a:lnTo>
                  <a:lnTo>
                    <a:pt x="130896" y="274842"/>
                  </a:lnTo>
                  <a:lnTo>
                    <a:pt x="78577" y="274842"/>
                  </a:lnTo>
                  <a:lnTo>
                    <a:pt x="130896" y="222523"/>
                  </a:lnTo>
                  <a:lnTo>
                    <a:pt x="78537" y="222523"/>
                  </a:lnTo>
                  <a:lnTo>
                    <a:pt x="78537" y="274842"/>
                  </a:lnTo>
                  <a:lnTo>
                    <a:pt x="26218" y="274842"/>
                  </a:lnTo>
                  <a:lnTo>
                    <a:pt x="78537" y="222523"/>
                  </a:lnTo>
                  <a:lnTo>
                    <a:pt x="130896" y="170164"/>
                  </a:lnTo>
                  <a:lnTo>
                    <a:pt x="183254" y="117806"/>
                  </a:lnTo>
                  <a:lnTo>
                    <a:pt x="235612" y="65448"/>
                  </a:lnTo>
                  <a:lnTo>
                    <a:pt x="235612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193" name="Dowolny kształt: kształt 1192">
            <a:extLst>
              <a:ext uri="{FF2B5EF4-FFF2-40B4-BE49-F238E27FC236}">
                <a16:creationId xmlns:a16="http://schemas.microsoft.com/office/drawing/2014/main" id="{4FACC6E7-43F8-D789-5113-273123A90B4D}"/>
              </a:ext>
            </a:extLst>
          </p:cNvPr>
          <p:cNvSpPr/>
          <p:nvPr userDrawn="1"/>
        </p:nvSpPr>
        <p:spPr>
          <a:xfrm>
            <a:off x="34588857" y="4113124"/>
            <a:ext cx="616302" cy="465064"/>
          </a:xfrm>
          <a:custGeom>
            <a:avLst/>
            <a:gdLst>
              <a:gd name="connsiteX0" fmla="*/ 288429 w 314149"/>
              <a:gd name="connsiteY0" fmla="*/ 183254 h 237058"/>
              <a:gd name="connsiteX1" fmla="*/ 301518 w 314149"/>
              <a:gd name="connsiteY1" fmla="*/ 170164 h 237058"/>
              <a:gd name="connsiteX2" fmla="*/ 301518 w 314149"/>
              <a:gd name="connsiteY2" fmla="*/ 0 h 237058"/>
              <a:gd name="connsiteX3" fmla="*/ 13548 w 314149"/>
              <a:gd name="connsiteY3" fmla="*/ 0 h 237058"/>
              <a:gd name="connsiteX4" fmla="*/ 13548 w 314149"/>
              <a:gd name="connsiteY4" fmla="*/ 170164 h 237058"/>
              <a:gd name="connsiteX5" fmla="*/ 26637 w 314149"/>
              <a:gd name="connsiteY5" fmla="*/ 183254 h 237058"/>
              <a:gd name="connsiteX6" fmla="*/ 0 w 314149"/>
              <a:gd name="connsiteY6" fmla="*/ 209433 h 237058"/>
              <a:gd name="connsiteX7" fmla="*/ 0 w 314149"/>
              <a:gd name="connsiteY7" fmla="*/ 237059 h 237058"/>
              <a:gd name="connsiteX8" fmla="*/ 314150 w 314149"/>
              <a:gd name="connsiteY8" fmla="*/ 237059 h 237058"/>
              <a:gd name="connsiteX9" fmla="*/ 314150 w 314149"/>
              <a:gd name="connsiteY9" fmla="*/ 209433 h 237058"/>
              <a:gd name="connsiteX10" fmla="*/ 288429 w 314149"/>
              <a:gd name="connsiteY10" fmla="*/ 183254 h 237058"/>
              <a:gd name="connsiteX11" fmla="*/ 275339 w 314149"/>
              <a:gd name="connsiteY11" fmla="*/ 26179 h 237058"/>
              <a:gd name="connsiteX12" fmla="*/ 275339 w 314149"/>
              <a:gd name="connsiteY12" fmla="*/ 157075 h 237058"/>
              <a:gd name="connsiteX13" fmla="*/ 170623 w 314149"/>
              <a:gd name="connsiteY13" fmla="*/ 157075 h 237058"/>
              <a:gd name="connsiteX14" fmla="*/ 39727 w 314149"/>
              <a:gd name="connsiteY14" fmla="*/ 26179 h 237058"/>
              <a:gd name="connsiteX15" fmla="*/ 275339 w 314149"/>
              <a:gd name="connsiteY15" fmla="*/ 26179 h 237058"/>
              <a:gd name="connsiteX16" fmla="*/ 131354 w 314149"/>
              <a:gd name="connsiteY16" fmla="*/ 183254 h 237058"/>
              <a:gd name="connsiteX17" fmla="*/ 131354 w 314149"/>
              <a:gd name="connsiteY17" fmla="*/ 170164 h 237058"/>
              <a:gd name="connsiteX18" fmla="*/ 183712 w 314149"/>
              <a:gd name="connsiteY18" fmla="*/ 170164 h 237058"/>
              <a:gd name="connsiteX19" fmla="*/ 183712 w 314149"/>
              <a:gd name="connsiteY19" fmla="*/ 183254 h 237058"/>
              <a:gd name="connsiteX20" fmla="*/ 131354 w 314149"/>
              <a:gd name="connsiteY20" fmla="*/ 183254 h 23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149" h="237058">
                <a:moveTo>
                  <a:pt x="288429" y="183254"/>
                </a:moveTo>
                <a:lnTo>
                  <a:pt x="301518" y="170164"/>
                </a:lnTo>
                <a:lnTo>
                  <a:pt x="301518" y="0"/>
                </a:lnTo>
                <a:lnTo>
                  <a:pt x="13548" y="0"/>
                </a:lnTo>
                <a:lnTo>
                  <a:pt x="13548" y="170164"/>
                </a:lnTo>
                <a:lnTo>
                  <a:pt x="26637" y="183254"/>
                </a:lnTo>
                <a:lnTo>
                  <a:pt x="0" y="209433"/>
                </a:lnTo>
                <a:lnTo>
                  <a:pt x="0" y="237059"/>
                </a:lnTo>
                <a:lnTo>
                  <a:pt x="314150" y="237059"/>
                </a:lnTo>
                <a:lnTo>
                  <a:pt x="314150" y="209433"/>
                </a:lnTo>
                <a:lnTo>
                  <a:pt x="288429" y="183254"/>
                </a:lnTo>
                <a:close/>
                <a:moveTo>
                  <a:pt x="275339" y="26179"/>
                </a:moveTo>
                <a:lnTo>
                  <a:pt x="275339" y="157075"/>
                </a:lnTo>
                <a:lnTo>
                  <a:pt x="170623" y="157075"/>
                </a:lnTo>
                <a:lnTo>
                  <a:pt x="39727" y="26179"/>
                </a:lnTo>
                <a:lnTo>
                  <a:pt x="275339" y="26179"/>
                </a:lnTo>
                <a:close/>
                <a:moveTo>
                  <a:pt x="131354" y="183254"/>
                </a:moveTo>
                <a:lnTo>
                  <a:pt x="131354" y="170164"/>
                </a:lnTo>
                <a:lnTo>
                  <a:pt x="183712" y="170164"/>
                </a:lnTo>
                <a:lnTo>
                  <a:pt x="183712" y="183254"/>
                </a:lnTo>
                <a:lnTo>
                  <a:pt x="131354" y="18325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194" name="Grafika 52">
            <a:extLst>
              <a:ext uri="{FF2B5EF4-FFF2-40B4-BE49-F238E27FC236}">
                <a16:creationId xmlns:a16="http://schemas.microsoft.com/office/drawing/2014/main" id="{562C2407-8EB0-72F2-1722-3059658EE7A5}"/>
              </a:ext>
            </a:extLst>
          </p:cNvPr>
          <p:cNvGrpSpPr/>
          <p:nvPr userDrawn="1"/>
        </p:nvGrpSpPr>
        <p:grpSpPr>
          <a:xfrm>
            <a:off x="36079156" y="4036164"/>
            <a:ext cx="308150" cy="564944"/>
            <a:chOff x="12520636" y="4149433"/>
            <a:chExt cx="157074" cy="287970"/>
          </a:xfrm>
          <a:solidFill>
            <a:srgbClr val="212E39"/>
          </a:solidFill>
        </p:grpSpPr>
        <p:sp>
          <p:nvSpPr>
            <p:cNvPr id="1195" name="Dowolny kształt: kształt 1194">
              <a:extLst>
                <a:ext uri="{FF2B5EF4-FFF2-40B4-BE49-F238E27FC236}">
                  <a16:creationId xmlns:a16="http://schemas.microsoft.com/office/drawing/2014/main" id="{02B973F7-F980-22C4-0CB8-04D3CFF62D7D}"/>
                </a:ext>
              </a:extLst>
            </p:cNvPr>
            <p:cNvSpPr/>
            <p:nvPr/>
          </p:nvSpPr>
          <p:spPr>
            <a:xfrm>
              <a:off x="12520636" y="4149433"/>
              <a:ext cx="157074" cy="287970"/>
            </a:xfrm>
            <a:custGeom>
              <a:avLst/>
              <a:gdLst>
                <a:gd name="connsiteX0" fmla="*/ 0 w 157074"/>
                <a:gd name="connsiteY0" fmla="*/ 0 h 287970"/>
                <a:gd name="connsiteX1" fmla="*/ 0 w 157074"/>
                <a:gd name="connsiteY1" fmla="*/ 274881 h 287970"/>
                <a:gd name="connsiteX2" fmla="*/ 13090 w 157074"/>
                <a:gd name="connsiteY2" fmla="*/ 287971 h 287970"/>
                <a:gd name="connsiteX3" fmla="*/ 143985 w 157074"/>
                <a:gd name="connsiteY3" fmla="*/ 287971 h 287970"/>
                <a:gd name="connsiteX4" fmla="*/ 157075 w 157074"/>
                <a:gd name="connsiteY4" fmla="*/ 274881 h 287970"/>
                <a:gd name="connsiteX5" fmla="*/ 157075 w 157074"/>
                <a:gd name="connsiteY5" fmla="*/ 0 h 287970"/>
                <a:gd name="connsiteX6" fmla="*/ 0 w 157074"/>
                <a:gd name="connsiteY6" fmla="*/ 0 h 287970"/>
                <a:gd name="connsiteX7" fmla="*/ 130896 w 157074"/>
                <a:gd name="connsiteY7" fmla="*/ 261791 h 287970"/>
                <a:gd name="connsiteX8" fmla="*/ 26179 w 157074"/>
                <a:gd name="connsiteY8" fmla="*/ 261791 h 287970"/>
                <a:gd name="connsiteX9" fmla="*/ 117806 w 157074"/>
                <a:gd name="connsiteY9" fmla="*/ 26179 h 287970"/>
                <a:gd name="connsiteX10" fmla="*/ 130896 w 157074"/>
                <a:gd name="connsiteY10" fmla="*/ 26179 h 287970"/>
                <a:gd name="connsiteX11" fmla="*/ 130896 w 157074"/>
                <a:gd name="connsiteY11" fmla="*/ 261791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7074" h="287970">
                  <a:moveTo>
                    <a:pt x="0" y="0"/>
                  </a:moveTo>
                  <a:lnTo>
                    <a:pt x="0" y="274881"/>
                  </a:lnTo>
                  <a:lnTo>
                    <a:pt x="13090" y="287971"/>
                  </a:lnTo>
                  <a:lnTo>
                    <a:pt x="143985" y="287971"/>
                  </a:lnTo>
                  <a:lnTo>
                    <a:pt x="157075" y="274881"/>
                  </a:lnTo>
                  <a:lnTo>
                    <a:pt x="157075" y="0"/>
                  </a:lnTo>
                  <a:lnTo>
                    <a:pt x="0" y="0"/>
                  </a:lnTo>
                  <a:close/>
                  <a:moveTo>
                    <a:pt x="130896" y="261791"/>
                  </a:moveTo>
                  <a:lnTo>
                    <a:pt x="26179" y="261791"/>
                  </a:lnTo>
                  <a:lnTo>
                    <a:pt x="117806" y="26179"/>
                  </a:lnTo>
                  <a:lnTo>
                    <a:pt x="130896" y="26179"/>
                  </a:lnTo>
                  <a:lnTo>
                    <a:pt x="130896" y="26179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6" name="Dowolny kształt: kształt 1195">
              <a:extLst>
                <a:ext uri="{FF2B5EF4-FFF2-40B4-BE49-F238E27FC236}">
                  <a16:creationId xmlns:a16="http://schemas.microsoft.com/office/drawing/2014/main" id="{77133F21-D1DF-45B7-B374-B3B9026D21E0}"/>
                </a:ext>
              </a:extLst>
            </p:cNvPr>
            <p:cNvSpPr/>
            <p:nvPr/>
          </p:nvSpPr>
          <p:spPr>
            <a:xfrm>
              <a:off x="12572995" y="4385045"/>
              <a:ext cx="52358" cy="13089"/>
            </a:xfrm>
            <a:custGeom>
              <a:avLst/>
              <a:gdLst>
                <a:gd name="connsiteX0" fmla="*/ 0 w 52358"/>
                <a:gd name="connsiteY0" fmla="*/ 0 h 13089"/>
                <a:gd name="connsiteX1" fmla="*/ 52358 w 52358"/>
                <a:gd name="connsiteY1" fmla="*/ 0 h 13089"/>
                <a:gd name="connsiteX2" fmla="*/ 52358 w 52358"/>
                <a:gd name="connsiteY2" fmla="*/ 13090 h 13089"/>
                <a:gd name="connsiteX3" fmla="*/ 0 w 5235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13089">
                  <a:moveTo>
                    <a:pt x="0" y="0"/>
                  </a:moveTo>
                  <a:lnTo>
                    <a:pt x="52358" y="0"/>
                  </a:lnTo>
                  <a:lnTo>
                    <a:pt x="52358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197" name="Dowolny kształt: kształt 1196">
            <a:extLst>
              <a:ext uri="{FF2B5EF4-FFF2-40B4-BE49-F238E27FC236}">
                <a16:creationId xmlns:a16="http://schemas.microsoft.com/office/drawing/2014/main" id="{6FF7211F-E140-107D-2FF8-29A20882E083}"/>
              </a:ext>
            </a:extLst>
          </p:cNvPr>
          <p:cNvSpPr/>
          <p:nvPr userDrawn="1"/>
        </p:nvSpPr>
        <p:spPr>
          <a:xfrm>
            <a:off x="33922092" y="4061766"/>
            <a:ext cx="616302" cy="513586"/>
          </a:xfrm>
          <a:custGeom>
            <a:avLst/>
            <a:gdLst>
              <a:gd name="connsiteX0" fmla="*/ 0 w 314149"/>
              <a:gd name="connsiteY0" fmla="*/ 0 h 261791"/>
              <a:gd name="connsiteX1" fmla="*/ 0 w 314149"/>
              <a:gd name="connsiteY1" fmla="*/ 196344 h 261791"/>
              <a:gd name="connsiteX2" fmla="*/ 13090 w 314149"/>
              <a:gd name="connsiteY2" fmla="*/ 209433 h 261791"/>
              <a:gd name="connsiteX3" fmla="*/ 117806 w 314149"/>
              <a:gd name="connsiteY3" fmla="*/ 209433 h 261791"/>
              <a:gd name="connsiteX4" fmla="*/ 91627 w 314149"/>
              <a:gd name="connsiteY4" fmla="*/ 235612 h 261791"/>
              <a:gd name="connsiteX5" fmla="*/ 91627 w 314149"/>
              <a:gd name="connsiteY5" fmla="*/ 261791 h 261791"/>
              <a:gd name="connsiteX6" fmla="*/ 222523 w 314149"/>
              <a:gd name="connsiteY6" fmla="*/ 261791 h 261791"/>
              <a:gd name="connsiteX7" fmla="*/ 222523 w 314149"/>
              <a:gd name="connsiteY7" fmla="*/ 235612 h 261791"/>
              <a:gd name="connsiteX8" fmla="*/ 196344 w 314149"/>
              <a:gd name="connsiteY8" fmla="*/ 209433 h 261791"/>
              <a:gd name="connsiteX9" fmla="*/ 301060 w 314149"/>
              <a:gd name="connsiteY9" fmla="*/ 209433 h 261791"/>
              <a:gd name="connsiteX10" fmla="*/ 314150 w 314149"/>
              <a:gd name="connsiteY10" fmla="*/ 196344 h 261791"/>
              <a:gd name="connsiteX11" fmla="*/ 314150 w 314149"/>
              <a:gd name="connsiteY11" fmla="*/ 0 h 261791"/>
              <a:gd name="connsiteX12" fmla="*/ 0 w 314149"/>
              <a:gd name="connsiteY12" fmla="*/ 0 h 261791"/>
              <a:gd name="connsiteX13" fmla="*/ 130896 w 314149"/>
              <a:gd name="connsiteY13" fmla="*/ 209433 h 261791"/>
              <a:gd name="connsiteX14" fmla="*/ 130896 w 314149"/>
              <a:gd name="connsiteY14" fmla="*/ 196344 h 261791"/>
              <a:gd name="connsiteX15" fmla="*/ 183254 w 314149"/>
              <a:gd name="connsiteY15" fmla="*/ 196344 h 261791"/>
              <a:gd name="connsiteX16" fmla="*/ 183254 w 314149"/>
              <a:gd name="connsiteY16" fmla="*/ 209433 h 261791"/>
              <a:gd name="connsiteX17" fmla="*/ 130896 w 314149"/>
              <a:gd name="connsiteY17" fmla="*/ 209433 h 261791"/>
              <a:gd name="connsiteX18" fmla="*/ 287971 w 314149"/>
              <a:gd name="connsiteY18" fmla="*/ 183254 h 261791"/>
              <a:gd name="connsiteX19" fmla="*/ 170164 w 314149"/>
              <a:gd name="connsiteY19" fmla="*/ 183254 h 261791"/>
              <a:gd name="connsiteX20" fmla="*/ 26179 w 314149"/>
              <a:gd name="connsiteY20" fmla="*/ 26179 h 261791"/>
              <a:gd name="connsiteX21" fmla="*/ 287971 w 314149"/>
              <a:gd name="connsiteY21" fmla="*/ 26179 h 261791"/>
              <a:gd name="connsiteX22" fmla="*/ 287971 w 314149"/>
              <a:gd name="connsiteY22" fmla="*/ 183254 h 2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4149" h="261791">
                <a:moveTo>
                  <a:pt x="0" y="0"/>
                </a:moveTo>
                <a:lnTo>
                  <a:pt x="0" y="196344"/>
                </a:lnTo>
                <a:lnTo>
                  <a:pt x="13090" y="209433"/>
                </a:lnTo>
                <a:lnTo>
                  <a:pt x="117806" y="209433"/>
                </a:lnTo>
                <a:lnTo>
                  <a:pt x="91627" y="235612"/>
                </a:lnTo>
                <a:lnTo>
                  <a:pt x="91627" y="261791"/>
                </a:lnTo>
                <a:lnTo>
                  <a:pt x="222523" y="261791"/>
                </a:lnTo>
                <a:lnTo>
                  <a:pt x="222523" y="235612"/>
                </a:lnTo>
                <a:lnTo>
                  <a:pt x="196344" y="209433"/>
                </a:lnTo>
                <a:lnTo>
                  <a:pt x="301060" y="209433"/>
                </a:lnTo>
                <a:lnTo>
                  <a:pt x="314150" y="196344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130896" y="209433"/>
                </a:moveTo>
                <a:lnTo>
                  <a:pt x="130896" y="196344"/>
                </a:lnTo>
                <a:lnTo>
                  <a:pt x="183254" y="196344"/>
                </a:lnTo>
                <a:lnTo>
                  <a:pt x="183254" y="209433"/>
                </a:lnTo>
                <a:lnTo>
                  <a:pt x="130896" y="209433"/>
                </a:lnTo>
                <a:close/>
                <a:moveTo>
                  <a:pt x="287971" y="183254"/>
                </a:moveTo>
                <a:lnTo>
                  <a:pt x="170164" y="183254"/>
                </a:lnTo>
                <a:lnTo>
                  <a:pt x="26179" y="26179"/>
                </a:lnTo>
                <a:lnTo>
                  <a:pt x="287971" y="26179"/>
                </a:lnTo>
                <a:lnTo>
                  <a:pt x="287971" y="18325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198" name="Grupa 1197">
            <a:extLst>
              <a:ext uri="{FF2B5EF4-FFF2-40B4-BE49-F238E27FC236}">
                <a16:creationId xmlns:a16="http://schemas.microsoft.com/office/drawing/2014/main" id="{0AF32980-D17E-7906-D9C0-C4A5A8BAE1A6}"/>
              </a:ext>
            </a:extLst>
          </p:cNvPr>
          <p:cNvGrpSpPr/>
          <p:nvPr userDrawn="1"/>
        </p:nvGrpSpPr>
        <p:grpSpPr>
          <a:xfrm>
            <a:off x="35925081" y="-2768934"/>
            <a:ext cx="616302" cy="616304"/>
            <a:chOff x="12442099" y="680657"/>
            <a:chExt cx="314149" cy="314150"/>
          </a:xfrm>
        </p:grpSpPr>
        <p:sp>
          <p:nvSpPr>
            <p:cNvPr id="1199" name="Dowolny kształt: kształt 1198">
              <a:extLst>
                <a:ext uri="{FF2B5EF4-FFF2-40B4-BE49-F238E27FC236}">
                  <a16:creationId xmlns:a16="http://schemas.microsoft.com/office/drawing/2014/main" id="{2B5A6720-A0DC-E79B-4650-4658F1049010}"/>
                </a:ext>
              </a:extLst>
            </p:cNvPr>
            <p:cNvSpPr/>
            <p:nvPr/>
          </p:nvSpPr>
          <p:spPr>
            <a:xfrm>
              <a:off x="12520636" y="680657"/>
              <a:ext cx="157074" cy="222522"/>
            </a:xfrm>
            <a:custGeom>
              <a:avLst/>
              <a:gdLst>
                <a:gd name="connsiteX0" fmla="*/ 0 w 157074"/>
                <a:gd name="connsiteY0" fmla="*/ 104717 h 222522"/>
                <a:gd name="connsiteX1" fmla="*/ 78537 w 157074"/>
                <a:gd name="connsiteY1" fmla="*/ 222523 h 222522"/>
                <a:gd name="connsiteX2" fmla="*/ 157075 w 157074"/>
                <a:gd name="connsiteY2" fmla="*/ 104717 h 222522"/>
                <a:gd name="connsiteX3" fmla="*/ 104717 w 157074"/>
                <a:gd name="connsiteY3" fmla="*/ 104717 h 222522"/>
                <a:gd name="connsiteX4" fmla="*/ 104717 w 157074"/>
                <a:gd name="connsiteY4" fmla="*/ 0 h 222522"/>
                <a:gd name="connsiteX5" fmla="*/ 52358 w 157074"/>
                <a:gd name="connsiteY5" fmla="*/ 0 h 222522"/>
                <a:gd name="connsiteX6" fmla="*/ 52358 w 157074"/>
                <a:gd name="connsiteY6" fmla="*/ 104717 h 222522"/>
                <a:gd name="connsiteX7" fmla="*/ 0 w 157074"/>
                <a:gd name="connsiteY7" fmla="*/ 104717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074" h="222522">
                  <a:moveTo>
                    <a:pt x="0" y="104717"/>
                  </a:moveTo>
                  <a:lnTo>
                    <a:pt x="78537" y="222523"/>
                  </a:lnTo>
                  <a:lnTo>
                    <a:pt x="157075" y="104717"/>
                  </a:lnTo>
                  <a:lnTo>
                    <a:pt x="104717" y="104717"/>
                  </a:lnTo>
                  <a:lnTo>
                    <a:pt x="104717" y="0"/>
                  </a:lnTo>
                  <a:lnTo>
                    <a:pt x="52358" y="0"/>
                  </a:lnTo>
                  <a:lnTo>
                    <a:pt x="52358" y="104717"/>
                  </a:lnTo>
                  <a:lnTo>
                    <a:pt x="0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0" name="Dowolny kształt: kształt 1199">
              <a:extLst>
                <a:ext uri="{FF2B5EF4-FFF2-40B4-BE49-F238E27FC236}">
                  <a16:creationId xmlns:a16="http://schemas.microsoft.com/office/drawing/2014/main" id="{CB21252F-2A40-0281-CC03-CB5ADCC7F0D9}"/>
                </a:ext>
              </a:extLst>
            </p:cNvPr>
            <p:cNvSpPr/>
            <p:nvPr/>
          </p:nvSpPr>
          <p:spPr>
            <a:xfrm>
              <a:off x="12533726" y="942449"/>
              <a:ext cx="130895" cy="52358"/>
            </a:xfrm>
            <a:custGeom>
              <a:avLst/>
              <a:gdLst>
                <a:gd name="connsiteX0" fmla="*/ 130896 w 130895"/>
                <a:gd name="connsiteY0" fmla="*/ 26179 h 52358"/>
                <a:gd name="connsiteX1" fmla="*/ 104717 w 130895"/>
                <a:gd name="connsiteY1" fmla="*/ 0 h 52358"/>
                <a:gd name="connsiteX2" fmla="*/ 26179 w 130895"/>
                <a:gd name="connsiteY2" fmla="*/ 0 h 52358"/>
                <a:gd name="connsiteX3" fmla="*/ 0 w 130895"/>
                <a:gd name="connsiteY3" fmla="*/ 26179 h 52358"/>
                <a:gd name="connsiteX4" fmla="*/ 0 w 130895"/>
                <a:gd name="connsiteY4" fmla="*/ 52358 h 52358"/>
                <a:gd name="connsiteX5" fmla="*/ 130896 w 130895"/>
                <a:gd name="connsiteY5" fmla="*/ 52358 h 52358"/>
                <a:gd name="connsiteX6" fmla="*/ 130896 w 130895"/>
                <a:gd name="connsiteY6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895" h="52358">
                  <a:moveTo>
                    <a:pt x="130896" y="26179"/>
                  </a:moveTo>
                  <a:lnTo>
                    <a:pt x="104717" y="0"/>
                  </a:lnTo>
                  <a:lnTo>
                    <a:pt x="26179" y="0"/>
                  </a:lnTo>
                  <a:lnTo>
                    <a:pt x="0" y="26179"/>
                  </a:lnTo>
                  <a:lnTo>
                    <a:pt x="0" y="52358"/>
                  </a:lnTo>
                  <a:lnTo>
                    <a:pt x="130896" y="52358"/>
                  </a:lnTo>
                  <a:lnTo>
                    <a:pt x="130896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1" name="Dowolny kształt: kształt 1200">
              <a:extLst>
                <a:ext uri="{FF2B5EF4-FFF2-40B4-BE49-F238E27FC236}">
                  <a16:creationId xmlns:a16="http://schemas.microsoft.com/office/drawing/2014/main" id="{771E5A1E-62E2-0E82-93F1-B6E6303F40F3}"/>
                </a:ext>
              </a:extLst>
            </p:cNvPr>
            <p:cNvSpPr/>
            <p:nvPr/>
          </p:nvSpPr>
          <p:spPr>
            <a:xfrm>
              <a:off x="12442099" y="733015"/>
              <a:ext cx="314149" cy="209433"/>
            </a:xfrm>
            <a:custGeom>
              <a:avLst/>
              <a:gdLst>
                <a:gd name="connsiteX0" fmla="*/ 222523 w 314149"/>
                <a:gd name="connsiteY0" fmla="*/ 0 h 209433"/>
                <a:gd name="connsiteX1" fmla="*/ 222523 w 314149"/>
                <a:gd name="connsiteY1" fmla="*/ 26179 h 209433"/>
                <a:gd name="connsiteX2" fmla="*/ 287971 w 314149"/>
                <a:gd name="connsiteY2" fmla="*/ 26179 h 209433"/>
                <a:gd name="connsiteX3" fmla="*/ 287971 w 314149"/>
                <a:gd name="connsiteY3" fmla="*/ 183254 h 209433"/>
                <a:gd name="connsiteX4" fmla="*/ 26179 w 314149"/>
                <a:gd name="connsiteY4" fmla="*/ 183254 h 209433"/>
                <a:gd name="connsiteX5" fmla="*/ 26179 w 314149"/>
                <a:gd name="connsiteY5" fmla="*/ 26179 h 209433"/>
                <a:gd name="connsiteX6" fmla="*/ 91627 w 314149"/>
                <a:gd name="connsiteY6" fmla="*/ 26179 h 209433"/>
                <a:gd name="connsiteX7" fmla="*/ 91627 w 314149"/>
                <a:gd name="connsiteY7" fmla="*/ 0 h 209433"/>
                <a:gd name="connsiteX8" fmla="*/ 0 w 314149"/>
                <a:gd name="connsiteY8" fmla="*/ 0 h 209433"/>
                <a:gd name="connsiteX9" fmla="*/ 0 w 314149"/>
                <a:gd name="connsiteY9" fmla="*/ 196344 h 209433"/>
                <a:gd name="connsiteX10" fmla="*/ 13090 w 314149"/>
                <a:gd name="connsiteY10" fmla="*/ 209433 h 209433"/>
                <a:gd name="connsiteX11" fmla="*/ 130896 w 314149"/>
                <a:gd name="connsiteY11" fmla="*/ 209433 h 209433"/>
                <a:gd name="connsiteX12" fmla="*/ 130896 w 314149"/>
                <a:gd name="connsiteY12" fmla="*/ 196344 h 209433"/>
                <a:gd name="connsiteX13" fmla="*/ 183254 w 314149"/>
                <a:gd name="connsiteY13" fmla="*/ 196344 h 209433"/>
                <a:gd name="connsiteX14" fmla="*/ 183254 w 314149"/>
                <a:gd name="connsiteY14" fmla="*/ 209433 h 209433"/>
                <a:gd name="connsiteX15" fmla="*/ 301060 w 314149"/>
                <a:gd name="connsiteY15" fmla="*/ 209433 h 209433"/>
                <a:gd name="connsiteX16" fmla="*/ 314150 w 314149"/>
                <a:gd name="connsiteY16" fmla="*/ 196344 h 209433"/>
                <a:gd name="connsiteX17" fmla="*/ 314150 w 314149"/>
                <a:gd name="connsiteY17" fmla="*/ 0 h 209433"/>
                <a:gd name="connsiteX18" fmla="*/ 222523 w 314149"/>
                <a:gd name="connsiteY18" fmla="*/ 0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49" h="209433">
                  <a:moveTo>
                    <a:pt x="222523" y="0"/>
                  </a:moveTo>
                  <a:lnTo>
                    <a:pt x="222523" y="26179"/>
                  </a:lnTo>
                  <a:lnTo>
                    <a:pt x="287971" y="26179"/>
                  </a:lnTo>
                  <a:lnTo>
                    <a:pt x="287971" y="183254"/>
                  </a:lnTo>
                  <a:lnTo>
                    <a:pt x="26179" y="183254"/>
                  </a:lnTo>
                  <a:lnTo>
                    <a:pt x="26179" y="26179"/>
                  </a:lnTo>
                  <a:lnTo>
                    <a:pt x="91627" y="26179"/>
                  </a:lnTo>
                  <a:lnTo>
                    <a:pt x="91627" y="0"/>
                  </a:lnTo>
                  <a:lnTo>
                    <a:pt x="0" y="0"/>
                  </a:lnTo>
                  <a:lnTo>
                    <a:pt x="0" y="196344"/>
                  </a:lnTo>
                  <a:lnTo>
                    <a:pt x="13090" y="209433"/>
                  </a:lnTo>
                  <a:lnTo>
                    <a:pt x="130896" y="209433"/>
                  </a:lnTo>
                  <a:lnTo>
                    <a:pt x="130896" y="196344"/>
                  </a:lnTo>
                  <a:lnTo>
                    <a:pt x="183254" y="196344"/>
                  </a:lnTo>
                  <a:lnTo>
                    <a:pt x="183254" y="209433"/>
                  </a:lnTo>
                  <a:lnTo>
                    <a:pt x="301060" y="209433"/>
                  </a:lnTo>
                  <a:lnTo>
                    <a:pt x="314150" y="196344"/>
                  </a:lnTo>
                  <a:lnTo>
                    <a:pt x="314150" y="0"/>
                  </a:lnTo>
                  <a:lnTo>
                    <a:pt x="22252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02" name="Grafika 52">
            <a:extLst>
              <a:ext uri="{FF2B5EF4-FFF2-40B4-BE49-F238E27FC236}">
                <a16:creationId xmlns:a16="http://schemas.microsoft.com/office/drawing/2014/main" id="{A3F67376-687D-EAD8-E1BC-714EDA6886C5}"/>
              </a:ext>
            </a:extLst>
          </p:cNvPr>
          <p:cNvGrpSpPr/>
          <p:nvPr userDrawn="1"/>
        </p:nvGrpSpPr>
        <p:grpSpPr>
          <a:xfrm>
            <a:off x="35283098" y="4113200"/>
            <a:ext cx="564944" cy="410869"/>
            <a:chOff x="12114860" y="4188701"/>
            <a:chExt cx="287970" cy="209433"/>
          </a:xfrm>
          <a:solidFill>
            <a:srgbClr val="212E39"/>
          </a:solidFill>
        </p:grpSpPr>
        <p:sp>
          <p:nvSpPr>
            <p:cNvPr id="1203" name="Dowolny kształt: kształt 1202">
              <a:extLst>
                <a:ext uri="{FF2B5EF4-FFF2-40B4-BE49-F238E27FC236}">
                  <a16:creationId xmlns:a16="http://schemas.microsoft.com/office/drawing/2014/main" id="{6F66A970-C9D3-9009-ABE0-258A8276C342}"/>
                </a:ext>
              </a:extLst>
            </p:cNvPr>
            <p:cNvSpPr/>
            <p:nvPr/>
          </p:nvSpPr>
          <p:spPr>
            <a:xfrm>
              <a:off x="12114860" y="4188701"/>
              <a:ext cx="287970" cy="209433"/>
            </a:xfrm>
            <a:custGeom>
              <a:avLst/>
              <a:gdLst>
                <a:gd name="connsiteX0" fmla="*/ 274881 w 287970"/>
                <a:gd name="connsiteY0" fmla="*/ 0 h 209433"/>
                <a:gd name="connsiteX1" fmla="*/ 13090 w 287970"/>
                <a:gd name="connsiteY1" fmla="*/ 0 h 209433"/>
                <a:gd name="connsiteX2" fmla="*/ 0 w 287970"/>
                <a:gd name="connsiteY2" fmla="*/ 13090 h 209433"/>
                <a:gd name="connsiteX3" fmla="*/ 0 w 287970"/>
                <a:gd name="connsiteY3" fmla="*/ 196344 h 209433"/>
                <a:gd name="connsiteX4" fmla="*/ 13090 w 287970"/>
                <a:gd name="connsiteY4" fmla="*/ 209433 h 209433"/>
                <a:gd name="connsiteX5" fmla="*/ 274881 w 287970"/>
                <a:gd name="connsiteY5" fmla="*/ 209433 h 209433"/>
                <a:gd name="connsiteX6" fmla="*/ 287971 w 287970"/>
                <a:gd name="connsiteY6" fmla="*/ 196344 h 209433"/>
                <a:gd name="connsiteX7" fmla="*/ 287971 w 287970"/>
                <a:gd name="connsiteY7" fmla="*/ 13090 h 209433"/>
                <a:gd name="connsiteX8" fmla="*/ 274881 w 287970"/>
                <a:gd name="connsiteY8" fmla="*/ 0 h 209433"/>
                <a:gd name="connsiteX9" fmla="*/ 261791 w 287970"/>
                <a:gd name="connsiteY9" fmla="*/ 183254 h 209433"/>
                <a:gd name="connsiteX10" fmla="*/ 26179 w 287970"/>
                <a:gd name="connsiteY10" fmla="*/ 183254 h 209433"/>
                <a:gd name="connsiteX11" fmla="*/ 196344 w 287970"/>
                <a:gd name="connsiteY11" fmla="*/ 26179 h 209433"/>
                <a:gd name="connsiteX12" fmla="*/ 261791 w 287970"/>
                <a:gd name="connsiteY12" fmla="*/ 26179 h 209433"/>
                <a:gd name="connsiteX13" fmla="*/ 261791 w 287970"/>
                <a:gd name="connsiteY13" fmla="*/ 183254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7970" h="209433">
                  <a:moveTo>
                    <a:pt x="274881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196344"/>
                  </a:lnTo>
                  <a:lnTo>
                    <a:pt x="13090" y="209433"/>
                  </a:lnTo>
                  <a:lnTo>
                    <a:pt x="274881" y="209433"/>
                  </a:lnTo>
                  <a:lnTo>
                    <a:pt x="287971" y="196344"/>
                  </a:lnTo>
                  <a:lnTo>
                    <a:pt x="287971" y="13090"/>
                  </a:lnTo>
                  <a:lnTo>
                    <a:pt x="274881" y="0"/>
                  </a:lnTo>
                  <a:close/>
                  <a:moveTo>
                    <a:pt x="261791" y="183254"/>
                  </a:moveTo>
                  <a:lnTo>
                    <a:pt x="26179" y="183254"/>
                  </a:lnTo>
                  <a:lnTo>
                    <a:pt x="196344" y="26179"/>
                  </a:lnTo>
                  <a:lnTo>
                    <a:pt x="261791" y="26179"/>
                  </a:lnTo>
                  <a:lnTo>
                    <a:pt x="261791" y="1832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4" name="Dowolny kształt: kształt 1203">
              <a:extLst>
                <a:ext uri="{FF2B5EF4-FFF2-40B4-BE49-F238E27FC236}">
                  <a16:creationId xmlns:a16="http://schemas.microsoft.com/office/drawing/2014/main" id="{2945E54C-7E58-ADE3-51BA-EFE1273F5A9E}"/>
                </a:ext>
              </a:extLst>
            </p:cNvPr>
            <p:cNvSpPr/>
            <p:nvPr/>
          </p:nvSpPr>
          <p:spPr>
            <a:xfrm>
              <a:off x="12232666" y="4345776"/>
              <a:ext cx="52358" cy="13089"/>
            </a:xfrm>
            <a:custGeom>
              <a:avLst/>
              <a:gdLst>
                <a:gd name="connsiteX0" fmla="*/ 0 w 52358"/>
                <a:gd name="connsiteY0" fmla="*/ 0 h 13089"/>
                <a:gd name="connsiteX1" fmla="*/ 52358 w 52358"/>
                <a:gd name="connsiteY1" fmla="*/ 0 h 13089"/>
                <a:gd name="connsiteX2" fmla="*/ 52358 w 52358"/>
                <a:gd name="connsiteY2" fmla="*/ 13090 h 13089"/>
                <a:gd name="connsiteX3" fmla="*/ 0 w 5235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13089">
                  <a:moveTo>
                    <a:pt x="0" y="0"/>
                  </a:moveTo>
                  <a:lnTo>
                    <a:pt x="52358" y="0"/>
                  </a:lnTo>
                  <a:lnTo>
                    <a:pt x="52358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05" name="Grafika 52">
            <a:extLst>
              <a:ext uri="{FF2B5EF4-FFF2-40B4-BE49-F238E27FC236}">
                <a16:creationId xmlns:a16="http://schemas.microsoft.com/office/drawing/2014/main" id="{79CCCB64-EDDF-5C0F-8E8E-CA78E81F5A75}"/>
              </a:ext>
            </a:extLst>
          </p:cNvPr>
          <p:cNvGrpSpPr/>
          <p:nvPr userDrawn="1"/>
        </p:nvGrpSpPr>
        <p:grpSpPr>
          <a:xfrm>
            <a:off x="29556607" y="4035316"/>
            <a:ext cx="513586" cy="591393"/>
            <a:chOff x="9195885" y="4149001"/>
            <a:chExt cx="261791" cy="301452"/>
          </a:xfrm>
          <a:solidFill>
            <a:srgbClr val="212E39"/>
          </a:solidFill>
        </p:grpSpPr>
        <p:sp>
          <p:nvSpPr>
            <p:cNvPr id="1206" name="Dowolny kształt: kształt 1205">
              <a:extLst>
                <a:ext uri="{FF2B5EF4-FFF2-40B4-BE49-F238E27FC236}">
                  <a16:creationId xmlns:a16="http://schemas.microsoft.com/office/drawing/2014/main" id="{AA8195A2-D5B8-C1E6-2AA2-44E9ACC7C240}"/>
                </a:ext>
              </a:extLst>
            </p:cNvPr>
            <p:cNvSpPr/>
            <p:nvPr/>
          </p:nvSpPr>
          <p:spPr>
            <a:xfrm>
              <a:off x="9195885" y="4149001"/>
              <a:ext cx="261791" cy="301452"/>
            </a:xfrm>
            <a:custGeom>
              <a:avLst/>
              <a:gdLst>
                <a:gd name="connsiteX0" fmla="*/ 209433 w 261791"/>
                <a:gd name="connsiteY0" fmla="*/ 78930 h 301452"/>
                <a:gd name="connsiteX1" fmla="*/ 209433 w 261791"/>
                <a:gd name="connsiteY1" fmla="*/ 26179 h 301452"/>
                <a:gd name="connsiteX2" fmla="*/ 183254 w 261791"/>
                <a:gd name="connsiteY2" fmla="*/ 0 h 301452"/>
                <a:gd name="connsiteX3" fmla="*/ 78537 w 261791"/>
                <a:gd name="connsiteY3" fmla="*/ 0 h 301452"/>
                <a:gd name="connsiteX4" fmla="*/ 52358 w 261791"/>
                <a:gd name="connsiteY4" fmla="*/ 26179 h 301452"/>
                <a:gd name="connsiteX5" fmla="*/ 52358 w 261791"/>
                <a:gd name="connsiteY5" fmla="*/ 78930 h 301452"/>
                <a:gd name="connsiteX6" fmla="*/ 0 w 261791"/>
                <a:gd name="connsiteY6" fmla="*/ 78930 h 301452"/>
                <a:gd name="connsiteX7" fmla="*/ 0 w 261791"/>
                <a:gd name="connsiteY7" fmla="*/ 236005 h 301452"/>
                <a:gd name="connsiteX8" fmla="*/ 78537 w 261791"/>
                <a:gd name="connsiteY8" fmla="*/ 301453 h 301452"/>
                <a:gd name="connsiteX9" fmla="*/ 183254 w 261791"/>
                <a:gd name="connsiteY9" fmla="*/ 301453 h 301452"/>
                <a:gd name="connsiteX10" fmla="*/ 261791 w 261791"/>
                <a:gd name="connsiteY10" fmla="*/ 236005 h 301452"/>
                <a:gd name="connsiteX11" fmla="*/ 261791 w 261791"/>
                <a:gd name="connsiteY11" fmla="*/ 78930 h 301452"/>
                <a:gd name="connsiteX12" fmla="*/ 209433 w 261791"/>
                <a:gd name="connsiteY12" fmla="*/ 78930 h 301452"/>
                <a:gd name="connsiteX13" fmla="*/ 78537 w 261791"/>
                <a:gd name="connsiteY13" fmla="*/ 37024 h 301452"/>
                <a:gd name="connsiteX14" fmla="*/ 89402 w 261791"/>
                <a:gd name="connsiteY14" fmla="*/ 26179 h 301452"/>
                <a:gd name="connsiteX15" fmla="*/ 172390 w 261791"/>
                <a:gd name="connsiteY15" fmla="*/ 26179 h 301452"/>
                <a:gd name="connsiteX16" fmla="*/ 183254 w 261791"/>
                <a:gd name="connsiteY16" fmla="*/ 37024 h 301452"/>
                <a:gd name="connsiteX17" fmla="*/ 183254 w 261791"/>
                <a:gd name="connsiteY17" fmla="*/ 78865 h 301452"/>
                <a:gd name="connsiteX18" fmla="*/ 78537 w 261791"/>
                <a:gd name="connsiteY18" fmla="*/ 78603 h 301452"/>
                <a:gd name="connsiteX19" fmla="*/ 78537 w 261791"/>
                <a:gd name="connsiteY19" fmla="*/ 37024 h 301452"/>
                <a:gd name="connsiteX20" fmla="*/ 235612 w 261791"/>
                <a:gd name="connsiteY20" fmla="*/ 223740 h 301452"/>
                <a:gd name="connsiteX21" fmla="*/ 173764 w 261791"/>
                <a:gd name="connsiteY21" fmla="*/ 275267 h 301452"/>
                <a:gd name="connsiteX22" fmla="*/ 88027 w 261791"/>
                <a:gd name="connsiteY22" fmla="*/ 275267 h 301452"/>
                <a:gd name="connsiteX23" fmla="*/ 26179 w 261791"/>
                <a:gd name="connsiteY23" fmla="*/ 223740 h 301452"/>
                <a:gd name="connsiteX24" fmla="*/ 26179 w 261791"/>
                <a:gd name="connsiteY24" fmla="*/ 105103 h 301452"/>
                <a:gd name="connsiteX25" fmla="*/ 235612 w 261791"/>
                <a:gd name="connsiteY25" fmla="*/ 105103 h 301452"/>
                <a:gd name="connsiteX26" fmla="*/ 235612 w 261791"/>
                <a:gd name="connsiteY26" fmla="*/ 223740 h 30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1791" h="301452">
                  <a:moveTo>
                    <a:pt x="209433" y="78930"/>
                  </a:moveTo>
                  <a:lnTo>
                    <a:pt x="209433" y="26179"/>
                  </a:lnTo>
                  <a:lnTo>
                    <a:pt x="183254" y="0"/>
                  </a:lnTo>
                  <a:lnTo>
                    <a:pt x="78537" y="0"/>
                  </a:lnTo>
                  <a:lnTo>
                    <a:pt x="52358" y="26179"/>
                  </a:lnTo>
                  <a:lnTo>
                    <a:pt x="52358" y="78930"/>
                  </a:lnTo>
                  <a:lnTo>
                    <a:pt x="0" y="78930"/>
                  </a:lnTo>
                  <a:lnTo>
                    <a:pt x="0" y="236005"/>
                  </a:lnTo>
                  <a:lnTo>
                    <a:pt x="78537" y="301453"/>
                  </a:lnTo>
                  <a:lnTo>
                    <a:pt x="183254" y="301453"/>
                  </a:lnTo>
                  <a:lnTo>
                    <a:pt x="261791" y="236005"/>
                  </a:lnTo>
                  <a:lnTo>
                    <a:pt x="261791" y="78930"/>
                  </a:lnTo>
                  <a:lnTo>
                    <a:pt x="209433" y="78930"/>
                  </a:lnTo>
                  <a:close/>
                  <a:moveTo>
                    <a:pt x="78537" y="37024"/>
                  </a:moveTo>
                  <a:lnTo>
                    <a:pt x="89402" y="26179"/>
                  </a:lnTo>
                  <a:lnTo>
                    <a:pt x="172390" y="26179"/>
                  </a:lnTo>
                  <a:lnTo>
                    <a:pt x="183254" y="37024"/>
                  </a:lnTo>
                  <a:lnTo>
                    <a:pt x="183254" y="78865"/>
                  </a:lnTo>
                  <a:lnTo>
                    <a:pt x="78537" y="78603"/>
                  </a:lnTo>
                  <a:lnTo>
                    <a:pt x="78537" y="37024"/>
                  </a:lnTo>
                  <a:close/>
                  <a:moveTo>
                    <a:pt x="235612" y="223740"/>
                  </a:moveTo>
                  <a:lnTo>
                    <a:pt x="173764" y="275267"/>
                  </a:lnTo>
                  <a:lnTo>
                    <a:pt x="88027" y="275267"/>
                  </a:lnTo>
                  <a:lnTo>
                    <a:pt x="26179" y="223740"/>
                  </a:lnTo>
                  <a:lnTo>
                    <a:pt x="26179" y="105103"/>
                  </a:lnTo>
                  <a:lnTo>
                    <a:pt x="235612" y="105103"/>
                  </a:lnTo>
                  <a:lnTo>
                    <a:pt x="235612" y="22374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7" name="Dowolny kształt: kształt 1206">
              <a:extLst>
                <a:ext uri="{FF2B5EF4-FFF2-40B4-BE49-F238E27FC236}">
                  <a16:creationId xmlns:a16="http://schemas.microsoft.com/office/drawing/2014/main" id="{919A4C45-6F34-C73E-2DD5-BAAE29039730}"/>
                </a:ext>
              </a:extLst>
            </p:cNvPr>
            <p:cNvSpPr/>
            <p:nvPr/>
          </p:nvSpPr>
          <p:spPr>
            <a:xfrm>
              <a:off x="9300602" y="4293379"/>
              <a:ext cx="52358" cy="78537"/>
            </a:xfrm>
            <a:custGeom>
              <a:avLst/>
              <a:gdLst>
                <a:gd name="connsiteX0" fmla="*/ 0 w 52358"/>
                <a:gd name="connsiteY0" fmla="*/ 52358 h 78537"/>
                <a:gd name="connsiteX1" fmla="*/ 13090 w 52358"/>
                <a:gd name="connsiteY1" fmla="*/ 52358 h 78537"/>
                <a:gd name="connsiteX2" fmla="*/ 13090 w 52358"/>
                <a:gd name="connsiteY2" fmla="*/ 78537 h 78537"/>
                <a:gd name="connsiteX3" fmla="*/ 39269 w 52358"/>
                <a:gd name="connsiteY3" fmla="*/ 78537 h 78537"/>
                <a:gd name="connsiteX4" fmla="*/ 39269 w 52358"/>
                <a:gd name="connsiteY4" fmla="*/ 52358 h 78537"/>
                <a:gd name="connsiteX5" fmla="*/ 52358 w 52358"/>
                <a:gd name="connsiteY5" fmla="*/ 52358 h 78537"/>
                <a:gd name="connsiteX6" fmla="*/ 52358 w 52358"/>
                <a:gd name="connsiteY6" fmla="*/ 0 h 78537"/>
                <a:gd name="connsiteX7" fmla="*/ 0 w 52358"/>
                <a:gd name="connsiteY7" fmla="*/ 0 h 78537"/>
                <a:gd name="connsiteX8" fmla="*/ 0 w 52358"/>
                <a:gd name="connsiteY8" fmla="*/ 52358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58" h="78537">
                  <a:moveTo>
                    <a:pt x="0" y="52358"/>
                  </a:moveTo>
                  <a:lnTo>
                    <a:pt x="13090" y="52358"/>
                  </a:lnTo>
                  <a:lnTo>
                    <a:pt x="13090" y="78537"/>
                  </a:lnTo>
                  <a:lnTo>
                    <a:pt x="39269" y="78537"/>
                  </a:lnTo>
                  <a:lnTo>
                    <a:pt x="39269" y="52358"/>
                  </a:lnTo>
                  <a:lnTo>
                    <a:pt x="52358" y="52358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08" name="Grafika 52">
            <a:extLst>
              <a:ext uri="{FF2B5EF4-FFF2-40B4-BE49-F238E27FC236}">
                <a16:creationId xmlns:a16="http://schemas.microsoft.com/office/drawing/2014/main" id="{CC8B051A-7726-E65F-274E-596A8B38F07B}"/>
              </a:ext>
            </a:extLst>
          </p:cNvPr>
          <p:cNvGrpSpPr/>
          <p:nvPr userDrawn="1"/>
        </p:nvGrpSpPr>
        <p:grpSpPr>
          <a:xfrm>
            <a:off x="18257705" y="10687029"/>
            <a:ext cx="564944" cy="616302"/>
            <a:chOff x="3436474" y="7539592"/>
            <a:chExt cx="287970" cy="314149"/>
          </a:xfrm>
          <a:solidFill>
            <a:srgbClr val="212E39"/>
          </a:solidFill>
        </p:grpSpPr>
        <p:sp>
          <p:nvSpPr>
            <p:cNvPr id="1209" name="Dowolny kształt: kształt 1208">
              <a:extLst>
                <a:ext uri="{FF2B5EF4-FFF2-40B4-BE49-F238E27FC236}">
                  <a16:creationId xmlns:a16="http://schemas.microsoft.com/office/drawing/2014/main" id="{48622017-B192-065C-BF26-135BCD1B7C20}"/>
                </a:ext>
              </a:extLst>
            </p:cNvPr>
            <p:cNvSpPr/>
            <p:nvPr/>
          </p:nvSpPr>
          <p:spPr>
            <a:xfrm>
              <a:off x="3436474" y="7591950"/>
              <a:ext cx="261791" cy="261791"/>
            </a:xfrm>
            <a:custGeom>
              <a:avLst/>
              <a:gdLst>
                <a:gd name="connsiteX0" fmla="*/ 204943 w 261791"/>
                <a:gd name="connsiteY0" fmla="*/ 204917 h 261791"/>
                <a:gd name="connsiteX1" fmla="*/ 163338 w 261791"/>
                <a:gd name="connsiteY1" fmla="*/ 230507 h 261791"/>
                <a:gd name="connsiteX2" fmla="*/ 189072 w 261791"/>
                <a:gd name="connsiteY2" fmla="*/ 130896 h 261791"/>
                <a:gd name="connsiteX3" fmla="*/ 162893 w 261791"/>
                <a:gd name="connsiteY3" fmla="*/ 130896 h 261791"/>
                <a:gd name="connsiteX4" fmla="*/ 148475 w 261791"/>
                <a:gd name="connsiteY4" fmla="*/ 204328 h 261791"/>
                <a:gd name="connsiteX5" fmla="*/ 130896 w 261791"/>
                <a:gd name="connsiteY5" fmla="*/ 224682 h 261791"/>
                <a:gd name="connsiteX6" fmla="*/ 113316 w 261791"/>
                <a:gd name="connsiteY6" fmla="*/ 204328 h 261791"/>
                <a:gd name="connsiteX7" fmla="*/ 98898 w 261791"/>
                <a:gd name="connsiteY7" fmla="*/ 130896 h 261791"/>
                <a:gd name="connsiteX8" fmla="*/ 113316 w 261791"/>
                <a:gd name="connsiteY8" fmla="*/ 57463 h 261791"/>
                <a:gd name="connsiteX9" fmla="*/ 130896 w 261791"/>
                <a:gd name="connsiteY9" fmla="*/ 37109 h 261791"/>
                <a:gd name="connsiteX10" fmla="*/ 130896 w 261791"/>
                <a:gd name="connsiteY10" fmla="*/ 0 h 261791"/>
                <a:gd name="connsiteX11" fmla="*/ 0 w 261791"/>
                <a:gd name="connsiteY11" fmla="*/ 130896 h 261791"/>
                <a:gd name="connsiteX12" fmla="*/ 130896 w 261791"/>
                <a:gd name="connsiteY12" fmla="*/ 261791 h 261791"/>
                <a:gd name="connsiteX13" fmla="*/ 261791 w 261791"/>
                <a:gd name="connsiteY13" fmla="*/ 130896 h 261791"/>
                <a:gd name="connsiteX14" fmla="*/ 235612 w 261791"/>
                <a:gd name="connsiteY14" fmla="*/ 130896 h 261791"/>
                <a:gd name="connsiteX15" fmla="*/ 204943 w 261791"/>
                <a:gd name="connsiteY15" fmla="*/ 204917 h 261791"/>
                <a:gd name="connsiteX16" fmla="*/ 26179 w 261791"/>
                <a:gd name="connsiteY16" fmla="*/ 130896 h 261791"/>
                <a:gd name="connsiteX17" fmla="*/ 56848 w 261791"/>
                <a:gd name="connsiteY17" fmla="*/ 56874 h 261791"/>
                <a:gd name="connsiteX18" fmla="*/ 98453 w 261791"/>
                <a:gd name="connsiteY18" fmla="*/ 31284 h 261791"/>
                <a:gd name="connsiteX19" fmla="*/ 72719 w 261791"/>
                <a:gd name="connsiteY19" fmla="*/ 130896 h 261791"/>
                <a:gd name="connsiteX20" fmla="*/ 98453 w 261791"/>
                <a:gd name="connsiteY20" fmla="*/ 230507 h 261791"/>
                <a:gd name="connsiteX21" fmla="*/ 56848 w 261791"/>
                <a:gd name="connsiteY21" fmla="*/ 204917 h 261791"/>
                <a:gd name="connsiteX22" fmla="*/ 26179 w 261791"/>
                <a:gd name="connsiteY22" fmla="*/ 130896 h 26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1791" h="261791">
                  <a:moveTo>
                    <a:pt x="204943" y="204917"/>
                  </a:moveTo>
                  <a:cubicBezTo>
                    <a:pt x="193071" y="216829"/>
                    <a:pt x="178856" y="225468"/>
                    <a:pt x="163338" y="230507"/>
                  </a:cubicBezTo>
                  <a:cubicBezTo>
                    <a:pt x="178862" y="208975"/>
                    <a:pt x="189072" y="172390"/>
                    <a:pt x="189072" y="130896"/>
                  </a:cubicBezTo>
                  <a:lnTo>
                    <a:pt x="162893" y="130896"/>
                  </a:lnTo>
                  <a:cubicBezTo>
                    <a:pt x="162893" y="158646"/>
                    <a:pt x="157638" y="185414"/>
                    <a:pt x="148475" y="204328"/>
                  </a:cubicBezTo>
                  <a:cubicBezTo>
                    <a:pt x="141007" y="219709"/>
                    <a:pt x="133409" y="224682"/>
                    <a:pt x="130896" y="224682"/>
                  </a:cubicBezTo>
                  <a:cubicBezTo>
                    <a:pt x="128383" y="224682"/>
                    <a:pt x="120784" y="219709"/>
                    <a:pt x="113316" y="204328"/>
                  </a:cubicBezTo>
                  <a:cubicBezTo>
                    <a:pt x="104154" y="185414"/>
                    <a:pt x="98898" y="158646"/>
                    <a:pt x="98898" y="130896"/>
                  </a:cubicBezTo>
                  <a:cubicBezTo>
                    <a:pt x="98898" y="103146"/>
                    <a:pt x="104154" y="76378"/>
                    <a:pt x="113316" y="57463"/>
                  </a:cubicBezTo>
                  <a:cubicBezTo>
                    <a:pt x="120784" y="42083"/>
                    <a:pt x="128383" y="37109"/>
                    <a:pt x="130896" y="37109"/>
                  </a:cubicBezTo>
                  <a:lnTo>
                    <a:pt x="130896" y="0"/>
                  </a:lnTo>
                  <a:cubicBezTo>
                    <a:pt x="58602" y="0"/>
                    <a:pt x="0" y="58576"/>
                    <a:pt x="0" y="130896"/>
                  </a:cubicBezTo>
                  <a:cubicBezTo>
                    <a:pt x="0" y="203216"/>
                    <a:pt x="58602" y="261791"/>
                    <a:pt x="130896" y="261791"/>
                  </a:cubicBezTo>
                  <a:cubicBezTo>
                    <a:pt x="203189" y="261791"/>
                    <a:pt x="261791" y="203216"/>
                    <a:pt x="261791" y="130896"/>
                  </a:cubicBezTo>
                  <a:lnTo>
                    <a:pt x="235612" y="130896"/>
                  </a:lnTo>
                  <a:cubicBezTo>
                    <a:pt x="235612" y="158842"/>
                    <a:pt x="224722" y="185152"/>
                    <a:pt x="204943" y="204917"/>
                  </a:cubicBezTo>
                  <a:close/>
                  <a:moveTo>
                    <a:pt x="26179" y="130896"/>
                  </a:moveTo>
                  <a:cubicBezTo>
                    <a:pt x="26179" y="102949"/>
                    <a:pt x="37070" y="76639"/>
                    <a:pt x="56848" y="56874"/>
                  </a:cubicBezTo>
                  <a:cubicBezTo>
                    <a:pt x="68720" y="44963"/>
                    <a:pt x="82936" y="36324"/>
                    <a:pt x="98453" y="31284"/>
                  </a:cubicBezTo>
                  <a:cubicBezTo>
                    <a:pt x="82929" y="52817"/>
                    <a:pt x="72719" y="89402"/>
                    <a:pt x="72719" y="130896"/>
                  </a:cubicBezTo>
                  <a:cubicBezTo>
                    <a:pt x="72719" y="172390"/>
                    <a:pt x="82936" y="208975"/>
                    <a:pt x="98453" y="230507"/>
                  </a:cubicBezTo>
                  <a:cubicBezTo>
                    <a:pt x="82936" y="225468"/>
                    <a:pt x="68714" y="216829"/>
                    <a:pt x="56848" y="204917"/>
                  </a:cubicBezTo>
                  <a:cubicBezTo>
                    <a:pt x="37070" y="185152"/>
                    <a:pt x="26179" y="158842"/>
                    <a:pt x="26179" y="130896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0" name="Dowolny kształt: kształt 1209">
              <a:extLst>
                <a:ext uri="{FF2B5EF4-FFF2-40B4-BE49-F238E27FC236}">
                  <a16:creationId xmlns:a16="http://schemas.microsoft.com/office/drawing/2014/main" id="{9AA8CEA0-61F2-952D-FF9C-9EC2842C8A9D}"/>
                </a:ext>
              </a:extLst>
            </p:cNvPr>
            <p:cNvSpPr/>
            <p:nvPr/>
          </p:nvSpPr>
          <p:spPr>
            <a:xfrm>
              <a:off x="3593549" y="7539592"/>
              <a:ext cx="130895" cy="157074"/>
            </a:xfrm>
            <a:custGeom>
              <a:avLst/>
              <a:gdLst>
                <a:gd name="connsiteX0" fmla="*/ 117806 w 130895"/>
                <a:gd name="connsiteY0" fmla="*/ 52358 h 157074"/>
                <a:gd name="connsiteX1" fmla="*/ 117806 w 130895"/>
                <a:gd name="connsiteY1" fmla="*/ 13090 h 157074"/>
                <a:gd name="connsiteX2" fmla="*/ 104717 w 130895"/>
                <a:gd name="connsiteY2" fmla="*/ 0 h 157074"/>
                <a:gd name="connsiteX3" fmla="*/ 26179 w 130895"/>
                <a:gd name="connsiteY3" fmla="*/ 0 h 157074"/>
                <a:gd name="connsiteX4" fmla="*/ 13090 w 130895"/>
                <a:gd name="connsiteY4" fmla="*/ 13090 h 157074"/>
                <a:gd name="connsiteX5" fmla="*/ 13090 w 130895"/>
                <a:gd name="connsiteY5" fmla="*/ 52358 h 157074"/>
                <a:gd name="connsiteX6" fmla="*/ 0 w 130895"/>
                <a:gd name="connsiteY6" fmla="*/ 52358 h 157074"/>
                <a:gd name="connsiteX7" fmla="*/ 0 w 130895"/>
                <a:gd name="connsiteY7" fmla="*/ 130896 h 157074"/>
                <a:gd name="connsiteX8" fmla="*/ 39269 w 130895"/>
                <a:gd name="connsiteY8" fmla="*/ 157075 h 157074"/>
                <a:gd name="connsiteX9" fmla="*/ 91627 w 130895"/>
                <a:gd name="connsiteY9" fmla="*/ 157075 h 157074"/>
                <a:gd name="connsiteX10" fmla="*/ 130896 w 130895"/>
                <a:gd name="connsiteY10" fmla="*/ 130896 h 157074"/>
                <a:gd name="connsiteX11" fmla="*/ 130896 w 130895"/>
                <a:gd name="connsiteY11" fmla="*/ 52358 h 157074"/>
                <a:gd name="connsiteX12" fmla="*/ 117806 w 130895"/>
                <a:gd name="connsiteY12" fmla="*/ 52358 h 157074"/>
                <a:gd name="connsiteX13" fmla="*/ 39269 w 130895"/>
                <a:gd name="connsiteY13" fmla="*/ 26179 h 157074"/>
                <a:gd name="connsiteX14" fmla="*/ 91627 w 130895"/>
                <a:gd name="connsiteY14" fmla="*/ 26179 h 157074"/>
                <a:gd name="connsiteX15" fmla="*/ 91627 w 130895"/>
                <a:gd name="connsiteY15" fmla="*/ 52358 h 157074"/>
                <a:gd name="connsiteX16" fmla="*/ 39269 w 130895"/>
                <a:gd name="connsiteY16" fmla="*/ 52358 h 157074"/>
                <a:gd name="connsiteX17" fmla="*/ 39269 w 130895"/>
                <a:gd name="connsiteY17" fmla="*/ 26179 h 157074"/>
                <a:gd name="connsiteX18" fmla="*/ 78537 w 130895"/>
                <a:gd name="connsiteY18" fmla="*/ 117806 h 157074"/>
                <a:gd name="connsiteX19" fmla="*/ 52358 w 130895"/>
                <a:gd name="connsiteY19" fmla="*/ 117806 h 157074"/>
                <a:gd name="connsiteX20" fmla="*/ 52358 w 130895"/>
                <a:gd name="connsiteY20" fmla="*/ 91627 h 157074"/>
                <a:gd name="connsiteX21" fmla="*/ 78537 w 130895"/>
                <a:gd name="connsiteY21" fmla="*/ 91627 h 157074"/>
                <a:gd name="connsiteX22" fmla="*/ 78537 w 130895"/>
                <a:gd name="connsiteY22" fmla="*/ 117806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895" h="157074">
                  <a:moveTo>
                    <a:pt x="117806" y="52358"/>
                  </a:moveTo>
                  <a:lnTo>
                    <a:pt x="117806" y="13090"/>
                  </a:lnTo>
                  <a:lnTo>
                    <a:pt x="104717" y="0"/>
                  </a:lnTo>
                  <a:lnTo>
                    <a:pt x="26179" y="0"/>
                  </a:lnTo>
                  <a:lnTo>
                    <a:pt x="13090" y="13090"/>
                  </a:lnTo>
                  <a:lnTo>
                    <a:pt x="13090" y="52358"/>
                  </a:lnTo>
                  <a:lnTo>
                    <a:pt x="0" y="52358"/>
                  </a:lnTo>
                  <a:lnTo>
                    <a:pt x="0" y="130896"/>
                  </a:lnTo>
                  <a:lnTo>
                    <a:pt x="39269" y="157075"/>
                  </a:lnTo>
                  <a:lnTo>
                    <a:pt x="91627" y="157075"/>
                  </a:lnTo>
                  <a:lnTo>
                    <a:pt x="130896" y="130896"/>
                  </a:lnTo>
                  <a:lnTo>
                    <a:pt x="130896" y="52358"/>
                  </a:lnTo>
                  <a:lnTo>
                    <a:pt x="117806" y="52358"/>
                  </a:lnTo>
                  <a:close/>
                  <a:moveTo>
                    <a:pt x="39269" y="26179"/>
                  </a:moveTo>
                  <a:lnTo>
                    <a:pt x="91627" y="26179"/>
                  </a:lnTo>
                  <a:lnTo>
                    <a:pt x="91627" y="52358"/>
                  </a:lnTo>
                  <a:lnTo>
                    <a:pt x="39269" y="52358"/>
                  </a:lnTo>
                  <a:lnTo>
                    <a:pt x="39269" y="26179"/>
                  </a:lnTo>
                  <a:close/>
                  <a:moveTo>
                    <a:pt x="78537" y="117806"/>
                  </a:moveTo>
                  <a:lnTo>
                    <a:pt x="52358" y="117806"/>
                  </a:lnTo>
                  <a:lnTo>
                    <a:pt x="52358" y="91627"/>
                  </a:lnTo>
                  <a:lnTo>
                    <a:pt x="78537" y="91627"/>
                  </a:lnTo>
                  <a:lnTo>
                    <a:pt x="78537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11" name="Grafika 52">
            <a:extLst>
              <a:ext uri="{FF2B5EF4-FFF2-40B4-BE49-F238E27FC236}">
                <a16:creationId xmlns:a16="http://schemas.microsoft.com/office/drawing/2014/main" id="{619E0EF0-F25F-D584-DB0C-FC8FE70ACB7B}"/>
              </a:ext>
            </a:extLst>
          </p:cNvPr>
          <p:cNvGrpSpPr/>
          <p:nvPr userDrawn="1"/>
        </p:nvGrpSpPr>
        <p:grpSpPr>
          <a:xfrm>
            <a:off x="30224270" y="4035316"/>
            <a:ext cx="513586" cy="591393"/>
            <a:chOff x="9536214" y="4149001"/>
            <a:chExt cx="261791" cy="301452"/>
          </a:xfrm>
          <a:solidFill>
            <a:srgbClr val="212E39"/>
          </a:solidFill>
        </p:grpSpPr>
        <p:sp>
          <p:nvSpPr>
            <p:cNvPr id="1212" name="Dowolny kształt: kształt 1211">
              <a:extLst>
                <a:ext uri="{FF2B5EF4-FFF2-40B4-BE49-F238E27FC236}">
                  <a16:creationId xmlns:a16="http://schemas.microsoft.com/office/drawing/2014/main" id="{AEA41D40-F67D-C019-791B-FE3128B2C96C}"/>
                </a:ext>
              </a:extLst>
            </p:cNvPr>
            <p:cNvSpPr/>
            <p:nvPr/>
          </p:nvSpPr>
          <p:spPr>
            <a:xfrm>
              <a:off x="9640931" y="4293379"/>
              <a:ext cx="52358" cy="78537"/>
            </a:xfrm>
            <a:custGeom>
              <a:avLst/>
              <a:gdLst>
                <a:gd name="connsiteX0" fmla="*/ 0 w 52358"/>
                <a:gd name="connsiteY0" fmla="*/ 52358 h 78537"/>
                <a:gd name="connsiteX1" fmla="*/ 13090 w 52358"/>
                <a:gd name="connsiteY1" fmla="*/ 52358 h 78537"/>
                <a:gd name="connsiteX2" fmla="*/ 13090 w 52358"/>
                <a:gd name="connsiteY2" fmla="*/ 78537 h 78537"/>
                <a:gd name="connsiteX3" fmla="*/ 39269 w 52358"/>
                <a:gd name="connsiteY3" fmla="*/ 78537 h 78537"/>
                <a:gd name="connsiteX4" fmla="*/ 39269 w 52358"/>
                <a:gd name="connsiteY4" fmla="*/ 52358 h 78537"/>
                <a:gd name="connsiteX5" fmla="*/ 52358 w 52358"/>
                <a:gd name="connsiteY5" fmla="*/ 52358 h 78537"/>
                <a:gd name="connsiteX6" fmla="*/ 52358 w 52358"/>
                <a:gd name="connsiteY6" fmla="*/ 0 h 78537"/>
                <a:gd name="connsiteX7" fmla="*/ 0 w 52358"/>
                <a:gd name="connsiteY7" fmla="*/ 0 h 78537"/>
                <a:gd name="connsiteX8" fmla="*/ 0 w 52358"/>
                <a:gd name="connsiteY8" fmla="*/ 52358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58" h="78537">
                  <a:moveTo>
                    <a:pt x="0" y="52358"/>
                  </a:moveTo>
                  <a:lnTo>
                    <a:pt x="13090" y="52358"/>
                  </a:lnTo>
                  <a:lnTo>
                    <a:pt x="13090" y="78537"/>
                  </a:lnTo>
                  <a:lnTo>
                    <a:pt x="39269" y="78537"/>
                  </a:lnTo>
                  <a:lnTo>
                    <a:pt x="39269" y="52358"/>
                  </a:lnTo>
                  <a:lnTo>
                    <a:pt x="52358" y="52358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3" name="Dowolny kształt: kształt 1212">
              <a:extLst>
                <a:ext uri="{FF2B5EF4-FFF2-40B4-BE49-F238E27FC236}">
                  <a16:creationId xmlns:a16="http://schemas.microsoft.com/office/drawing/2014/main" id="{206B99FD-A6BE-4CE1-245B-64889BEF9EA4}"/>
                </a:ext>
              </a:extLst>
            </p:cNvPr>
            <p:cNvSpPr/>
            <p:nvPr/>
          </p:nvSpPr>
          <p:spPr>
            <a:xfrm>
              <a:off x="9536214" y="4149001"/>
              <a:ext cx="261791" cy="301452"/>
            </a:xfrm>
            <a:custGeom>
              <a:avLst/>
              <a:gdLst>
                <a:gd name="connsiteX0" fmla="*/ 209433 w 261791"/>
                <a:gd name="connsiteY0" fmla="*/ 78930 h 301452"/>
                <a:gd name="connsiteX1" fmla="*/ 209433 w 261791"/>
                <a:gd name="connsiteY1" fmla="*/ 26179 h 301452"/>
                <a:gd name="connsiteX2" fmla="*/ 183254 w 261791"/>
                <a:gd name="connsiteY2" fmla="*/ 0 h 301452"/>
                <a:gd name="connsiteX3" fmla="*/ 78537 w 261791"/>
                <a:gd name="connsiteY3" fmla="*/ 0 h 301452"/>
                <a:gd name="connsiteX4" fmla="*/ 52358 w 261791"/>
                <a:gd name="connsiteY4" fmla="*/ 26179 h 301452"/>
                <a:gd name="connsiteX5" fmla="*/ 52358 w 261791"/>
                <a:gd name="connsiteY5" fmla="*/ 78930 h 301452"/>
                <a:gd name="connsiteX6" fmla="*/ 0 w 261791"/>
                <a:gd name="connsiteY6" fmla="*/ 78930 h 301452"/>
                <a:gd name="connsiteX7" fmla="*/ 0 w 261791"/>
                <a:gd name="connsiteY7" fmla="*/ 236005 h 301452"/>
                <a:gd name="connsiteX8" fmla="*/ 78537 w 261791"/>
                <a:gd name="connsiteY8" fmla="*/ 301453 h 301452"/>
                <a:gd name="connsiteX9" fmla="*/ 183254 w 261791"/>
                <a:gd name="connsiteY9" fmla="*/ 301453 h 301452"/>
                <a:gd name="connsiteX10" fmla="*/ 261791 w 261791"/>
                <a:gd name="connsiteY10" fmla="*/ 236005 h 301452"/>
                <a:gd name="connsiteX11" fmla="*/ 261791 w 261791"/>
                <a:gd name="connsiteY11" fmla="*/ 78930 h 301452"/>
                <a:gd name="connsiteX12" fmla="*/ 209433 w 261791"/>
                <a:gd name="connsiteY12" fmla="*/ 78930 h 301452"/>
                <a:gd name="connsiteX13" fmla="*/ 78537 w 261791"/>
                <a:gd name="connsiteY13" fmla="*/ 37024 h 301452"/>
                <a:gd name="connsiteX14" fmla="*/ 89402 w 261791"/>
                <a:gd name="connsiteY14" fmla="*/ 26179 h 301452"/>
                <a:gd name="connsiteX15" fmla="*/ 172390 w 261791"/>
                <a:gd name="connsiteY15" fmla="*/ 26179 h 301452"/>
                <a:gd name="connsiteX16" fmla="*/ 183254 w 261791"/>
                <a:gd name="connsiteY16" fmla="*/ 37024 h 301452"/>
                <a:gd name="connsiteX17" fmla="*/ 183254 w 261791"/>
                <a:gd name="connsiteY17" fmla="*/ 78865 h 301452"/>
                <a:gd name="connsiteX18" fmla="*/ 78537 w 261791"/>
                <a:gd name="connsiteY18" fmla="*/ 78603 h 301452"/>
                <a:gd name="connsiteX19" fmla="*/ 78537 w 261791"/>
                <a:gd name="connsiteY19" fmla="*/ 37024 h 301452"/>
                <a:gd name="connsiteX20" fmla="*/ 235612 w 261791"/>
                <a:gd name="connsiteY20" fmla="*/ 223740 h 301452"/>
                <a:gd name="connsiteX21" fmla="*/ 173764 w 261791"/>
                <a:gd name="connsiteY21" fmla="*/ 275267 h 301452"/>
                <a:gd name="connsiteX22" fmla="*/ 130896 w 261791"/>
                <a:gd name="connsiteY22" fmla="*/ 275267 h 301452"/>
                <a:gd name="connsiteX23" fmla="*/ 28797 w 261791"/>
                <a:gd name="connsiteY23" fmla="*/ 105103 h 301452"/>
                <a:gd name="connsiteX24" fmla="*/ 235612 w 261791"/>
                <a:gd name="connsiteY24" fmla="*/ 105103 h 301452"/>
                <a:gd name="connsiteX25" fmla="*/ 235612 w 261791"/>
                <a:gd name="connsiteY25" fmla="*/ 223740 h 30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1791" h="301452">
                  <a:moveTo>
                    <a:pt x="209433" y="78930"/>
                  </a:moveTo>
                  <a:lnTo>
                    <a:pt x="209433" y="26179"/>
                  </a:lnTo>
                  <a:lnTo>
                    <a:pt x="183254" y="0"/>
                  </a:lnTo>
                  <a:lnTo>
                    <a:pt x="78537" y="0"/>
                  </a:lnTo>
                  <a:lnTo>
                    <a:pt x="52358" y="26179"/>
                  </a:lnTo>
                  <a:lnTo>
                    <a:pt x="52358" y="78930"/>
                  </a:lnTo>
                  <a:lnTo>
                    <a:pt x="0" y="78930"/>
                  </a:lnTo>
                  <a:lnTo>
                    <a:pt x="0" y="236005"/>
                  </a:lnTo>
                  <a:lnTo>
                    <a:pt x="78537" y="301453"/>
                  </a:lnTo>
                  <a:lnTo>
                    <a:pt x="183254" y="301453"/>
                  </a:lnTo>
                  <a:lnTo>
                    <a:pt x="261791" y="236005"/>
                  </a:lnTo>
                  <a:lnTo>
                    <a:pt x="261791" y="78930"/>
                  </a:lnTo>
                  <a:lnTo>
                    <a:pt x="209433" y="78930"/>
                  </a:lnTo>
                  <a:close/>
                  <a:moveTo>
                    <a:pt x="78537" y="37024"/>
                  </a:moveTo>
                  <a:lnTo>
                    <a:pt x="89402" y="26179"/>
                  </a:lnTo>
                  <a:lnTo>
                    <a:pt x="172390" y="26179"/>
                  </a:lnTo>
                  <a:lnTo>
                    <a:pt x="183254" y="37024"/>
                  </a:lnTo>
                  <a:lnTo>
                    <a:pt x="183254" y="78865"/>
                  </a:lnTo>
                  <a:lnTo>
                    <a:pt x="78537" y="78603"/>
                  </a:lnTo>
                  <a:lnTo>
                    <a:pt x="78537" y="37024"/>
                  </a:lnTo>
                  <a:close/>
                  <a:moveTo>
                    <a:pt x="235612" y="223740"/>
                  </a:moveTo>
                  <a:lnTo>
                    <a:pt x="173764" y="275267"/>
                  </a:lnTo>
                  <a:lnTo>
                    <a:pt x="130896" y="275267"/>
                  </a:lnTo>
                  <a:lnTo>
                    <a:pt x="28797" y="105103"/>
                  </a:lnTo>
                  <a:lnTo>
                    <a:pt x="235612" y="105103"/>
                  </a:lnTo>
                  <a:lnTo>
                    <a:pt x="235612" y="22374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14" name="Grafika 52">
            <a:extLst>
              <a:ext uri="{FF2B5EF4-FFF2-40B4-BE49-F238E27FC236}">
                <a16:creationId xmlns:a16="http://schemas.microsoft.com/office/drawing/2014/main" id="{20329692-65BA-5E08-2770-ECED2F14ADA8}"/>
              </a:ext>
            </a:extLst>
          </p:cNvPr>
          <p:cNvGrpSpPr/>
          <p:nvPr userDrawn="1"/>
        </p:nvGrpSpPr>
        <p:grpSpPr>
          <a:xfrm>
            <a:off x="30891933" y="4010407"/>
            <a:ext cx="513586" cy="616302"/>
            <a:chOff x="9876543" y="4136304"/>
            <a:chExt cx="261791" cy="314149"/>
          </a:xfrm>
          <a:solidFill>
            <a:srgbClr val="212E39"/>
          </a:solidFill>
        </p:grpSpPr>
        <p:sp>
          <p:nvSpPr>
            <p:cNvPr id="1215" name="Dowolny kształt: kształt 1214">
              <a:extLst>
                <a:ext uri="{FF2B5EF4-FFF2-40B4-BE49-F238E27FC236}">
                  <a16:creationId xmlns:a16="http://schemas.microsoft.com/office/drawing/2014/main" id="{45985F48-3C5E-B4FC-5074-D148BA5D6557}"/>
                </a:ext>
              </a:extLst>
            </p:cNvPr>
            <p:cNvSpPr/>
            <p:nvPr/>
          </p:nvSpPr>
          <p:spPr>
            <a:xfrm>
              <a:off x="9981259" y="4293379"/>
              <a:ext cx="52358" cy="78537"/>
            </a:xfrm>
            <a:custGeom>
              <a:avLst/>
              <a:gdLst>
                <a:gd name="connsiteX0" fmla="*/ 13090 w 52358"/>
                <a:gd name="connsiteY0" fmla="*/ 78537 h 78537"/>
                <a:gd name="connsiteX1" fmla="*/ 39269 w 52358"/>
                <a:gd name="connsiteY1" fmla="*/ 78537 h 78537"/>
                <a:gd name="connsiteX2" fmla="*/ 39269 w 52358"/>
                <a:gd name="connsiteY2" fmla="*/ 52358 h 78537"/>
                <a:gd name="connsiteX3" fmla="*/ 52358 w 52358"/>
                <a:gd name="connsiteY3" fmla="*/ 52358 h 78537"/>
                <a:gd name="connsiteX4" fmla="*/ 52358 w 52358"/>
                <a:gd name="connsiteY4" fmla="*/ 0 h 78537"/>
                <a:gd name="connsiteX5" fmla="*/ 0 w 52358"/>
                <a:gd name="connsiteY5" fmla="*/ 0 h 78537"/>
                <a:gd name="connsiteX6" fmla="*/ 0 w 52358"/>
                <a:gd name="connsiteY6" fmla="*/ 52358 h 78537"/>
                <a:gd name="connsiteX7" fmla="*/ 13090 w 52358"/>
                <a:gd name="connsiteY7" fmla="*/ 52358 h 78537"/>
                <a:gd name="connsiteX8" fmla="*/ 13090 w 52358"/>
                <a:gd name="connsiteY8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58" h="78537">
                  <a:moveTo>
                    <a:pt x="13090" y="78537"/>
                  </a:moveTo>
                  <a:lnTo>
                    <a:pt x="39269" y="78537"/>
                  </a:lnTo>
                  <a:lnTo>
                    <a:pt x="39269" y="52358"/>
                  </a:lnTo>
                  <a:lnTo>
                    <a:pt x="52358" y="52358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lnTo>
                    <a:pt x="13090" y="52358"/>
                  </a:lnTo>
                  <a:lnTo>
                    <a:pt x="1309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6" name="Dowolny kształt: kształt 1215">
              <a:extLst>
                <a:ext uri="{FF2B5EF4-FFF2-40B4-BE49-F238E27FC236}">
                  <a16:creationId xmlns:a16="http://schemas.microsoft.com/office/drawing/2014/main" id="{9FEFFF76-2FAA-D7D5-0C18-DD533551FD4C}"/>
                </a:ext>
              </a:extLst>
            </p:cNvPr>
            <p:cNvSpPr/>
            <p:nvPr/>
          </p:nvSpPr>
          <p:spPr>
            <a:xfrm>
              <a:off x="9876543" y="4136304"/>
              <a:ext cx="261791" cy="314149"/>
            </a:xfrm>
            <a:custGeom>
              <a:avLst/>
              <a:gdLst>
                <a:gd name="connsiteX0" fmla="*/ 209433 w 261791"/>
                <a:gd name="connsiteY0" fmla="*/ 91627 h 314149"/>
                <a:gd name="connsiteX1" fmla="*/ 209433 w 261791"/>
                <a:gd name="connsiteY1" fmla="*/ 26179 h 314149"/>
                <a:gd name="connsiteX2" fmla="*/ 183254 w 261791"/>
                <a:gd name="connsiteY2" fmla="*/ 0 h 314149"/>
                <a:gd name="connsiteX3" fmla="*/ 78537 w 261791"/>
                <a:gd name="connsiteY3" fmla="*/ 0 h 314149"/>
                <a:gd name="connsiteX4" fmla="*/ 52358 w 261791"/>
                <a:gd name="connsiteY4" fmla="*/ 26179 h 314149"/>
                <a:gd name="connsiteX5" fmla="*/ 52358 w 261791"/>
                <a:gd name="connsiteY5" fmla="*/ 65448 h 314149"/>
                <a:gd name="connsiteX6" fmla="*/ 78537 w 261791"/>
                <a:gd name="connsiteY6" fmla="*/ 65448 h 314149"/>
                <a:gd name="connsiteX7" fmla="*/ 78537 w 261791"/>
                <a:gd name="connsiteY7" fmla="*/ 37024 h 314149"/>
                <a:gd name="connsiteX8" fmla="*/ 89402 w 261791"/>
                <a:gd name="connsiteY8" fmla="*/ 26179 h 314149"/>
                <a:gd name="connsiteX9" fmla="*/ 172390 w 261791"/>
                <a:gd name="connsiteY9" fmla="*/ 26179 h 314149"/>
                <a:gd name="connsiteX10" fmla="*/ 183254 w 261791"/>
                <a:gd name="connsiteY10" fmla="*/ 37024 h 314149"/>
                <a:gd name="connsiteX11" fmla="*/ 183254 w 261791"/>
                <a:gd name="connsiteY11" fmla="*/ 91627 h 314149"/>
                <a:gd name="connsiteX12" fmla="*/ 0 w 261791"/>
                <a:gd name="connsiteY12" fmla="*/ 91627 h 314149"/>
                <a:gd name="connsiteX13" fmla="*/ 0 w 261791"/>
                <a:gd name="connsiteY13" fmla="*/ 248702 h 314149"/>
                <a:gd name="connsiteX14" fmla="*/ 78537 w 261791"/>
                <a:gd name="connsiteY14" fmla="*/ 314150 h 314149"/>
                <a:gd name="connsiteX15" fmla="*/ 183254 w 261791"/>
                <a:gd name="connsiteY15" fmla="*/ 314150 h 314149"/>
                <a:gd name="connsiteX16" fmla="*/ 261791 w 261791"/>
                <a:gd name="connsiteY16" fmla="*/ 248702 h 314149"/>
                <a:gd name="connsiteX17" fmla="*/ 261791 w 261791"/>
                <a:gd name="connsiteY17" fmla="*/ 91627 h 314149"/>
                <a:gd name="connsiteX18" fmla="*/ 209433 w 261791"/>
                <a:gd name="connsiteY18" fmla="*/ 91627 h 314149"/>
                <a:gd name="connsiteX19" fmla="*/ 235612 w 261791"/>
                <a:gd name="connsiteY19" fmla="*/ 236443 h 314149"/>
                <a:gd name="connsiteX20" fmla="*/ 173764 w 261791"/>
                <a:gd name="connsiteY20" fmla="*/ 287971 h 314149"/>
                <a:gd name="connsiteX21" fmla="*/ 88027 w 261791"/>
                <a:gd name="connsiteY21" fmla="*/ 287971 h 314149"/>
                <a:gd name="connsiteX22" fmla="*/ 26179 w 261791"/>
                <a:gd name="connsiteY22" fmla="*/ 236443 h 314149"/>
                <a:gd name="connsiteX23" fmla="*/ 26179 w 261791"/>
                <a:gd name="connsiteY23" fmla="*/ 117806 h 314149"/>
                <a:gd name="connsiteX24" fmla="*/ 235612 w 261791"/>
                <a:gd name="connsiteY24" fmla="*/ 117806 h 314149"/>
                <a:gd name="connsiteX25" fmla="*/ 235612 w 261791"/>
                <a:gd name="connsiteY25" fmla="*/ 236443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1791" h="314149">
                  <a:moveTo>
                    <a:pt x="209433" y="91627"/>
                  </a:moveTo>
                  <a:lnTo>
                    <a:pt x="209433" y="26179"/>
                  </a:lnTo>
                  <a:lnTo>
                    <a:pt x="183254" y="0"/>
                  </a:lnTo>
                  <a:lnTo>
                    <a:pt x="78537" y="0"/>
                  </a:lnTo>
                  <a:lnTo>
                    <a:pt x="52358" y="26179"/>
                  </a:lnTo>
                  <a:lnTo>
                    <a:pt x="52358" y="65448"/>
                  </a:lnTo>
                  <a:lnTo>
                    <a:pt x="78537" y="65448"/>
                  </a:lnTo>
                  <a:lnTo>
                    <a:pt x="78537" y="37024"/>
                  </a:lnTo>
                  <a:lnTo>
                    <a:pt x="89402" y="26179"/>
                  </a:lnTo>
                  <a:lnTo>
                    <a:pt x="172390" y="26179"/>
                  </a:lnTo>
                  <a:lnTo>
                    <a:pt x="183254" y="37024"/>
                  </a:lnTo>
                  <a:lnTo>
                    <a:pt x="183254" y="91627"/>
                  </a:lnTo>
                  <a:lnTo>
                    <a:pt x="0" y="91627"/>
                  </a:lnTo>
                  <a:lnTo>
                    <a:pt x="0" y="248702"/>
                  </a:lnTo>
                  <a:lnTo>
                    <a:pt x="78537" y="314150"/>
                  </a:lnTo>
                  <a:lnTo>
                    <a:pt x="183254" y="314150"/>
                  </a:lnTo>
                  <a:lnTo>
                    <a:pt x="261791" y="248702"/>
                  </a:lnTo>
                  <a:lnTo>
                    <a:pt x="261791" y="91627"/>
                  </a:lnTo>
                  <a:lnTo>
                    <a:pt x="209433" y="91627"/>
                  </a:lnTo>
                  <a:close/>
                  <a:moveTo>
                    <a:pt x="235612" y="236443"/>
                  </a:moveTo>
                  <a:lnTo>
                    <a:pt x="173764" y="287971"/>
                  </a:lnTo>
                  <a:lnTo>
                    <a:pt x="88027" y="287971"/>
                  </a:lnTo>
                  <a:lnTo>
                    <a:pt x="26179" y="236443"/>
                  </a:lnTo>
                  <a:lnTo>
                    <a:pt x="26179" y="117806"/>
                  </a:lnTo>
                  <a:lnTo>
                    <a:pt x="235612" y="117806"/>
                  </a:lnTo>
                  <a:lnTo>
                    <a:pt x="235612" y="23644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17" name="Grafika 52">
            <a:extLst>
              <a:ext uri="{FF2B5EF4-FFF2-40B4-BE49-F238E27FC236}">
                <a16:creationId xmlns:a16="http://schemas.microsoft.com/office/drawing/2014/main" id="{4FC88DC3-838B-C6F5-89BF-B27DA8F2D12C}"/>
              </a:ext>
            </a:extLst>
          </p:cNvPr>
          <p:cNvGrpSpPr/>
          <p:nvPr userDrawn="1"/>
        </p:nvGrpSpPr>
        <p:grpSpPr>
          <a:xfrm>
            <a:off x="31559596" y="4010407"/>
            <a:ext cx="513586" cy="616302"/>
            <a:chOff x="10216872" y="4136304"/>
            <a:chExt cx="261791" cy="314149"/>
          </a:xfrm>
          <a:solidFill>
            <a:srgbClr val="212E39"/>
          </a:solidFill>
        </p:grpSpPr>
        <p:sp>
          <p:nvSpPr>
            <p:cNvPr id="1218" name="Dowolny kształt: kształt 1217">
              <a:extLst>
                <a:ext uri="{FF2B5EF4-FFF2-40B4-BE49-F238E27FC236}">
                  <a16:creationId xmlns:a16="http://schemas.microsoft.com/office/drawing/2014/main" id="{7B9E0472-FBF5-EA31-4EA2-F1BB372E285A}"/>
                </a:ext>
              </a:extLst>
            </p:cNvPr>
            <p:cNvSpPr/>
            <p:nvPr/>
          </p:nvSpPr>
          <p:spPr>
            <a:xfrm>
              <a:off x="10321588" y="4293379"/>
              <a:ext cx="52358" cy="78537"/>
            </a:xfrm>
            <a:custGeom>
              <a:avLst/>
              <a:gdLst>
                <a:gd name="connsiteX0" fmla="*/ 13090 w 52358"/>
                <a:gd name="connsiteY0" fmla="*/ 52358 h 78537"/>
                <a:gd name="connsiteX1" fmla="*/ 13090 w 52358"/>
                <a:gd name="connsiteY1" fmla="*/ 78537 h 78537"/>
                <a:gd name="connsiteX2" fmla="*/ 39269 w 52358"/>
                <a:gd name="connsiteY2" fmla="*/ 78537 h 78537"/>
                <a:gd name="connsiteX3" fmla="*/ 39269 w 52358"/>
                <a:gd name="connsiteY3" fmla="*/ 52358 h 78537"/>
                <a:gd name="connsiteX4" fmla="*/ 52358 w 52358"/>
                <a:gd name="connsiteY4" fmla="*/ 52358 h 78537"/>
                <a:gd name="connsiteX5" fmla="*/ 52358 w 52358"/>
                <a:gd name="connsiteY5" fmla="*/ 0 h 78537"/>
                <a:gd name="connsiteX6" fmla="*/ 0 w 52358"/>
                <a:gd name="connsiteY6" fmla="*/ 0 h 78537"/>
                <a:gd name="connsiteX7" fmla="*/ 0 w 52358"/>
                <a:gd name="connsiteY7" fmla="*/ 52358 h 78537"/>
                <a:gd name="connsiteX8" fmla="*/ 13090 w 52358"/>
                <a:gd name="connsiteY8" fmla="*/ 52358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58" h="78537">
                  <a:moveTo>
                    <a:pt x="13090" y="52358"/>
                  </a:moveTo>
                  <a:lnTo>
                    <a:pt x="13090" y="78537"/>
                  </a:lnTo>
                  <a:lnTo>
                    <a:pt x="39269" y="78537"/>
                  </a:lnTo>
                  <a:lnTo>
                    <a:pt x="39269" y="52358"/>
                  </a:lnTo>
                  <a:lnTo>
                    <a:pt x="52358" y="52358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lnTo>
                    <a:pt x="1309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9" name="Dowolny kształt: kształt 1218">
              <a:extLst>
                <a:ext uri="{FF2B5EF4-FFF2-40B4-BE49-F238E27FC236}">
                  <a16:creationId xmlns:a16="http://schemas.microsoft.com/office/drawing/2014/main" id="{B3989D32-DAEC-3187-A8B9-172AE34DCF2B}"/>
                </a:ext>
              </a:extLst>
            </p:cNvPr>
            <p:cNvSpPr/>
            <p:nvPr/>
          </p:nvSpPr>
          <p:spPr>
            <a:xfrm>
              <a:off x="10216872" y="4136304"/>
              <a:ext cx="261791" cy="314149"/>
            </a:xfrm>
            <a:custGeom>
              <a:avLst/>
              <a:gdLst>
                <a:gd name="connsiteX0" fmla="*/ 209433 w 261791"/>
                <a:gd name="connsiteY0" fmla="*/ 91627 h 314149"/>
                <a:gd name="connsiteX1" fmla="*/ 209433 w 261791"/>
                <a:gd name="connsiteY1" fmla="*/ 26179 h 314149"/>
                <a:gd name="connsiteX2" fmla="*/ 183254 w 261791"/>
                <a:gd name="connsiteY2" fmla="*/ 0 h 314149"/>
                <a:gd name="connsiteX3" fmla="*/ 78537 w 261791"/>
                <a:gd name="connsiteY3" fmla="*/ 0 h 314149"/>
                <a:gd name="connsiteX4" fmla="*/ 52358 w 261791"/>
                <a:gd name="connsiteY4" fmla="*/ 26179 h 314149"/>
                <a:gd name="connsiteX5" fmla="*/ 52358 w 261791"/>
                <a:gd name="connsiteY5" fmla="*/ 65448 h 314149"/>
                <a:gd name="connsiteX6" fmla="*/ 78537 w 261791"/>
                <a:gd name="connsiteY6" fmla="*/ 65448 h 314149"/>
                <a:gd name="connsiteX7" fmla="*/ 78537 w 261791"/>
                <a:gd name="connsiteY7" fmla="*/ 37024 h 314149"/>
                <a:gd name="connsiteX8" fmla="*/ 89402 w 261791"/>
                <a:gd name="connsiteY8" fmla="*/ 26179 h 314149"/>
                <a:gd name="connsiteX9" fmla="*/ 172390 w 261791"/>
                <a:gd name="connsiteY9" fmla="*/ 26179 h 314149"/>
                <a:gd name="connsiteX10" fmla="*/ 183254 w 261791"/>
                <a:gd name="connsiteY10" fmla="*/ 37024 h 314149"/>
                <a:gd name="connsiteX11" fmla="*/ 183254 w 261791"/>
                <a:gd name="connsiteY11" fmla="*/ 91627 h 314149"/>
                <a:gd name="connsiteX12" fmla="*/ 0 w 261791"/>
                <a:gd name="connsiteY12" fmla="*/ 91627 h 314149"/>
                <a:gd name="connsiteX13" fmla="*/ 0 w 261791"/>
                <a:gd name="connsiteY13" fmla="*/ 248702 h 314149"/>
                <a:gd name="connsiteX14" fmla="*/ 78537 w 261791"/>
                <a:gd name="connsiteY14" fmla="*/ 314150 h 314149"/>
                <a:gd name="connsiteX15" fmla="*/ 183254 w 261791"/>
                <a:gd name="connsiteY15" fmla="*/ 314150 h 314149"/>
                <a:gd name="connsiteX16" fmla="*/ 261791 w 261791"/>
                <a:gd name="connsiteY16" fmla="*/ 248702 h 314149"/>
                <a:gd name="connsiteX17" fmla="*/ 261791 w 261791"/>
                <a:gd name="connsiteY17" fmla="*/ 91627 h 314149"/>
                <a:gd name="connsiteX18" fmla="*/ 209433 w 261791"/>
                <a:gd name="connsiteY18" fmla="*/ 91627 h 314149"/>
                <a:gd name="connsiteX19" fmla="*/ 235612 w 261791"/>
                <a:gd name="connsiteY19" fmla="*/ 236443 h 314149"/>
                <a:gd name="connsiteX20" fmla="*/ 173764 w 261791"/>
                <a:gd name="connsiteY20" fmla="*/ 287971 h 314149"/>
                <a:gd name="connsiteX21" fmla="*/ 130896 w 261791"/>
                <a:gd name="connsiteY21" fmla="*/ 287971 h 314149"/>
                <a:gd name="connsiteX22" fmla="*/ 28797 w 261791"/>
                <a:gd name="connsiteY22" fmla="*/ 117806 h 314149"/>
                <a:gd name="connsiteX23" fmla="*/ 235612 w 261791"/>
                <a:gd name="connsiteY23" fmla="*/ 117806 h 314149"/>
                <a:gd name="connsiteX24" fmla="*/ 235612 w 261791"/>
                <a:gd name="connsiteY24" fmla="*/ 236443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1791" h="314149">
                  <a:moveTo>
                    <a:pt x="209433" y="91627"/>
                  </a:moveTo>
                  <a:lnTo>
                    <a:pt x="209433" y="26179"/>
                  </a:lnTo>
                  <a:lnTo>
                    <a:pt x="183254" y="0"/>
                  </a:lnTo>
                  <a:lnTo>
                    <a:pt x="78537" y="0"/>
                  </a:lnTo>
                  <a:lnTo>
                    <a:pt x="52358" y="26179"/>
                  </a:lnTo>
                  <a:lnTo>
                    <a:pt x="52358" y="65448"/>
                  </a:lnTo>
                  <a:lnTo>
                    <a:pt x="78537" y="65448"/>
                  </a:lnTo>
                  <a:lnTo>
                    <a:pt x="78537" y="37024"/>
                  </a:lnTo>
                  <a:lnTo>
                    <a:pt x="89402" y="26179"/>
                  </a:lnTo>
                  <a:lnTo>
                    <a:pt x="172390" y="26179"/>
                  </a:lnTo>
                  <a:lnTo>
                    <a:pt x="183254" y="37024"/>
                  </a:lnTo>
                  <a:lnTo>
                    <a:pt x="183254" y="91627"/>
                  </a:lnTo>
                  <a:lnTo>
                    <a:pt x="0" y="91627"/>
                  </a:lnTo>
                  <a:lnTo>
                    <a:pt x="0" y="248702"/>
                  </a:lnTo>
                  <a:lnTo>
                    <a:pt x="78537" y="314150"/>
                  </a:lnTo>
                  <a:lnTo>
                    <a:pt x="183254" y="314150"/>
                  </a:lnTo>
                  <a:lnTo>
                    <a:pt x="261791" y="248702"/>
                  </a:lnTo>
                  <a:lnTo>
                    <a:pt x="261791" y="91627"/>
                  </a:lnTo>
                  <a:lnTo>
                    <a:pt x="209433" y="91627"/>
                  </a:lnTo>
                  <a:close/>
                  <a:moveTo>
                    <a:pt x="235612" y="236443"/>
                  </a:moveTo>
                  <a:lnTo>
                    <a:pt x="173764" y="287971"/>
                  </a:lnTo>
                  <a:lnTo>
                    <a:pt x="130896" y="287971"/>
                  </a:lnTo>
                  <a:lnTo>
                    <a:pt x="28797" y="117806"/>
                  </a:lnTo>
                  <a:lnTo>
                    <a:pt x="235612" y="117806"/>
                  </a:lnTo>
                  <a:lnTo>
                    <a:pt x="235612" y="23644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220" name="Dowolny kształt: kształt 1219">
            <a:extLst>
              <a:ext uri="{FF2B5EF4-FFF2-40B4-BE49-F238E27FC236}">
                <a16:creationId xmlns:a16="http://schemas.microsoft.com/office/drawing/2014/main" id="{BDC0C7CD-3E03-EBA2-6ACB-F78F346B75D8}"/>
              </a:ext>
            </a:extLst>
          </p:cNvPr>
          <p:cNvSpPr/>
          <p:nvPr userDrawn="1"/>
        </p:nvSpPr>
        <p:spPr>
          <a:xfrm>
            <a:off x="35260370" y="7708217"/>
            <a:ext cx="610397" cy="616316"/>
          </a:xfrm>
          <a:custGeom>
            <a:avLst/>
            <a:gdLst>
              <a:gd name="connsiteX0" fmla="*/ 273180 w 311139"/>
              <a:gd name="connsiteY0" fmla="*/ 157081 h 314156"/>
              <a:gd name="connsiteX1" fmla="*/ 272918 w 311139"/>
              <a:gd name="connsiteY1" fmla="*/ 149332 h 314156"/>
              <a:gd name="connsiteX2" fmla="*/ 311139 w 311139"/>
              <a:gd name="connsiteY2" fmla="*/ 112380 h 314156"/>
              <a:gd name="connsiteX3" fmla="*/ 271871 w 311139"/>
              <a:gd name="connsiteY3" fmla="*/ 44367 h 314156"/>
              <a:gd name="connsiteX4" fmla="*/ 220952 w 311139"/>
              <a:gd name="connsiteY4" fmla="*/ 59315 h 314156"/>
              <a:gd name="connsiteX5" fmla="*/ 207536 w 311139"/>
              <a:gd name="connsiteY5" fmla="*/ 51547 h 314156"/>
              <a:gd name="connsiteX6" fmla="*/ 194642 w 311139"/>
              <a:gd name="connsiteY6" fmla="*/ 0 h 314156"/>
              <a:gd name="connsiteX7" fmla="*/ 116105 w 311139"/>
              <a:gd name="connsiteY7" fmla="*/ 0 h 314156"/>
              <a:gd name="connsiteX8" fmla="*/ 103604 w 311139"/>
              <a:gd name="connsiteY8" fmla="*/ 51547 h 314156"/>
              <a:gd name="connsiteX9" fmla="*/ 90187 w 311139"/>
              <a:gd name="connsiteY9" fmla="*/ 59309 h 314156"/>
              <a:gd name="connsiteX10" fmla="*/ 39269 w 311139"/>
              <a:gd name="connsiteY10" fmla="*/ 44360 h 314156"/>
              <a:gd name="connsiteX11" fmla="*/ 0 w 311139"/>
              <a:gd name="connsiteY11" fmla="*/ 112374 h 314156"/>
              <a:gd name="connsiteX12" fmla="*/ 38222 w 311139"/>
              <a:gd name="connsiteY12" fmla="*/ 149326 h 314156"/>
              <a:gd name="connsiteX13" fmla="*/ 37960 w 311139"/>
              <a:gd name="connsiteY13" fmla="*/ 157075 h 314156"/>
              <a:gd name="connsiteX14" fmla="*/ 38222 w 311139"/>
              <a:gd name="connsiteY14" fmla="*/ 164824 h 314156"/>
              <a:gd name="connsiteX15" fmla="*/ 0 w 311139"/>
              <a:gd name="connsiteY15" fmla="*/ 201776 h 314156"/>
              <a:gd name="connsiteX16" fmla="*/ 39269 w 311139"/>
              <a:gd name="connsiteY16" fmla="*/ 269789 h 314156"/>
              <a:gd name="connsiteX17" fmla="*/ 90187 w 311139"/>
              <a:gd name="connsiteY17" fmla="*/ 254841 h 314156"/>
              <a:gd name="connsiteX18" fmla="*/ 103604 w 311139"/>
              <a:gd name="connsiteY18" fmla="*/ 262610 h 314156"/>
              <a:gd name="connsiteX19" fmla="*/ 116497 w 311139"/>
              <a:gd name="connsiteY19" fmla="*/ 314156 h 314156"/>
              <a:gd name="connsiteX20" fmla="*/ 195035 w 311139"/>
              <a:gd name="connsiteY20" fmla="*/ 314156 h 314156"/>
              <a:gd name="connsiteX21" fmla="*/ 207536 w 311139"/>
              <a:gd name="connsiteY21" fmla="*/ 262610 h 314156"/>
              <a:gd name="connsiteX22" fmla="*/ 220952 w 311139"/>
              <a:gd name="connsiteY22" fmla="*/ 254847 h 314156"/>
              <a:gd name="connsiteX23" fmla="*/ 271871 w 311139"/>
              <a:gd name="connsiteY23" fmla="*/ 269795 h 314156"/>
              <a:gd name="connsiteX24" fmla="*/ 311139 w 311139"/>
              <a:gd name="connsiteY24" fmla="*/ 201782 h 314156"/>
              <a:gd name="connsiteX25" fmla="*/ 272918 w 311139"/>
              <a:gd name="connsiteY25" fmla="*/ 164830 h 314156"/>
              <a:gd name="connsiteX26" fmla="*/ 273180 w 311139"/>
              <a:gd name="connsiteY26" fmla="*/ 157081 h 314156"/>
              <a:gd name="connsiteX27" fmla="*/ 155570 w 311139"/>
              <a:gd name="connsiteY27" fmla="*/ 209636 h 314156"/>
              <a:gd name="connsiteX28" fmla="*/ 103015 w 311139"/>
              <a:gd name="connsiteY28" fmla="*/ 157081 h 314156"/>
              <a:gd name="connsiteX29" fmla="*/ 155570 w 311139"/>
              <a:gd name="connsiteY29" fmla="*/ 104527 h 314156"/>
              <a:gd name="connsiteX30" fmla="*/ 208124 w 311139"/>
              <a:gd name="connsiteY30" fmla="*/ 157081 h 314156"/>
              <a:gd name="connsiteX31" fmla="*/ 155570 w 311139"/>
              <a:gd name="connsiteY31" fmla="*/ 209636 h 31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11139" h="314156">
                <a:moveTo>
                  <a:pt x="273180" y="157081"/>
                </a:moveTo>
                <a:cubicBezTo>
                  <a:pt x="273180" y="154476"/>
                  <a:pt x="273114" y="151898"/>
                  <a:pt x="272918" y="149332"/>
                </a:cubicBezTo>
                <a:lnTo>
                  <a:pt x="311139" y="112380"/>
                </a:lnTo>
                <a:lnTo>
                  <a:pt x="271871" y="44367"/>
                </a:lnTo>
                <a:lnTo>
                  <a:pt x="220952" y="59315"/>
                </a:lnTo>
                <a:cubicBezTo>
                  <a:pt x="216698" y="56442"/>
                  <a:pt x="212182" y="53850"/>
                  <a:pt x="207536" y="51547"/>
                </a:cubicBezTo>
                <a:lnTo>
                  <a:pt x="194642" y="0"/>
                </a:lnTo>
                <a:lnTo>
                  <a:pt x="116105" y="0"/>
                </a:lnTo>
                <a:lnTo>
                  <a:pt x="103604" y="51547"/>
                </a:lnTo>
                <a:cubicBezTo>
                  <a:pt x="98957" y="53844"/>
                  <a:pt x="94441" y="56435"/>
                  <a:pt x="90187" y="59309"/>
                </a:cubicBezTo>
                <a:lnTo>
                  <a:pt x="39269" y="44360"/>
                </a:lnTo>
                <a:lnTo>
                  <a:pt x="0" y="112374"/>
                </a:lnTo>
                <a:lnTo>
                  <a:pt x="38222" y="149326"/>
                </a:lnTo>
                <a:cubicBezTo>
                  <a:pt x="38026" y="151884"/>
                  <a:pt x="37960" y="154470"/>
                  <a:pt x="37960" y="157075"/>
                </a:cubicBezTo>
                <a:cubicBezTo>
                  <a:pt x="37960" y="159679"/>
                  <a:pt x="38026" y="162258"/>
                  <a:pt x="38222" y="164824"/>
                </a:cubicBezTo>
                <a:lnTo>
                  <a:pt x="0" y="201776"/>
                </a:lnTo>
                <a:lnTo>
                  <a:pt x="39269" y="269789"/>
                </a:lnTo>
                <a:lnTo>
                  <a:pt x="90187" y="254841"/>
                </a:lnTo>
                <a:cubicBezTo>
                  <a:pt x="94441" y="257714"/>
                  <a:pt x="98957" y="260305"/>
                  <a:pt x="103604" y="262610"/>
                </a:cubicBezTo>
                <a:lnTo>
                  <a:pt x="116497" y="314156"/>
                </a:lnTo>
                <a:lnTo>
                  <a:pt x="195035" y="314156"/>
                </a:lnTo>
                <a:lnTo>
                  <a:pt x="207536" y="262610"/>
                </a:lnTo>
                <a:cubicBezTo>
                  <a:pt x="212182" y="260312"/>
                  <a:pt x="216698" y="257720"/>
                  <a:pt x="220952" y="254847"/>
                </a:cubicBezTo>
                <a:lnTo>
                  <a:pt x="271871" y="269795"/>
                </a:lnTo>
                <a:lnTo>
                  <a:pt x="311139" y="201782"/>
                </a:lnTo>
                <a:lnTo>
                  <a:pt x="272918" y="164830"/>
                </a:lnTo>
                <a:cubicBezTo>
                  <a:pt x="273049" y="162271"/>
                  <a:pt x="273180" y="159686"/>
                  <a:pt x="273180" y="157081"/>
                </a:cubicBezTo>
                <a:close/>
                <a:moveTo>
                  <a:pt x="155570" y="209636"/>
                </a:moveTo>
                <a:cubicBezTo>
                  <a:pt x="126576" y="209636"/>
                  <a:pt x="103015" y="186107"/>
                  <a:pt x="103015" y="157081"/>
                </a:cubicBezTo>
                <a:cubicBezTo>
                  <a:pt x="103015" y="128055"/>
                  <a:pt x="126576" y="104527"/>
                  <a:pt x="155570" y="104527"/>
                </a:cubicBezTo>
                <a:cubicBezTo>
                  <a:pt x="184563" y="104527"/>
                  <a:pt x="208124" y="128055"/>
                  <a:pt x="208124" y="157081"/>
                </a:cubicBezTo>
                <a:cubicBezTo>
                  <a:pt x="208124" y="186107"/>
                  <a:pt x="184563" y="209636"/>
                  <a:pt x="155570" y="209636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221" name="Grafika 52">
            <a:extLst>
              <a:ext uri="{FF2B5EF4-FFF2-40B4-BE49-F238E27FC236}">
                <a16:creationId xmlns:a16="http://schemas.microsoft.com/office/drawing/2014/main" id="{0E219E8B-B64D-8528-1417-A75E22AD2A28}"/>
              </a:ext>
            </a:extLst>
          </p:cNvPr>
          <p:cNvGrpSpPr/>
          <p:nvPr userDrawn="1"/>
        </p:nvGrpSpPr>
        <p:grpSpPr>
          <a:xfrm>
            <a:off x="35952558" y="7708229"/>
            <a:ext cx="563147" cy="619269"/>
            <a:chOff x="12456105" y="6021202"/>
            <a:chExt cx="287054" cy="315661"/>
          </a:xfrm>
          <a:solidFill>
            <a:srgbClr val="212E39"/>
          </a:solidFill>
        </p:grpSpPr>
        <p:sp>
          <p:nvSpPr>
            <p:cNvPr id="1222" name="Dowolny kształt: kształt 1221">
              <a:extLst>
                <a:ext uri="{FF2B5EF4-FFF2-40B4-BE49-F238E27FC236}">
                  <a16:creationId xmlns:a16="http://schemas.microsoft.com/office/drawing/2014/main" id="{59332272-8564-A9B1-AE2F-9EE467273D33}"/>
                </a:ext>
              </a:extLst>
            </p:cNvPr>
            <p:cNvSpPr/>
            <p:nvPr/>
          </p:nvSpPr>
          <p:spPr>
            <a:xfrm>
              <a:off x="12456105" y="6021202"/>
              <a:ext cx="194510" cy="196343"/>
            </a:xfrm>
            <a:custGeom>
              <a:avLst/>
              <a:gdLst>
                <a:gd name="connsiteX0" fmla="*/ 138160 w 194510"/>
                <a:gd name="connsiteY0" fmla="*/ 159274 h 196343"/>
                <a:gd name="connsiteX1" fmla="*/ 169968 w 194510"/>
                <a:gd name="connsiteY1" fmla="*/ 168620 h 196343"/>
                <a:gd name="connsiteX2" fmla="*/ 194511 w 194510"/>
                <a:gd name="connsiteY2" fmla="*/ 126112 h 196343"/>
                <a:gd name="connsiteX3" fmla="*/ 170622 w 194510"/>
                <a:gd name="connsiteY3" fmla="*/ 103015 h 196343"/>
                <a:gd name="connsiteX4" fmla="*/ 170753 w 194510"/>
                <a:gd name="connsiteY4" fmla="*/ 98172 h 196343"/>
                <a:gd name="connsiteX5" fmla="*/ 170622 w 194510"/>
                <a:gd name="connsiteY5" fmla="*/ 93328 h 196343"/>
                <a:gd name="connsiteX6" fmla="*/ 194511 w 194510"/>
                <a:gd name="connsiteY6" fmla="*/ 70232 h 196343"/>
                <a:gd name="connsiteX7" fmla="*/ 169968 w 194510"/>
                <a:gd name="connsiteY7" fmla="*/ 27724 h 196343"/>
                <a:gd name="connsiteX8" fmla="*/ 138160 w 194510"/>
                <a:gd name="connsiteY8" fmla="*/ 37069 h 196343"/>
                <a:gd name="connsiteX9" fmla="*/ 129717 w 194510"/>
                <a:gd name="connsiteY9" fmla="*/ 32213 h 196343"/>
                <a:gd name="connsiteX10" fmla="*/ 121667 w 194510"/>
                <a:gd name="connsiteY10" fmla="*/ 0 h 196343"/>
                <a:gd name="connsiteX11" fmla="*/ 72581 w 194510"/>
                <a:gd name="connsiteY11" fmla="*/ 0 h 196343"/>
                <a:gd name="connsiteX12" fmla="*/ 64793 w 194510"/>
                <a:gd name="connsiteY12" fmla="*/ 32220 h 196343"/>
                <a:gd name="connsiteX13" fmla="*/ 56350 w 194510"/>
                <a:gd name="connsiteY13" fmla="*/ 37069 h 196343"/>
                <a:gd name="connsiteX14" fmla="*/ 24543 w 194510"/>
                <a:gd name="connsiteY14" fmla="*/ 27724 h 196343"/>
                <a:gd name="connsiteX15" fmla="*/ 0 w 194510"/>
                <a:gd name="connsiteY15" fmla="*/ 70232 h 196343"/>
                <a:gd name="connsiteX16" fmla="*/ 23888 w 194510"/>
                <a:gd name="connsiteY16" fmla="*/ 93328 h 196343"/>
                <a:gd name="connsiteX17" fmla="*/ 23757 w 194510"/>
                <a:gd name="connsiteY17" fmla="*/ 98172 h 196343"/>
                <a:gd name="connsiteX18" fmla="*/ 23888 w 194510"/>
                <a:gd name="connsiteY18" fmla="*/ 103015 h 196343"/>
                <a:gd name="connsiteX19" fmla="*/ 0 w 194510"/>
                <a:gd name="connsiteY19" fmla="*/ 126112 h 196343"/>
                <a:gd name="connsiteX20" fmla="*/ 24543 w 194510"/>
                <a:gd name="connsiteY20" fmla="*/ 168620 h 196343"/>
                <a:gd name="connsiteX21" fmla="*/ 56350 w 194510"/>
                <a:gd name="connsiteY21" fmla="*/ 159274 h 196343"/>
                <a:gd name="connsiteX22" fmla="*/ 64793 w 194510"/>
                <a:gd name="connsiteY22" fmla="*/ 164130 h 196343"/>
                <a:gd name="connsiteX23" fmla="*/ 72843 w 194510"/>
                <a:gd name="connsiteY23" fmla="*/ 196344 h 196343"/>
                <a:gd name="connsiteX24" fmla="*/ 121929 w 194510"/>
                <a:gd name="connsiteY24" fmla="*/ 196344 h 196343"/>
                <a:gd name="connsiteX25" fmla="*/ 129717 w 194510"/>
                <a:gd name="connsiteY25" fmla="*/ 164123 h 196343"/>
                <a:gd name="connsiteX26" fmla="*/ 138160 w 194510"/>
                <a:gd name="connsiteY26" fmla="*/ 159274 h 196343"/>
                <a:gd name="connsiteX27" fmla="*/ 97255 w 194510"/>
                <a:gd name="connsiteY27" fmla="*/ 65323 h 196343"/>
                <a:gd name="connsiteX28" fmla="*/ 130110 w 194510"/>
                <a:gd name="connsiteY28" fmla="*/ 98172 h 196343"/>
                <a:gd name="connsiteX29" fmla="*/ 97255 w 194510"/>
                <a:gd name="connsiteY29" fmla="*/ 131020 h 196343"/>
                <a:gd name="connsiteX30" fmla="*/ 64400 w 194510"/>
                <a:gd name="connsiteY30" fmla="*/ 98172 h 196343"/>
                <a:gd name="connsiteX31" fmla="*/ 97255 w 194510"/>
                <a:gd name="connsiteY31" fmla="*/ 65323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4510" h="196343">
                  <a:moveTo>
                    <a:pt x="138160" y="159274"/>
                  </a:moveTo>
                  <a:lnTo>
                    <a:pt x="169968" y="168620"/>
                  </a:lnTo>
                  <a:lnTo>
                    <a:pt x="194511" y="126112"/>
                  </a:lnTo>
                  <a:lnTo>
                    <a:pt x="170622" y="103015"/>
                  </a:lnTo>
                  <a:cubicBezTo>
                    <a:pt x="170688" y="101412"/>
                    <a:pt x="170753" y="99802"/>
                    <a:pt x="170753" y="98172"/>
                  </a:cubicBezTo>
                  <a:cubicBezTo>
                    <a:pt x="170753" y="96542"/>
                    <a:pt x="170688" y="94932"/>
                    <a:pt x="170622" y="93328"/>
                  </a:cubicBezTo>
                  <a:lnTo>
                    <a:pt x="194511" y="70232"/>
                  </a:lnTo>
                  <a:lnTo>
                    <a:pt x="169968" y="27724"/>
                  </a:lnTo>
                  <a:lnTo>
                    <a:pt x="138160" y="37069"/>
                  </a:lnTo>
                  <a:cubicBezTo>
                    <a:pt x="135477" y="35277"/>
                    <a:pt x="132662" y="33653"/>
                    <a:pt x="129717" y="32213"/>
                  </a:cubicBezTo>
                  <a:lnTo>
                    <a:pt x="121667" y="0"/>
                  </a:lnTo>
                  <a:lnTo>
                    <a:pt x="72581" y="0"/>
                  </a:lnTo>
                  <a:lnTo>
                    <a:pt x="64793" y="32220"/>
                  </a:lnTo>
                  <a:cubicBezTo>
                    <a:pt x="61848" y="33653"/>
                    <a:pt x="59033" y="35277"/>
                    <a:pt x="56350" y="37069"/>
                  </a:cubicBezTo>
                  <a:lnTo>
                    <a:pt x="24543" y="27724"/>
                  </a:lnTo>
                  <a:lnTo>
                    <a:pt x="0" y="70232"/>
                  </a:lnTo>
                  <a:lnTo>
                    <a:pt x="23888" y="93328"/>
                  </a:lnTo>
                  <a:cubicBezTo>
                    <a:pt x="23823" y="94932"/>
                    <a:pt x="23757" y="96542"/>
                    <a:pt x="23757" y="98172"/>
                  </a:cubicBezTo>
                  <a:cubicBezTo>
                    <a:pt x="23757" y="99802"/>
                    <a:pt x="23823" y="101412"/>
                    <a:pt x="23888" y="103015"/>
                  </a:cubicBezTo>
                  <a:lnTo>
                    <a:pt x="0" y="126112"/>
                  </a:lnTo>
                  <a:lnTo>
                    <a:pt x="24543" y="168620"/>
                  </a:lnTo>
                  <a:lnTo>
                    <a:pt x="56350" y="159274"/>
                  </a:lnTo>
                  <a:cubicBezTo>
                    <a:pt x="59033" y="161067"/>
                    <a:pt x="61848" y="162690"/>
                    <a:pt x="64793" y="164130"/>
                  </a:cubicBezTo>
                  <a:lnTo>
                    <a:pt x="72843" y="196344"/>
                  </a:lnTo>
                  <a:lnTo>
                    <a:pt x="121929" y="196344"/>
                  </a:lnTo>
                  <a:lnTo>
                    <a:pt x="129717" y="164123"/>
                  </a:lnTo>
                  <a:cubicBezTo>
                    <a:pt x="132662" y="162690"/>
                    <a:pt x="135477" y="161067"/>
                    <a:pt x="138160" y="159274"/>
                  </a:cubicBezTo>
                  <a:close/>
                  <a:moveTo>
                    <a:pt x="97255" y="65323"/>
                  </a:moveTo>
                  <a:cubicBezTo>
                    <a:pt x="115384" y="65323"/>
                    <a:pt x="130110" y="80030"/>
                    <a:pt x="130110" y="98172"/>
                  </a:cubicBezTo>
                  <a:cubicBezTo>
                    <a:pt x="130110" y="116314"/>
                    <a:pt x="115384" y="131020"/>
                    <a:pt x="97255" y="131020"/>
                  </a:cubicBezTo>
                  <a:cubicBezTo>
                    <a:pt x="79126" y="131020"/>
                    <a:pt x="64400" y="116314"/>
                    <a:pt x="64400" y="98172"/>
                  </a:cubicBezTo>
                  <a:cubicBezTo>
                    <a:pt x="64400" y="80030"/>
                    <a:pt x="79126" y="65323"/>
                    <a:pt x="97255" y="65323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3" name="Dowolny kształt: kształt 1222">
              <a:extLst>
                <a:ext uri="{FF2B5EF4-FFF2-40B4-BE49-F238E27FC236}">
                  <a16:creationId xmlns:a16="http://schemas.microsoft.com/office/drawing/2014/main" id="{3ECFA03A-1B7E-563C-98C9-0940ECCDDCC7}"/>
                </a:ext>
              </a:extLst>
            </p:cNvPr>
            <p:cNvSpPr/>
            <p:nvPr/>
          </p:nvSpPr>
          <p:spPr>
            <a:xfrm>
              <a:off x="12586084" y="6178283"/>
              <a:ext cx="157074" cy="158580"/>
            </a:xfrm>
            <a:custGeom>
              <a:avLst/>
              <a:gdLst>
                <a:gd name="connsiteX0" fmla="*/ 137899 w 157074"/>
                <a:gd name="connsiteY0" fmla="*/ 79290 h 158580"/>
                <a:gd name="connsiteX1" fmla="*/ 137768 w 157074"/>
                <a:gd name="connsiteY1" fmla="*/ 75383 h 158580"/>
                <a:gd name="connsiteX2" fmla="*/ 157075 w 157074"/>
                <a:gd name="connsiteY2" fmla="*/ 56731 h 158580"/>
                <a:gd name="connsiteX3" fmla="*/ 137244 w 157074"/>
                <a:gd name="connsiteY3" fmla="*/ 22397 h 158580"/>
                <a:gd name="connsiteX4" fmla="*/ 111523 w 157074"/>
                <a:gd name="connsiteY4" fmla="*/ 29942 h 158580"/>
                <a:gd name="connsiteX5" fmla="*/ 104782 w 157074"/>
                <a:gd name="connsiteY5" fmla="*/ 26022 h 158580"/>
                <a:gd name="connsiteX6" fmla="*/ 98237 w 157074"/>
                <a:gd name="connsiteY6" fmla="*/ 0 h 158580"/>
                <a:gd name="connsiteX7" fmla="*/ 58641 w 157074"/>
                <a:gd name="connsiteY7" fmla="*/ 0 h 158580"/>
                <a:gd name="connsiteX8" fmla="*/ 52293 w 157074"/>
                <a:gd name="connsiteY8" fmla="*/ 26022 h 158580"/>
                <a:gd name="connsiteX9" fmla="*/ 45551 w 157074"/>
                <a:gd name="connsiteY9" fmla="*/ 29942 h 158580"/>
                <a:gd name="connsiteX10" fmla="*/ 19831 w 157074"/>
                <a:gd name="connsiteY10" fmla="*/ 22397 h 158580"/>
                <a:gd name="connsiteX11" fmla="*/ 0 w 157074"/>
                <a:gd name="connsiteY11" fmla="*/ 56731 h 158580"/>
                <a:gd name="connsiteX12" fmla="*/ 19307 w 157074"/>
                <a:gd name="connsiteY12" fmla="*/ 75383 h 158580"/>
                <a:gd name="connsiteX13" fmla="*/ 19176 w 157074"/>
                <a:gd name="connsiteY13" fmla="*/ 79290 h 158580"/>
                <a:gd name="connsiteX14" fmla="*/ 19307 w 157074"/>
                <a:gd name="connsiteY14" fmla="*/ 83197 h 158580"/>
                <a:gd name="connsiteX15" fmla="*/ 0 w 157074"/>
                <a:gd name="connsiteY15" fmla="*/ 101850 h 158580"/>
                <a:gd name="connsiteX16" fmla="*/ 19831 w 157074"/>
                <a:gd name="connsiteY16" fmla="*/ 136184 h 158580"/>
                <a:gd name="connsiteX17" fmla="*/ 45551 w 157074"/>
                <a:gd name="connsiteY17" fmla="*/ 128638 h 158580"/>
                <a:gd name="connsiteX18" fmla="*/ 52293 w 157074"/>
                <a:gd name="connsiteY18" fmla="*/ 132558 h 158580"/>
                <a:gd name="connsiteX19" fmla="*/ 58838 w 157074"/>
                <a:gd name="connsiteY19" fmla="*/ 158580 h 158580"/>
                <a:gd name="connsiteX20" fmla="*/ 98434 w 157074"/>
                <a:gd name="connsiteY20" fmla="*/ 158580 h 158580"/>
                <a:gd name="connsiteX21" fmla="*/ 104782 w 157074"/>
                <a:gd name="connsiteY21" fmla="*/ 132558 h 158580"/>
                <a:gd name="connsiteX22" fmla="*/ 111523 w 157074"/>
                <a:gd name="connsiteY22" fmla="*/ 128638 h 158580"/>
                <a:gd name="connsiteX23" fmla="*/ 137244 w 157074"/>
                <a:gd name="connsiteY23" fmla="*/ 136184 h 158580"/>
                <a:gd name="connsiteX24" fmla="*/ 157075 w 157074"/>
                <a:gd name="connsiteY24" fmla="*/ 101850 h 158580"/>
                <a:gd name="connsiteX25" fmla="*/ 137768 w 157074"/>
                <a:gd name="connsiteY25" fmla="*/ 83197 h 158580"/>
                <a:gd name="connsiteX26" fmla="*/ 137899 w 157074"/>
                <a:gd name="connsiteY26" fmla="*/ 79290 h 158580"/>
                <a:gd name="connsiteX27" fmla="*/ 78537 w 157074"/>
                <a:gd name="connsiteY27" fmla="*/ 105823 h 158580"/>
                <a:gd name="connsiteX28" fmla="*/ 52031 w 157074"/>
                <a:gd name="connsiteY28" fmla="*/ 79290 h 158580"/>
                <a:gd name="connsiteX29" fmla="*/ 78537 w 157074"/>
                <a:gd name="connsiteY29" fmla="*/ 52758 h 158580"/>
                <a:gd name="connsiteX30" fmla="*/ 105044 w 157074"/>
                <a:gd name="connsiteY30" fmla="*/ 79290 h 158580"/>
                <a:gd name="connsiteX31" fmla="*/ 78537 w 157074"/>
                <a:gd name="connsiteY31" fmla="*/ 105823 h 15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7074" h="158580">
                  <a:moveTo>
                    <a:pt x="137899" y="79290"/>
                  </a:moveTo>
                  <a:cubicBezTo>
                    <a:pt x="137899" y="77975"/>
                    <a:pt x="137899" y="76672"/>
                    <a:pt x="137768" y="75383"/>
                  </a:cubicBezTo>
                  <a:lnTo>
                    <a:pt x="157075" y="56731"/>
                  </a:lnTo>
                  <a:lnTo>
                    <a:pt x="137244" y="22397"/>
                  </a:lnTo>
                  <a:lnTo>
                    <a:pt x="111523" y="29942"/>
                  </a:lnTo>
                  <a:cubicBezTo>
                    <a:pt x="109363" y="28490"/>
                    <a:pt x="107138" y="27181"/>
                    <a:pt x="104782" y="26022"/>
                  </a:cubicBezTo>
                  <a:lnTo>
                    <a:pt x="98237" y="0"/>
                  </a:lnTo>
                  <a:lnTo>
                    <a:pt x="58641" y="0"/>
                  </a:lnTo>
                  <a:lnTo>
                    <a:pt x="52293" y="26022"/>
                  </a:lnTo>
                  <a:cubicBezTo>
                    <a:pt x="49937" y="27181"/>
                    <a:pt x="47712" y="28490"/>
                    <a:pt x="45551" y="29942"/>
                  </a:cubicBezTo>
                  <a:lnTo>
                    <a:pt x="19831" y="22397"/>
                  </a:lnTo>
                  <a:lnTo>
                    <a:pt x="0" y="56731"/>
                  </a:lnTo>
                  <a:lnTo>
                    <a:pt x="19307" y="75383"/>
                  </a:lnTo>
                  <a:cubicBezTo>
                    <a:pt x="19176" y="76679"/>
                    <a:pt x="19176" y="77981"/>
                    <a:pt x="19176" y="79290"/>
                  </a:cubicBezTo>
                  <a:cubicBezTo>
                    <a:pt x="19176" y="80599"/>
                    <a:pt x="19176" y="81908"/>
                    <a:pt x="19307" y="83197"/>
                  </a:cubicBezTo>
                  <a:lnTo>
                    <a:pt x="0" y="101850"/>
                  </a:lnTo>
                  <a:lnTo>
                    <a:pt x="19831" y="136184"/>
                  </a:lnTo>
                  <a:lnTo>
                    <a:pt x="45551" y="128638"/>
                  </a:lnTo>
                  <a:cubicBezTo>
                    <a:pt x="47712" y="130091"/>
                    <a:pt x="49937" y="131400"/>
                    <a:pt x="52293" y="132558"/>
                  </a:cubicBezTo>
                  <a:lnTo>
                    <a:pt x="58838" y="158580"/>
                  </a:lnTo>
                  <a:lnTo>
                    <a:pt x="98434" y="158580"/>
                  </a:lnTo>
                  <a:lnTo>
                    <a:pt x="104782" y="132558"/>
                  </a:lnTo>
                  <a:cubicBezTo>
                    <a:pt x="107138" y="131400"/>
                    <a:pt x="109363" y="130091"/>
                    <a:pt x="111523" y="128638"/>
                  </a:cubicBezTo>
                  <a:lnTo>
                    <a:pt x="137244" y="136184"/>
                  </a:lnTo>
                  <a:lnTo>
                    <a:pt x="157075" y="101850"/>
                  </a:lnTo>
                  <a:lnTo>
                    <a:pt x="137768" y="83197"/>
                  </a:lnTo>
                  <a:cubicBezTo>
                    <a:pt x="137899" y="81902"/>
                    <a:pt x="137899" y="80599"/>
                    <a:pt x="137899" y="79290"/>
                  </a:cubicBezTo>
                  <a:close/>
                  <a:moveTo>
                    <a:pt x="78537" y="105823"/>
                  </a:moveTo>
                  <a:cubicBezTo>
                    <a:pt x="63877" y="105823"/>
                    <a:pt x="52031" y="93944"/>
                    <a:pt x="52031" y="79290"/>
                  </a:cubicBezTo>
                  <a:cubicBezTo>
                    <a:pt x="52031" y="64636"/>
                    <a:pt x="63877" y="52758"/>
                    <a:pt x="78537" y="52758"/>
                  </a:cubicBezTo>
                  <a:cubicBezTo>
                    <a:pt x="93198" y="52758"/>
                    <a:pt x="105044" y="64636"/>
                    <a:pt x="105044" y="79290"/>
                  </a:cubicBezTo>
                  <a:cubicBezTo>
                    <a:pt x="105044" y="93944"/>
                    <a:pt x="93198" y="105823"/>
                    <a:pt x="78537" y="105823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224" name="Dowolny kształt: kształt 1223">
            <a:extLst>
              <a:ext uri="{FF2B5EF4-FFF2-40B4-BE49-F238E27FC236}">
                <a16:creationId xmlns:a16="http://schemas.microsoft.com/office/drawing/2014/main" id="{8F43AE88-E8E6-D056-EF55-90B1FE909DB5}"/>
              </a:ext>
            </a:extLst>
          </p:cNvPr>
          <p:cNvSpPr/>
          <p:nvPr userDrawn="1"/>
        </p:nvSpPr>
        <p:spPr>
          <a:xfrm>
            <a:off x="30840575" y="-3421510"/>
            <a:ext cx="616302" cy="586141"/>
          </a:xfrm>
          <a:custGeom>
            <a:avLst/>
            <a:gdLst>
              <a:gd name="connsiteX0" fmla="*/ 160412 w 314149"/>
              <a:gd name="connsiteY0" fmla="*/ 26179 h 298775"/>
              <a:gd name="connsiteX1" fmla="*/ 192286 w 314149"/>
              <a:gd name="connsiteY1" fmla="*/ 89853 h 298775"/>
              <a:gd name="connsiteX2" fmla="*/ 198372 w 314149"/>
              <a:gd name="connsiteY2" fmla="*/ 102007 h 298775"/>
              <a:gd name="connsiteX3" fmla="*/ 211789 w 314149"/>
              <a:gd name="connsiteY3" fmla="*/ 104029 h 298775"/>
              <a:gd name="connsiteX4" fmla="*/ 282211 w 314149"/>
              <a:gd name="connsiteY4" fmla="*/ 114632 h 298775"/>
              <a:gd name="connsiteX5" fmla="*/ 284240 w 314149"/>
              <a:gd name="connsiteY5" fmla="*/ 121013 h 298775"/>
              <a:gd name="connsiteX6" fmla="*/ 233518 w 314149"/>
              <a:gd name="connsiteY6" fmla="*/ 170969 h 298775"/>
              <a:gd name="connsiteX7" fmla="*/ 223832 w 314149"/>
              <a:gd name="connsiteY7" fmla="*/ 180505 h 298775"/>
              <a:gd name="connsiteX8" fmla="*/ 226057 w 314149"/>
              <a:gd name="connsiteY8" fmla="*/ 193909 h 298775"/>
              <a:gd name="connsiteX9" fmla="*/ 237772 w 314149"/>
              <a:gd name="connsiteY9" fmla="*/ 264134 h 298775"/>
              <a:gd name="connsiteX10" fmla="*/ 232340 w 314149"/>
              <a:gd name="connsiteY10" fmla="*/ 268081 h 298775"/>
              <a:gd name="connsiteX11" fmla="*/ 169118 w 314149"/>
              <a:gd name="connsiteY11" fmla="*/ 235278 h 298775"/>
              <a:gd name="connsiteX12" fmla="*/ 157075 w 314149"/>
              <a:gd name="connsiteY12" fmla="*/ 229015 h 298775"/>
              <a:gd name="connsiteX13" fmla="*/ 145032 w 314149"/>
              <a:gd name="connsiteY13" fmla="*/ 235278 h 298775"/>
              <a:gd name="connsiteX14" fmla="*/ 81810 w 314149"/>
              <a:gd name="connsiteY14" fmla="*/ 268081 h 298775"/>
              <a:gd name="connsiteX15" fmla="*/ 76378 w 314149"/>
              <a:gd name="connsiteY15" fmla="*/ 264134 h 298775"/>
              <a:gd name="connsiteX16" fmla="*/ 88093 w 314149"/>
              <a:gd name="connsiteY16" fmla="*/ 193909 h 298775"/>
              <a:gd name="connsiteX17" fmla="*/ 90318 w 314149"/>
              <a:gd name="connsiteY17" fmla="*/ 180505 h 298775"/>
              <a:gd name="connsiteX18" fmla="*/ 80632 w 314149"/>
              <a:gd name="connsiteY18" fmla="*/ 170969 h 298775"/>
              <a:gd name="connsiteX19" fmla="*/ 29910 w 314149"/>
              <a:gd name="connsiteY19" fmla="*/ 121013 h 298775"/>
              <a:gd name="connsiteX20" fmla="*/ 31938 w 314149"/>
              <a:gd name="connsiteY20" fmla="*/ 114632 h 298775"/>
              <a:gd name="connsiteX21" fmla="*/ 102361 w 314149"/>
              <a:gd name="connsiteY21" fmla="*/ 104029 h 298775"/>
              <a:gd name="connsiteX22" fmla="*/ 115778 w 314149"/>
              <a:gd name="connsiteY22" fmla="*/ 102007 h 298775"/>
              <a:gd name="connsiteX23" fmla="*/ 121864 w 314149"/>
              <a:gd name="connsiteY23" fmla="*/ 89853 h 298775"/>
              <a:gd name="connsiteX24" fmla="*/ 153737 w 314149"/>
              <a:gd name="connsiteY24" fmla="*/ 26179 h 298775"/>
              <a:gd name="connsiteX25" fmla="*/ 160412 w 314149"/>
              <a:gd name="connsiteY25" fmla="*/ 26179 h 298775"/>
              <a:gd name="connsiteX26" fmla="*/ 176578 w 314149"/>
              <a:gd name="connsiteY26" fmla="*/ 0 h 298775"/>
              <a:gd name="connsiteX27" fmla="*/ 137572 w 314149"/>
              <a:gd name="connsiteY27" fmla="*/ 0 h 298775"/>
              <a:gd name="connsiteX28" fmla="*/ 98499 w 314149"/>
              <a:gd name="connsiteY28" fmla="*/ 78145 h 298775"/>
              <a:gd name="connsiteX29" fmla="*/ 12108 w 314149"/>
              <a:gd name="connsiteY29" fmla="*/ 91156 h 298775"/>
              <a:gd name="connsiteX30" fmla="*/ 0 w 314149"/>
              <a:gd name="connsiteY30" fmla="*/ 128317 h 298775"/>
              <a:gd name="connsiteX31" fmla="*/ 62241 w 314149"/>
              <a:gd name="connsiteY31" fmla="*/ 189622 h 298775"/>
              <a:gd name="connsiteX32" fmla="*/ 47908 w 314149"/>
              <a:gd name="connsiteY32" fmla="*/ 275810 h 298775"/>
              <a:gd name="connsiteX33" fmla="*/ 79519 w 314149"/>
              <a:gd name="connsiteY33" fmla="*/ 298776 h 298775"/>
              <a:gd name="connsiteX34" fmla="*/ 157075 w 314149"/>
              <a:gd name="connsiteY34" fmla="*/ 258519 h 298775"/>
              <a:gd name="connsiteX35" fmla="*/ 234631 w 314149"/>
              <a:gd name="connsiteY35" fmla="*/ 298776 h 298775"/>
              <a:gd name="connsiteX36" fmla="*/ 266242 w 314149"/>
              <a:gd name="connsiteY36" fmla="*/ 275810 h 298775"/>
              <a:gd name="connsiteX37" fmla="*/ 251909 w 314149"/>
              <a:gd name="connsiteY37" fmla="*/ 189622 h 298775"/>
              <a:gd name="connsiteX38" fmla="*/ 314150 w 314149"/>
              <a:gd name="connsiteY38" fmla="*/ 128317 h 298775"/>
              <a:gd name="connsiteX39" fmla="*/ 302107 w 314149"/>
              <a:gd name="connsiteY39" fmla="*/ 91156 h 298775"/>
              <a:gd name="connsiteX40" fmla="*/ 215716 w 314149"/>
              <a:gd name="connsiteY40" fmla="*/ 78145 h 298775"/>
              <a:gd name="connsiteX41" fmla="*/ 176644 w 314149"/>
              <a:gd name="connsiteY41" fmla="*/ 0 h 298775"/>
              <a:gd name="connsiteX42" fmla="*/ 176644 w 314149"/>
              <a:gd name="connsiteY42" fmla="*/ 0 h 29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14149" h="298775">
                <a:moveTo>
                  <a:pt x="160412" y="26179"/>
                </a:moveTo>
                <a:lnTo>
                  <a:pt x="192286" y="89853"/>
                </a:lnTo>
                <a:lnTo>
                  <a:pt x="198372" y="102007"/>
                </a:lnTo>
                <a:lnTo>
                  <a:pt x="211789" y="104029"/>
                </a:lnTo>
                <a:lnTo>
                  <a:pt x="282211" y="114632"/>
                </a:lnTo>
                <a:lnTo>
                  <a:pt x="284240" y="121013"/>
                </a:lnTo>
                <a:lnTo>
                  <a:pt x="233518" y="170969"/>
                </a:lnTo>
                <a:lnTo>
                  <a:pt x="223832" y="180505"/>
                </a:lnTo>
                <a:lnTo>
                  <a:pt x="226057" y="193909"/>
                </a:lnTo>
                <a:lnTo>
                  <a:pt x="237772" y="264134"/>
                </a:lnTo>
                <a:lnTo>
                  <a:pt x="232340" y="268081"/>
                </a:lnTo>
                <a:lnTo>
                  <a:pt x="169118" y="235278"/>
                </a:lnTo>
                <a:lnTo>
                  <a:pt x="157075" y="229015"/>
                </a:lnTo>
                <a:lnTo>
                  <a:pt x="145032" y="235278"/>
                </a:lnTo>
                <a:lnTo>
                  <a:pt x="81810" y="268081"/>
                </a:lnTo>
                <a:lnTo>
                  <a:pt x="76378" y="264134"/>
                </a:lnTo>
                <a:lnTo>
                  <a:pt x="88093" y="193909"/>
                </a:lnTo>
                <a:lnTo>
                  <a:pt x="90318" y="180505"/>
                </a:lnTo>
                <a:lnTo>
                  <a:pt x="80632" y="170969"/>
                </a:lnTo>
                <a:lnTo>
                  <a:pt x="29910" y="121013"/>
                </a:lnTo>
                <a:lnTo>
                  <a:pt x="31938" y="114632"/>
                </a:lnTo>
                <a:lnTo>
                  <a:pt x="102361" y="104029"/>
                </a:lnTo>
                <a:lnTo>
                  <a:pt x="115778" y="102007"/>
                </a:lnTo>
                <a:lnTo>
                  <a:pt x="121864" y="89853"/>
                </a:lnTo>
                <a:lnTo>
                  <a:pt x="153737" y="26179"/>
                </a:lnTo>
                <a:lnTo>
                  <a:pt x="160412" y="26179"/>
                </a:lnTo>
                <a:moveTo>
                  <a:pt x="176578" y="0"/>
                </a:moveTo>
                <a:lnTo>
                  <a:pt x="137572" y="0"/>
                </a:lnTo>
                <a:lnTo>
                  <a:pt x="98499" y="78145"/>
                </a:lnTo>
                <a:lnTo>
                  <a:pt x="12108" y="91156"/>
                </a:lnTo>
                <a:lnTo>
                  <a:pt x="0" y="128317"/>
                </a:lnTo>
                <a:lnTo>
                  <a:pt x="62241" y="189622"/>
                </a:lnTo>
                <a:lnTo>
                  <a:pt x="47908" y="275810"/>
                </a:lnTo>
                <a:lnTo>
                  <a:pt x="79519" y="298776"/>
                </a:lnTo>
                <a:lnTo>
                  <a:pt x="157075" y="258519"/>
                </a:lnTo>
                <a:lnTo>
                  <a:pt x="234631" y="298776"/>
                </a:lnTo>
                <a:lnTo>
                  <a:pt x="266242" y="275810"/>
                </a:lnTo>
                <a:lnTo>
                  <a:pt x="251909" y="189622"/>
                </a:lnTo>
                <a:lnTo>
                  <a:pt x="314150" y="128317"/>
                </a:lnTo>
                <a:lnTo>
                  <a:pt x="302107" y="91156"/>
                </a:lnTo>
                <a:lnTo>
                  <a:pt x="215716" y="78145"/>
                </a:lnTo>
                <a:lnTo>
                  <a:pt x="176644" y="0"/>
                </a:lnTo>
                <a:lnTo>
                  <a:pt x="176644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25" name="Dowolny kształt: kształt 1224">
            <a:extLst>
              <a:ext uri="{FF2B5EF4-FFF2-40B4-BE49-F238E27FC236}">
                <a16:creationId xmlns:a16="http://schemas.microsoft.com/office/drawing/2014/main" id="{55C1E9F8-5DBF-D1C6-47FD-22974AE0B175}"/>
              </a:ext>
            </a:extLst>
          </p:cNvPr>
          <p:cNvSpPr/>
          <p:nvPr userDrawn="1"/>
        </p:nvSpPr>
        <p:spPr>
          <a:xfrm>
            <a:off x="31508237" y="-3436596"/>
            <a:ext cx="616302" cy="586141"/>
          </a:xfrm>
          <a:custGeom>
            <a:avLst/>
            <a:gdLst>
              <a:gd name="connsiteX0" fmla="*/ 314150 w 314149"/>
              <a:gd name="connsiteY0" fmla="*/ 128317 h 298775"/>
              <a:gd name="connsiteX1" fmla="*/ 302042 w 314149"/>
              <a:gd name="connsiteY1" fmla="*/ 91156 h 298775"/>
              <a:gd name="connsiteX2" fmla="*/ 215651 w 314149"/>
              <a:gd name="connsiteY2" fmla="*/ 78145 h 298775"/>
              <a:gd name="connsiteX3" fmla="*/ 215651 w 314149"/>
              <a:gd name="connsiteY3" fmla="*/ 78145 h 298775"/>
              <a:gd name="connsiteX4" fmla="*/ 176578 w 314149"/>
              <a:gd name="connsiteY4" fmla="*/ 0 h 298775"/>
              <a:gd name="connsiteX5" fmla="*/ 137572 w 314149"/>
              <a:gd name="connsiteY5" fmla="*/ 0 h 298775"/>
              <a:gd name="connsiteX6" fmla="*/ 98499 w 314149"/>
              <a:gd name="connsiteY6" fmla="*/ 78145 h 298775"/>
              <a:gd name="connsiteX7" fmla="*/ 37698 w 314149"/>
              <a:gd name="connsiteY7" fmla="*/ 87301 h 298775"/>
              <a:gd name="connsiteX8" fmla="*/ 12043 w 314149"/>
              <a:gd name="connsiteY8" fmla="*/ 91156 h 298775"/>
              <a:gd name="connsiteX9" fmla="*/ 12043 w 314149"/>
              <a:gd name="connsiteY9" fmla="*/ 91156 h 298775"/>
              <a:gd name="connsiteX10" fmla="*/ 0 w 314149"/>
              <a:gd name="connsiteY10" fmla="*/ 128317 h 298775"/>
              <a:gd name="connsiteX11" fmla="*/ 0 w 314149"/>
              <a:gd name="connsiteY11" fmla="*/ 128317 h 298775"/>
              <a:gd name="connsiteX12" fmla="*/ 62241 w 314149"/>
              <a:gd name="connsiteY12" fmla="*/ 189622 h 298775"/>
              <a:gd name="connsiteX13" fmla="*/ 47908 w 314149"/>
              <a:gd name="connsiteY13" fmla="*/ 275810 h 298775"/>
              <a:gd name="connsiteX14" fmla="*/ 79519 w 314149"/>
              <a:gd name="connsiteY14" fmla="*/ 298776 h 298775"/>
              <a:gd name="connsiteX15" fmla="*/ 157075 w 314149"/>
              <a:gd name="connsiteY15" fmla="*/ 258519 h 298775"/>
              <a:gd name="connsiteX16" fmla="*/ 234631 w 314149"/>
              <a:gd name="connsiteY16" fmla="*/ 298776 h 298775"/>
              <a:gd name="connsiteX17" fmla="*/ 266242 w 314149"/>
              <a:gd name="connsiteY17" fmla="*/ 275810 h 298775"/>
              <a:gd name="connsiteX18" fmla="*/ 251909 w 314149"/>
              <a:gd name="connsiteY18" fmla="*/ 189622 h 298775"/>
              <a:gd name="connsiteX19" fmla="*/ 314150 w 314149"/>
              <a:gd name="connsiteY19" fmla="*/ 128317 h 298775"/>
              <a:gd name="connsiteX20" fmla="*/ 232340 w 314149"/>
              <a:gd name="connsiteY20" fmla="*/ 268088 h 298775"/>
              <a:gd name="connsiteX21" fmla="*/ 169118 w 314149"/>
              <a:gd name="connsiteY21" fmla="*/ 235285 h 298775"/>
              <a:gd name="connsiteX22" fmla="*/ 157075 w 314149"/>
              <a:gd name="connsiteY22" fmla="*/ 229022 h 298775"/>
              <a:gd name="connsiteX23" fmla="*/ 145032 w 314149"/>
              <a:gd name="connsiteY23" fmla="*/ 235285 h 298775"/>
              <a:gd name="connsiteX24" fmla="*/ 106288 w 314149"/>
              <a:gd name="connsiteY24" fmla="*/ 255378 h 298775"/>
              <a:gd name="connsiteX25" fmla="*/ 200729 w 314149"/>
              <a:gd name="connsiteY25" fmla="*/ 102367 h 298775"/>
              <a:gd name="connsiteX26" fmla="*/ 211789 w 314149"/>
              <a:gd name="connsiteY26" fmla="*/ 104029 h 298775"/>
              <a:gd name="connsiteX27" fmla="*/ 282211 w 314149"/>
              <a:gd name="connsiteY27" fmla="*/ 114632 h 298775"/>
              <a:gd name="connsiteX28" fmla="*/ 284240 w 314149"/>
              <a:gd name="connsiteY28" fmla="*/ 121013 h 298775"/>
              <a:gd name="connsiteX29" fmla="*/ 233518 w 314149"/>
              <a:gd name="connsiteY29" fmla="*/ 170969 h 298775"/>
              <a:gd name="connsiteX30" fmla="*/ 223832 w 314149"/>
              <a:gd name="connsiteY30" fmla="*/ 180505 h 298775"/>
              <a:gd name="connsiteX31" fmla="*/ 226057 w 314149"/>
              <a:gd name="connsiteY31" fmla="*/ 193909 h 298775"/>
              <a:gd name="connsiteX32" fmla="*/ 237772 w 314149"/>
              <a:gd name="connsiteY32" fmla="*/ 264134 h 298775"/>
              <a:gd name="connsiteX33" fmla="*/ 232340 w 314149"/>
              <a:gd name="connsiteY33" fmla="*/ 268081 h 29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4149" h="298775">
                <a:moveTo>
                  <a:pt x="314150" y="128317"/>
                </a:moveTo>
                <a:lnTo>
                  <a:pt x="302042" y="91156"/>
                </a:lnTo>
                <a:lnTo>
                  <a:pt x="215651" y="78145"/>
                </a:lnTo>
                <a:lnTo>
                  <a:pt x="215651" y="78145"/>
                </a:lnTo>
                <a:lnTo>
                  <a:pt x="176578" y="0"/>
                </a:lnTo>
                <a:lnTo>
                  <a:pt x="137572" y="0"/>
                </a:lnTo>
                <a:lnTo>
                  <a:pt x="98499" y="78145"/>
                </a:lnTo>
                <a:lnTo>
                  <a:pt x="37698" y="87301"/>
                </a:lnTo>
                <a:lnTo>
                  <a:pt x="12043" y="91156"/>
                </a:lnTo>
                <a:lnTo>
                  <a:pt x="12043" y="91156"/>
                </a:lnTo>
                <a:lnTo>
                  <a:pt x="0" y="128317"/>
                </a:lnTo>
                <a:lnTo>
                  <a:pt x="0" y="128317"/>
                </a:lnTo>
                <a:lnTo>
                  <a:pt x="62241" y="189622"/>
                </a:lnTo>
                <a:lnTo>
                  <a:pt x="47908" y="275810"/>
                </a:lnTo>
                <a:lnTo>
                  <a:pt x="79519" y="298776"/>
                </a:lnTo>
                <a:lnTo>
                  <a:pt x="157075" y="258519"/>
                </a:lnTo>
                <a:lnTo>
                  <a:pt x="234631" y="298776"/>
                </a:lnTo>
                <a:lnTo>
                  <a:pt x="266242" y="275810"/>
                </a:lnTo>
                <a:lnTo>
                  <a:pt x="251909" y="189622"/>
                </a:lnTo>
                <a:lnTo>
                  <a:pt x="314150" y="128317"/>
                </a:lnTo>
                <a:close/>
                <a:moveTo>
                  <a:pt x="232340" y="268088"/>
                </a:moveTo>
                <a:lnTo>
                  <a:pt x="169118" y="235285"/>
                </a:lnTo>
                <a:lnTo>
                  <a:pt x="157075" y="229022"/>
                </a:lnTo>
                <a:lnTo>
                  <a:pt x="145032" y="235285"/>
                </a:lnTo>
                <a:lnTo>
                  <a:pt x="106288" y="255378"/>
                </a:lnTo>
                <a:lnTo>
                  <a:pt x="200729" y="102367"/>
                </a:lnTo>
                <a:lnTo>
                  <a:pt x="211789" y="104029"/>
                </a:lnTo>
                <a:lnTo>
                  <a:pt x="282211" y="114632"/>
                </a:lnTo>
                <a:lnTo>
                  <a:pt x="284240" y="121013"/>
                </a:lnTo>
                <a:lnTo>
                  <a:pt x="233518" y="170969"/>
                </a:lnTo>
                <a:lnTo>
                  <a:pt x="223832" y="180505"/>
                </a:lnTo>
                <a:lnTo>
                  <a:pt x="226057" y="193909"/>
                </a:lnTo>
                <a:lnTo>
                  <a:pt x="237772" y="264134"/>
                </a:lnTo>
                <a:lnTo>
                  <a:pt x="232340" y="26808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226" name="Grupa 1225">
            <a:extLst>
              <a:ext uri="{FF2B5EF4-FFF2-40B4-BE49-F238E27FC236}">
                <a16:creationId xmlns:a16="http://schemas.microsoft.com/office/drawing/2014/main" id="{E56E4C46-27AD-E80D-459E-CE780C8CC76A}"/>
              </a:ext>
            </a:extLst>
          </p:cNvPr>
          <p:cNvGrpSpPr/>
          <p:nvPr userDrawn="1"/>
        </p:nvGrpSpPr>
        <p:grpSpPr>
          <a:xfrm>
            <a:off x="21364903" y="1545192"/>
            <a:ext cx="616302" cy="616302"/>
            <a:chOff x="5020312" y="2879705"/>
            <a:chExt cx="314149" cy="314149"/>
          </a:xfrm>
        </p:grpSpPr>
        <p:sp>
          <p:nvSpPr>
            <p:cNvPr id="1227" name="Dowolny kształt: kształt 1226">
              <a:extLst>
                <a:ext uri="{FF2B5EF4-FFF2-40B4-BE49-F238E27FC236}">
                  <a16:creationId xmlns:a16="http://schemas.microsoft.com/office/drawing/2014/main" id="{834EF6A2-D71D-AF92-F12D-DD85332D6817}"/>
                </a:ext>
              </a:extLst>
            </p:cNvPr>
            <p:cNvSpPr/>
            <p:nvPr/>
          </p:nvSpPr>
          <p:spPr>
            <a:xfrm>
              <a:off x="5020312" y="2879705"/>
              <a:ext cx="314149" cy="314149"/>
            </a:xfrm>
            <a:custGeom>
              <a:avLst/>
              <a:gdLst>
                <a:gd name="connsiteX0" fmla="*/ 314150 w 314149"/>
                <a:gd name="connsiteY0" fmla="*/ 314150 h 314149"/>
                <a:gd name="connsiteX1" fmla="*/ 314150 w 314149"/>
                <a:gd name="connsiteY1" fmla="*/ 0 h 314149"/>
                <a:gd name="connsiteX2" fmla="*/ 0 w 314149"/>
                <a:gd name="connsiteY2" fmla="*/ 0 h 314149"/>
                <a:gd name="connsiteX3" fmla="*/ 0 w 314149"/>
                <a:gd name="connsiteY3" fmla="*/ 314150 h 314149"/>
                <a:gd name="connsiteX4" fmla="*/ 314150 w 314149"/>
                <a:gd name="connsiteY4" fmla="*/ 314150 h 314149"/>
                <a:gd name="connsiteX5" fmla="*/ 287971 w 314149"/>
                <a:gd name="connsiteY5" fmla="*/ 235612 h 314149"/>
                <a:gd name="connsiteX6" fmla="*/ 170164 w 314149"/>
                <a:gd name="connsiteY6" fmla="*/ 130896 h 314149"/>
                <a:gd name="connsiteX7" fmla="*/ 130896 w 314149"/>
                <a:gd name="connsiteY7" fmla="*/ 170164 h 314149"/>
                <a:gd name="connsiteX8" fmla="*/ 26179 w 314149"/>
                <a:gd name="connsiteY8" fmla="*/ 26179 h 314149"/>
                <a:gd name="connsiteX9" fmla="*/ 287971 w 314149"/>
                <a:gd name="connsiteY9" fmla="*/ 26179 h 314149"/>
                <a:gd name="connsiteX10" fmla="*/ 287971 w 314149"/>
                <a:gd name="connsiteY10" fmla="*/ 235612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4149" h="314149">
                  <a:moveTo>
                    <a:pt x="314150" y="314150"/>
                  </a:moveTo>
                  <a:lnTo>
                    <a:pt x="314150" y="0"/>
                  </a:lnTo>
                  <a:lnTo>
                    <a:pt x="0" y="0"/>
                  </a:lnTo>
                  <a:lnTo>
                    <a:pt x="0" y="314150"/>
                  </a:lnTo>
                  <a:lnTo>
                    <a:pt x="314150" y="314150"/>
                  </a:lnTo>
                  <a:close/>
                  <a:moveTo>
                    <a:pt x="287971" y="235612"/>
                  </a:moveTo>
                  <a:lnTo>
                    <a:pt x="170164" y="130896"/>
                  </a:lnTo>
                  <a:lnTo>
                    <a:pt x="130896" y="170164"/>
                  </a:lnTo>
                  <a:lnTo>
                    <a:pt x="26179" y="26179"/>
                  </a:lnTo>
                  <a:lnTo>
                    <a:pt x="287971" y="26179"/>
                  </a:lnTo>
                  <a:lnTo>
                    <a:pt x="287971" y="23561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8" name="Dowolny kształt: kształt 1227">
              <a:extLst>
                <a:ext uri="{FF2B5EF4-FFF2-40B4-BE49-F238E27FC236}">
                  <a16:creationId xmlns:a16="http://schemas.microsoft.com/office/drawing/2014/main" id="{58D1CEC9-15DA-B48B-EADF-3B7CD74A93D4}"/>
                </a:ext>
              </a:extLst>
            </p:cNvPr>
            <p:cNvSpPr/>
            <p:nvPr/>
          </p:nvSpPr>
          <p:spPr>
            <a:xfrm>
              <a:off x="5229745" y="2932063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7"/>
                    <a:pt x="40637" y="52358"/>
                    <a:pt x="26179" y="52358"/>
                  </a:cubicBezTo>
                  <a:cubicBezTo>
                    <a:pt x="11721" y="52358"/>
                    <a:pt x="0" y="40637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7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229" name="Dowolny kształt: kształt 1228">
            <a:extLst>
              <a:ext uri="{FF2B5EF4-FFF2-40B4-BE49-F238E27FC236}">
                <a16:creationId xmlns:a16="http://schemas.microsoft.com/office/drawing/2014/main" id="{9D368697-B21B-BBB1-EA54-C05EBABD4FEA}"/>
              </a:ext>
            </a:extLst>
          </p:cNvPr>
          <p:cNvSpPr/>
          <p:nvPr userDrawn="1"/>
        </p:nvSpPr>
        <p:spPr>
          <a:xfrm>
            <a:off x="25755684" y="8529980"/>
            <a:ext cx="616302" cy="308138"/>
          </a:xfrm>
          <a:custGeom>
            <a:avLst/>
            <a:gdLst>
              <a:gd name="connsiteX0" fmla="*/ 154398 w 314149"/>
              <a:gd name="connsiteY0" fmla="*/ 0 h 157068"/>
              <a:gd name="connsiteX1" fmla="*/ 0 w 314149"/>
              <a:gd name="connsiteY1" fmla="*/ 78537 h 157068"/>
              <a:gd name="connsiteX2" fmla="*/ 159752 w 314149"/>
              <a:gd name="connsiteY2" fmla="*/ 157068 h 157068"/>
              <a:gd name="connsiteX3" fmla="*/ 314150 w 314149"/>
              <a:gd name="connsiteY3" fmla="*/ 78537 h 157068"/>
              <a:gd name="connsiteX4" fmla="*/ 154398 w 314149"/>
              <a:gd name="connsiteY4" fmla="*/ 0 h 157068"/>
              <a:gd name="connsiteX5" fmla="*/ 184844 w 314149"/>
              <a:gd name="connsiteY5" fmla="*/ 106281 h 157068"/>
              <a:gd name="connsiteX6" fmla="*/ 129312 w 314149"/>
              <a:gd name="connsiteY6" fmla="*/ 50768 h 157068"/>
              <a:gd name="connsiteX7" fmla="*/ 157081 w 314149"/>
              <a:gd name="connsiteY7" fmla="*/ 39269 h 157068"/>
              <a:gd name="connsiteX8" fmla="*/ 184851 w 314149"/>
              <a:gd name="connsiteY8" fmla="*/ 50768 h 157068"/>
              <a:gd name="connsiteX9" fmla="*/ 184851 w 314149"/>
              <a:gd name="connsiteY9" fmla="*/ 106281 h 157068"/>
              <a:gd name="connsiteX10" fmla="*/ 37907 w 314149"/>
              <a:gd name="connsiteY10" fmla="*/ 77949 h 157068"/>
              <a:gd name="connsiteX11" fmla="*/ 70363 w 314149"/>
              <a:gd name="connsiteY11" fmla="*/ 52830 h 157068"/>
              <a:gd name="connsiteX12" fmla="*/ 109272 w 314149"/>
              <a:gd name="connsiteY12" fmla="*/ 33843 h 157068"/>
              <a:gd name="connsiteX13" fmla="*/ 91633 w 314149"/>
              <a:gd name="connsiteY13" fmla="*/ 78537 h 157068"/>
              <a:gd name="connsiteX14" fmla="*/ 106346 w 314149"/>
              <a:gd name="connsiteY14" fmla="*/ 119894 h 157068"/>
              <a:gd name="connsiteX15" fmla="*/ 62987 w 314149"/>
              <a:gd name="connsiteY15" fmla="*/ 96778 h 157068"/>
              <a:gd name="connsiteX16" fmla="*/ 37907 w 314149"/>
              <a:gd name="connsiteY16" fmla="*/ 77955 h 157068"/>
              <a:gd name="connsiteX17" fmla="*/ 243793 w 314149"/>
              <a:gd name="connsiteY17" fmla="*/ 104246 h 157068"/>
              <a:gd name="connsiteX18" fmla="*/ 204865 w 314149"/>
              <a:gd name="connsiteY18" fmla="*/ 123232 h 157068"/>
              <a:gd name="connsiteX19" fmla="*/ 222523 w 314149"/>
              <a:gd name="connsiteY19" fmla="*/ 78525 h 157068"/>
              <a:gd name="connsiteX20" fmla="*/ 207823 w 314149"/>
              <a:gd name="connsiteY20" fmla="*/ 37200 h 157068"/>
              <a:gd name="connsiteX21" fmla="*/ 251169 w 314149"/>
              <a:gd name="connsiteY21" fmla="*/ 60297 h 157068"/>
              <a:gd name="connsiteX22" fmla="*/ 276249 w 314149"/>
              <a:gd name="connsiteY22" fmla="*/ 79120 h 157068"/>
              <a:gd name="connsiteX23" fmla="*/ 243793 w 314149"/>
              <a:gd name="connsiteY23" fmla="*/ 104239 h 15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14149" h="157068">
                <a:moveTo>
                  <a:pt x="154398" y="0"/>
                </a:moveTo>
                <a:cubicBezTo>
                  <a:pt x="67647" y="0"/>
                  <a:pt x="8593" y="70808"/>
                  <a:pt x="0" y="78537"/>
                </a:cubicBezTo>
                <a:cubicBezTo>
                  <a:pt x="0" y="78537"/>
                  <a:pt x="73001" y="157068"/>
                  <a:pt x="159752" y="157068"/>
                </a:cubicBezTo>
                <a:cubicBezTo>
                  <a:pt x="246503" y="157068"/>
                  <a:pt x="305556" y="86267"/>
                  <a:pt x="314150" y="78537"/>
                </a:cubicBezTo>
                <a:cubicBezTo>
                  <a:pt x="314150" y="78537"/>
                  <a:pt x="241149" y="0"/>
                  <a:pt x="154398" y="0"/>
                </a:cubicBezTo>
                <a:close/>
                <a:moveTo>
                  <a:pt x="184844" y="106281"/>
                </a:moveTo>
                <a:lnTo>
                  <a:pt x="129312" y="50768"/>
                </a:lnTo>
                <a:cubicBezTo>
                  <a:pt x="136982" y="43098"/>
                  <a:pt x="147029" y="39269"/>
                  <a:pt x="157081" y="39269"/>
                </a:cubicBezTo>
                <a:cubicBezTo>
                  <a:pt x="167134" y="39269"/>
                  <a:pt x="177180" y="43104"/>
                  <a:pt x="184851" y="50768"/>
                </a:cubicBezTo>
                <a:cubicBezTo>
                  <a:pt x="200185" y="66102"/>
                  <a:pt x="200185" y="90966"/>
                  <a:pt x="184851" y="106281"/>
                </a:cubicBezTo>
                <a:close/>
                <a:moveTo>
                  <a:pt x="37907" y="77949"/>
                </a:moveTo>
                <a:cubicBezTo>
                  <a:pt x="46356" y="70213"/>
                  <a:pt x="57280" y="61194"/>
                  <a:pt x="70363" y="52830"/>
                </a:cubicBezTo>
                <a:cubicBezTo>
                  <a:pt x="83223" y="44603"/>
                  <a:pt x="96221" y="38268"/>
                  <a:pt x="109272" y="33843"/>
                </a:cubicBezTo>
                <a:cubicBezTo>
                  <a:pt x="98329" y="45539"/>
                  <a:pt x="91633" y="61253"/>
                  <a:pt x="91633" y="78537"/>
                </a:cubicBezTo>
                <a:cubicBezTo>
                  <a:pt x="91633" y="94219"/>
                  <a:pt x="97151" y="108637"/>
                  <a:pt x="106346" y="119894"/>
                </a:cubicBezTo>
                <a:cubicBezTo>
                  <a:pt x="92065" y="114265"/>
                  <a:pt x="77490" y="106477"/>
                  <a:pt x="62987" y="96778"/>
                </a:cubicBezTo>
                <a:cubicBezTo>
                  <a:pt x="53228" y="90253"/>
                  <a:pt x="44746" y="83675"/>
                  <a:pt x="37907" y="77955"/>
                </a:cubicBezTo>
                <a:close/>
                <a:moveTo>
                  <a:pt x="243793" y="104246"/>
                </a:moveTo>
                <a:cubicBezTo>
                  <a:pt x="230926" y="112499"/>
                  <a:pt x="217922" y="118781"/>
                  <a:pt x="204865" y="123232"/>
                </a:cubicBezTo>
                <a:cubicBezTo>
                  <a:pt x="215814" y="111517"/>
                  <a:pt x="222523" y="95816"/>
                  <a:pt x="222523" y="78525"/>
                </a:cubicBezTo>
                <a:cubicBezTo>
                  <a:pt x="222523" y="62850"/>
                  <a:pt x="217012" y="48471"/>
                  <a:pt x="207823" y="37200"/>
                </a:cubicBezTo>
                <a:cubicBezTo>
                  <a:pt x="222097" y="42842"/>
                  <a:pt x="236666" y="50604"/>
                  <a:pt x="251169" y="60297"/>
                </a:cubicBezTo>
                <a:cubicBezTo>
                  <a:pt x="260927" y="66823"/>
                  <a:pt x="269409" y="73400"/>
                  <a:pt x="276249" y="79120"/>
                </a:cubicBezTo>
                <a:cubicBezTo>
                  <a:pt x="267799" y="86856"/>
                  <a:pt x="256876" y="95875"/>
                  <a:pt x="243793" y="104239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230" name="Grupa 1229">
            <a:extLst>
              <a:ext uri="{FF2B5EF4-FFF2-40B4-BE49-F238E27FC236}">
                <a16:creationId xmlns:a16="http://schemas.microsoft.com/office/drawing/2014/main" id="{44400A44-6202-A109-4FB0-074DE0767B51}"/>
              </a:ext>
            </a:extLst>
          </p:cNvPr>
          <p:cNvGrpSpPr/>
          <p:nvPr userDrawn="1"/>
        </p:nvGrpSpPr>
        <p:grpSpPr>
          <a:xfrm>
            <a:off x="26423731" y="8375891"/>
            <a:ext cx="616302" cy="616302"/>
            <a:chOff x="7598958" y="6361531"/>
            <a:chExt cx="314149" cy="314149"/>
          </a:xfrm>
        </p:grpSpPr>
        <p:sp>
          <p:nvSpPr>
            <p:cNvPr id="1231" name="Dowolny kształt: kształt 1230">
              <a:extLst>
                <a:ext uri="{FF2B5EF4-FFF2-40B4-BE49-F238E27FC236}">
                  <a16:creationId xmlns:a16="http://schemas.microsoft.com/office/drawing/2014/main" id="{0FC42FE4-F29B-3615-C4D5-B8AA35538116}"/>
                </a:ext>
              </a:extLst>
            </p:cNvPr>
            <p:cNvSpPr/>
            <p:nvPr/>
          </p:nvSpPr>
          <p:spPr>
            <a:xfrm>
              <a:off x="7598958" y="6440068"/>
              <a:ext cx="314149" cy="157074"/>
            </a:xfrm>
            <a:custGeom>
              <a:avLst/>
              <a:gdLst>
                <a:gd name="connsiteX0" fmla="*/ 154398 w 314149"/>
                <a:gd name="connsiteY0" fmla="*/ 0 h 157074"/>
                <a:gd name="connsiteX1" fmla="*/ 0 w 314149"/>
                <a:gd name="connsiteY1" fmla="*/ 78537 h 157074"/>
                <a:gd name="connsiteX2" fmla="*/ 159752 w 314149"/>
                <a:gd name="connsiteY2" fmla="*/ 157075 h 157074"/>
                <a:gd name="connsiteX3" fmla="*/ 314150 w 314149"/>
                <a:gd name="connsiteY3" fmla="*/ 78537 h 157074"/>
                <a:gd name="connsiteX4" fmla="*/ 154398 w 314149"/>
                <a:gd name="connsiteY4" fmla="*/ 0 h 157074"/>
                <a:gd name="connsiteX5" fmla="*/ 184844 w 314149"/>
                <a:gd name="connsiteY5" fmla="*/ 106288 h 157074"/>
                <a:gd name="connsiteX6" fmla="*/ 129312 w 314149"/>
                <a:gd name="connsiteY6" fmla="*/ 50768 h 157074"/>
                <a:gd name="connsiteX7" fmla="*/ 157081 w 314149"/>
                <a:gd name="connsiteY7" fmla="*/ 39269 h 157074"/>
                <a:gd name="connsiteX8" fmla="*/ 184851 w 314149"/>
                <a:gd name="connsiteY8" fmla="*/ 50768 h 157074"/>
                <a:gd name="connsiteX9" fmla="*/ 196350 w 314149"/>
                <a:gd name="connsiteY9" fmla="*/ 78537 h 157074"/>
                <a:gd name="connsiteX10" fmla="*/ 184851 w 314149"/>
                <a:gd name="connsiteY10" fmla="*/ 106288 h 157074"/>
                <a:gd name="connsiteX11" fmla="*/ 39269 w 314149"/>
                <a:gd name="connsiteY11" fmla="*/ 78537 h 157074"/>
                <a:gd name="connsiteX12" fmla="*/ 70356 w 314149"/>
                <a:gd name="connsiteY12" fmla="*/ 52829 h 157074"/>
                <a:gd name="connsiteX13" fmla="*/ 109265 w 314149"/>
                <a:gd name="connsiteY13" fmla="*/ 33843 h 157074"/>
                <a:gd name="connsiteX14" fmla="*/ 91627 w 314149"/>
                <a:gd name="connsiteY14" fmla="*/ 78537 h 157074"/>
                <a:gd name="connsiteX15" fmla="*/ 106340 w 314149"/>
                <a:gd name="connsiteY15" fmla="*/ 119901 h 157074"/>
                <a:gd name="connsiteX16" fmla="*/ 62980 w 314149"/>
                <a:gd name="connsiteY16" fmla="*/ 96778 h 157074"/>
                <a:gd name="connsiteX17" fmla="*/ 39269 w 314149"/>
                <a:gd name="connsiteY17" fmla="*/ 78544 h 157074"/>
                <a:gd name="connsiteX18" fmla="*/ 243793 w 314149"/>
                <a:gd name="connsiteY18" fmla="*/ 104246 h 157074"/>
                <a:gd name="connsiteX19" fmla="*/ 204865 w 314149"/>
                <a:gd name="connsiteY19" fmla="*/ 123238 h 157074"/>
                <a:gd name="connsiteX20" fmla="*/ 222523 w 314149"/>
                <a:gd name="connsiteY20" fmla="*/ 78525 h 157074"/>
                <a:gd name="connsiteX21" fmla="*/ 207823 w 314149"/>
                <a:gd name="connsiteY21" fmla="*/ 37200 h 157074"/>
                <a:gd name="connsiteX22" fmla="*/ 251169 w 314149"/>
                <a:gd name="connsiteY22" fmla="*/ 60297 h 157074"/>
                <a:gd name="connsiteX23" fmla="*/ 274881 w 314149"/>
                <a:gd name="connsiteY23" fmla="*/ 78531 h 157074"/>
                <a:gd name="connsiteX24" fmla="*/ 243793 w 314149"/>
                <a:gd name="connsiteY24" fmla="*/ 104238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14149" h="157074">
                  <a:moveTo>
                    <a:pt x="154398" y="0"/>
                  </a:moveTo>
                  <a:cubicBezTo>
                    <a:pt x="67647" y="0"/>
                    <a:pt x="8593" y="70808"/>
                    <a:pt x="0" y="78537"/>
                  </a:cubicBezTo>
                  <a:cubicBezTo>
                    <a:pt x="0" y="78537"/>
                    <a:pt x="73001" y="157075"/>
                    <a:pt x="159752" y="157075"/>
                  </a:cubicBezTo>
                  <a:cubicBezTo>
                    <a:pt x="246503" y="157075"/>
                    <a:pt x="305556" y="86267"/>
                    <a:pt x="314150" y="78537"/>
                  </a:cubicBezTo>
                  <a:cubicBezTo>
                    <a:pt x="314150" y="78537"/>
                    <a:pt x="241149" y="0"/>
                    <a:pt x="154398" y="0"/>
                  </a:cubicBezTo>
                  <a:close/>
                  <a:moveTo>
                    <a:pt x="184844" y="106288"/>
                  </a:moveTo>
                  <a:lnTo>
                    <a:pt x="129312" y="50768"/>
                  </a:lnTo>
                  <a:cubicBezTo>
                    <a:pt x="136982" y="43097"/>
                    <a:pt x="147029" y="39269"/>
                    <a:pt x="157081" y="39269"/>
                  </a:cubicBezTo>
                  <a:cubicBezTo>
                    <a:pt x="167134" y="39269"/>
                    <a:pt x="177181" y="43104"/>
                    <a:pt x="184851" y="50768"/>
                  </a:cubicBezTo>
                  <a:cubicBezTo>
                    <a:pt x="192522" y="58432"/>
                    <a:pt x="196350" y="68484"/>
                    <a:pt x="196350" y="78537"/>
                  </a:cubicBezTo>
                  <a:cubicBezTo>
                    <a:pt x="196350" y="88590"/>
                    <a:pt x="192515" y="98636"/>
                    <a:pt x="184851" y="106288"/>
                  </a:cubicBezTo>
                  <a:close/>
                  <a:moveTo>
                    <a:pt x="39269" y="78537"/>
                  </a:moveTo>
                  <a:cubicBezTo>
                    <a:pt x="47718" y="70801"/>
                    <a:pt x="57280" y="61194"/>
                    <a:pt x="70356" y="52829"/>
                  </a:cubicBezTo>
                  <a:cubicBezTo>
                    <a:pt x="83217" y="44603"/>
                    <a:pt x="96215" y="38267"/>
                    <a:pt x="109265" y="33843"/>
                  </a:cubicBezTo>
                  <a:cubicBezTo>
                    <a:pt x="98322" y="45539"/>
                    <a:pt x="91627" y="61253"/>
                    <a:pt x="91627" y="78537"/>
                  </a:cubicBezTo>
                  <a:cubicBezTo>
                    <a:pt x="91627" y="94219"/>
                    <a:pt x="97144" y="108643"/>
                    <a:pt x="106340" y="119901"/>
                  </a:cubicBezTo>
                  <a:cubicBezTo>
                    <a:pt x="92059" y="114207"/>
                    <a:pt x="77484" y="106484"/>
                    <a:pt x="62980" y="96778"/>
                  </a:cubicBezTo>
                  <a:cubicBezTo>
                    <a:pt x="53222" y="90253"/>
                    <a:pt x="46108" y="84264"/>
                    <a:pt x="39269" y="78544"/>
                  </a:cubicBezTo>
                  <a:close/>
                  <a:moveTo>
                    <a:pt x="243793" y="104246"/>
                  </a:moveTo>
                  <a:cubicBezTo>
                    <a:pt x="230926" y="112439"/>
                    <a:pt x="217922" y="118788"/>
                    <a:pt x="204865" y="123238"/>
                  </a:cubicBezTo>
                  <a:cubicBezTo>
                    <a:pt x="215814" y="111523"/>
                    <a:pt x="222523" y="95816"/>
                    <a:pt x="222523" y="78525"/>
                  </a:cubicBezTo>
                  <a:cubicBezTo>
                    <a:pt x="222523" y="62850"/>
                    <a:pt x="217012" y="48470"/>
                    <a:pt x="207823" y="37200"/>
                  </a:cubicBezTo>
                  <a:cubicBezTo>
                    <a:pt x="222097" y="42842"/>
                    <a:pt x="236666" y="50604"/>
                    <a:pt x="251169" y="60297"/>
                  </a:cubicBezTo>
                  <a:cubicBezTo>
                    <a:pt x="260927" y="66822"/>
                    <a:pt x="268042" y="72811"/>
                    <a:pt x="274881" y="78531"/>
                  </a:cubicBezTo>
                  <a:cubicBezTo>
                    <a:pt x="266432" y="86267"/>
                    <a:pt x="256870" y="95875"/>
                    <a:pt x="243793" y="10423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2" name="Dowolny kształt: kształt 1231">
              <a:extLst>
                <a:ext uri="{FF2B5EF4-FFF2-40B4-BE49-F238E27FC236}">
                  <a16:creationId xmlns:a16="http://schemas.microsoft.com/office/drawing/2014/main" id="{376A76EE-9540-954A-4D17-38B424582C6D}"/>
                </a:ext>
              </a:extLst>
            </p:cNvPr>
            <p:cNvSpPr/>
            <p:nvPr/>
          </p:nvSpPr>
          <p:spPr>
            <a:xfrm>
              <a:off x="7834570" y="6361531"/>
              <a:ext cx="78537" cy="78537"/>
            </a:xfrm>
            <a:custGeom>
              <a:avLst/>
              <a:gdLst>
                <a:gd name="connsiteX0" fmla="*/ 52358 w 78537"/>
                <a:gd name="connsiteY0" fmla="*/ 78537 h 78537"/>
                <a:gd name="connsiteX1" fmla="*/ 78537 w 78537"/>
                <a:gd name="connsiteY1" fmla="*/ 78537 h 78537"/>
                <a:gd name="connsiteX2" fmla="*/ 78537 w 78537"/>
                <a:gd name="connsiteY2" fmla="*/ 13090 h 78537"/>
                <a:gd name="connsiteX3" fmla="*/ 65448 w 78537"/>
                <a:gd name="connsiteY3" fmla="*/ 0 h 78537"/>
                <a:gd name="connsiteX4" fmla="*/ 0 w 78537"/>
                <a:gd name="connsiteY4" fmla="*/ 0 h 78537"/>
                <a:gd name="connsiteX5" fmla="*/ 0 w 78537"/>
                <a:gd name="connsiteY5" fmla="*/ 26179 h 78537"/>
                <a:gd name="connsiteX6" fmla="*/ 52358 w 78537"/>
                <a:gd name="connsiteY6" fmla="*/ 26179 h 78537"/>
                <a:gd name="connsiteX7" fmla="*/ 52358 w 78537"/>
                <a:gd name="connsiteY7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52358" y="78537"/>
                  </a:moveTo>
                  <a:lnTo>
                    <a:pt x="78537" y="78537"/>
                  </a:lnTo>
                  <a:lnTo>
                    <a:pt x="78537" y="13090"/>
                  </a:lnTo>
                  <a:lnTo>
                    <a:pt x="65448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52358" y="26179"/>
                  </a:lnTo>
                  <a:lnTo>
                    <a:pt x="52358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3" name="Dowolny kształt: kształt 1232">
              <a:extLst>
                <a:ext uri="{FF2B5EF4-FFF2-40B4-BE49-F238E27FC236}">
                  <a16:creationId xmlns:a16="http://schemas.microsoft.com/office/drawing/2014/main" id="{27B89828-9F60-24E7-7C08-7AD0942F9E20}"/>
                </a:ext>
              </a:extLst>
            </p:cNvPr>
            <p:cNvSpPr/>
            <p:nvPr/>
          </p:nvSpPr>
          <p:spPr>
            <a:xfrm>
              <a:off x="7834570" y="6597143"/>
              <a:ext cx="78537" cy="78537"/>
            </a:xfrm>
            <a:custGeom>
              <a:avLst/>
              <a:gdLst>
                <a:gd name="connsiteX0" fmla="*/ 0 w 78537"/>
                <a:gd name="connsiteY0" fmla="*/ 52358 h 78537"/>
                <a:gd name="connsiteX1" fmla="*/ 0 w 78537"/>
                <a:gd name="connsiteY1" fmla="*/ 78537 h 78537"/>
                <a:gd name="connsiteX2" fmla="*/ 65448 w 78537"/>
                <a:gd name="connsiteY2" fmla="*/ 78537 h 78537"/>
                <a:gd name="connsiteX3" fmla="*/ 78537 w 78537"/>
                <a:gd name="connsiteY3" fmla="*/ 65448 h 78537"/>
                <a:gd name="connsiteX4" fmla="*/ 78537 w 78537"/>
                <a:gd name="connsiteY4" fmla="*/ 0 h 78537"/>
                <a:gd name="connsiteX5" fmla="*/ 52358 w 78537"/>
                <a:gd name="connsiteY5" fmla="*/ 0 h 78537"/>
                <a:gd name="connsiteX6" fmla="*/ 52358 w 78537"/>
                <a:gd name="connsiteY6" fmla="*/ 52358 h 78537"/>
                <a:gd name="connsiteX7" fmla="*/ 0 w 78537"/>
                <a:gd name="connsiteY7" fmla="*/ 52358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0" y="52358"/>
                  </a:moveTo>
                  <a:lnTo>
                    <a:pt x="0" y="78537"/>
                  </a:lnTo>
                  <a:lnTo>
                    <a:pt x="65448" y="78537"/>
                  </a:lnTo>
                  <a:lnTo>
                    <a:pt x="78537" y="65448"/>
                  </a:lnTo>
                  <a:lnTo>
                    <a:pt x="78537" y="0"/>
                  </a:lnTo>
                  <a:lnTo>
                    <a:pt x="52358" y="0"/>
                  </a:lnTo>
                  <a:lnTo>
                    <a:pt x="52358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4" name="Dowolny kształt: kształt 1233">
              <a:extLst>
                <a:ext uri="{FF2B5EF4-FFF2-40B4-BE49-F238E27FC236}">
                  <a16:creationId xmlns:a16="http://schemas.microsoft.com/office/drawing/2014/main" id="{12650EAC-D532-ECA4-D974-7A54CA4D0A9F}"/>
                </a:ext>
              </a:extLst>
            </p:cNvPr>
            <p:cNvSpPr/>
            <p:nvPr/>
          </p:nvSpPr>
          <p:spPr>
            <a:xfrm>
              <a:off x="7598958" y="6597143"/>
              <a:ext cx="78537" cy="78537"/>
            </a:xfrm>
            <a:custGeom>
              <a:avLst/>
              <a:gdLst>
                <a:gd name="connsiteX0" fmla="*/ 26179 w 78537"/>
                <a:gd name="connsiteY0" fmla="*/ 0 h 78537"/>
                <a:gd name="connsiteX1" fmla="*/ 0 w 78537"/>
                <a:gd name="connsiteY1" fmla="*/ 0 h 78537"/>
                <a:gd name="connsiteX2" fmla="*/ 0 w 78537"/>
                <a:gd name="connsiteY2" fmla="*/ 65448 h 78537"/>
                <a:gd name="connsiteX3" fmla="*/ 13090 w 78537"/>
                <a:gd name="connsiteY3" fmla="*/ 78537 h 78537"/>
                <a:gd name="connsiteX4" fmla="*/ 78537 w 78537"/>
                <a:gd name="connsiteY4" fmla="*/ 78537 h 78537"/>
                <a:gd name="connsiteX5" fmla="*/ 78537 w 78537"/>
                <a:gd name="connsiteY5" fmla="*/ 52358 h 78537"/>
                <a:gd name="connsiteX6" fmla="*/ 26179 w 78537"/>
                <a:gd name="connsiteY6" fmla="*/ 52358 h 78537"/>
                <a:gd name="connsiteX7" fmla="*/ 26179 w 78537"/>
                <a:gd name="connsiteY7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26179" y="0"/>
                  </a:moveTo>
                  <a:lnTo>
                    <a:pt x="0" y="0"/>
                  </a:lnTo>
                  <a:lnTo>
                    <a:pt x="0" y="65448"/>
                  </a:lnTo>
                  <a:lnTo>
                    <a:pt x="13090" y="78537"/>
                  </a:lnTo>
                  <a:lnTo>
                    <a:pt x="78537" y="78537"/>
                  </a:lnTo>
                  <a:lnTo>
                    <a:pt x="78537" y="52358"/>
                  </a:lnTo>
                  <a:lnTo>
                    <a:pt x="26179" y="52358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5" name="Dowolny kształt: kształt 1234">
              <a:extLst>
                <a:ext uri="{FF2B5EF4-FFF2-40B4-BE49-F238E27FC236}">
                  <a16:creationId xmlns:a16="http://schemas.microsoft.com/office/drawing/2014/main" id="{9AF1059E-729C-1F01-35E3-530123764916}"/>
                </a:ext>
              </a:extLst>
            </p:cNvPr>
            <p:cNvSpPr/>
            <p:nvPr/>
          </p:nvSpPr>
          <p:spPr>
            <a:xfrm>
              <a:off x="7598958" y="6361531"/>
              <a:ext cx="78537" cy="78537"/>
            </a:xfrm>
            <a:custGeom>
              <a:avLst/>
              <a:gdLst>
                <a:gd name="connsiteX0" fmla="*/ 78537 w 78537"/>
                <a:gd name="connsiteY0" fmla="*/ 26179 h 78537"/>
                <a:gd name="connsiteX1" fmla="*/ 78537 w 78537"/>
                <a:gd name="connsiteY1" fmla="*/ 0 h 78537"/>
                <a:gd name="connsiteX2" fmla="*/ 13090 w 78537"/>
                <a:gd name="connsiteY2" fmla="*/ 0 h 78537"/>
                <a:gd name="connsiteX3" fmla="*/ 0 w 78537"/>
                <a:gd name="connsiteY3" fmla="*/ 13090 h 78537"/>
                <a:gd name="connsiteX4" fmla="*/ 0 w 78537"/>
                <a:gd name="connsiteY4" fmla="*/ 78537 h 78537"/>
                <a:gd name="connsiteX5" fmla="*/ 26179 w 78537"/>
                <a:gd name="connsiteY5" fmla="*/ 78537 h 78537"/>
                <a:gd name="connsiteX6" fmla="*/ 26179 w 78537"/>
                <a:gd name="connsiteY6" fmla="*/ 26179 h 78537"/>
                <a:gd name="connsiteX7" fmla="*/ 78537 w 78537"/>
                <a:gd name="connsiteY7" fmla="*/ 2617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78537" y="26179"/>
                  </a:moveTo>
                  <a:lnTo>
                    <a:pt x="78537" y="0"/>
                  </a:lnTo>
                  <a:lnTo>
                    <a:pt x="13090" y="0"/>
                  </a:lnTo>
                  <a:lnTo>
                    <a:pt x="0" y="13090"/>
                  </a:lnTo>
                  <a:lnTo>
                    <a:pt x="0" y="78537"/>
                  </a:lnTo>
                  <a:lnTo>
                    <a:pt x="26179" y="78537"/>
                  </a:lnTo>
                  <a:lnTo>
                    <a:pt x="26179" y="26179"/>
                  </a:lnTo>
                  <a:lnTo>
                    <a:pt x="78537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36" name="Grupa 1235">
            <a:extLst>
              <a:ext uri="{FF2B5EF4-FFF2-40B4-BE49-F238E27FC236}">
                <a16:creationId xmlns:a16="http://schemas.microsoft.com/office/drawing/2014/main" id="{7EFE6CC1-0D28-C9FA-8D6C-FEFE4ACF0C09}"/>
              </a:ext>
            </a:extLst>
          </p:cNvPr>
          <p:cNvGrpSpPr/>
          <p:nvPr userDrawn="1"/>
        </p:nvGrpSpPr>
        <p:grpSpPr>
          <a:xfrm>
            <a:off x="22032566" y="1545192"/>
            <a:ext cx="616302" cy="616302"/>
            <a:chOff x="5360641" y="2879705"/>
            <a:chExt cx="314149" cy="314149"/>
          </a:xfrm>
        </p:grpSpPr>
        <p:sp>
          <p:nvSpPr>
            <p:cNvPr id="1237" name="Dowolny kształt: kształt 1236">
              <a:extLst>
                <a:ext uri="{FF2B5EF4-FFF2-40B4-BE49-F238E27FC236}">
                  <a16:creationId xmlns:a16="http://schemas.microsoft.com/office/drawing/2014/main" id="{A2BE7A08-4F22-0E6B-0BC1-52529AE46B3D}"/>
                </a:ext>
              </a:extLst>
            </p:cNvPr>
            <p:cNvSpPr/>
            <p:nvPr/>
          </p:nvSpPr>
          <p:spPr>
            <a:xfrm>
              <a:off x="5596253" y="2879705"/>
              <a:ext cx="78537" cy="78537"/>
            </a:xfrm>
            <a:custGeom>
              <a:avLst/>
              <a:gdLst>
                <a:gd name="connsiteX0" fmla="*/ 52358 w 78537"/>
                <a:gd name="connsiteY0" fmla="*/ 78537 h 78537"/>
                <a:gd name="connsiteX1" fmla="*/ 78537 w 78537"/>
                <a:gd name="connsiteY1" fmla="*/ 78537 h 78537"/>
                <a:gd name="connsiteX2" fmla="*/ 78537 w 78537"/>
                <a:gd name="connsiteY2" fmla="*/ 13090 h 78537"/>
                <a:gd name="connsiteX3" fmla="*/ 65448 w 78537"/>
                <a:gd name="connsiteY3" fmla="*/ 0 h 78537"/>
                <a:gd name="connsiteX4" fmla="*/ 0 w 78537"/>
                <a:gd name="connsiteY4" fmla="*/ 0 h 78537"/>
                <a:gd name="connsiteX5" fmla="*/ 0 w 78537"/>
                <a:gd name="connsiteY5" fmla="*/ 26179 h 78537"/>
                <a:gd name="connsiteX6" fmla="*/ 52358 w 78537"/>
                <a:gd name="connsiteY6" fmla="*/ 26179 h 78537"/>
                <a:gd name="connsiteX7" fmla="*/ 52358 w 78537"/>
                <a:gd name="connsiteY7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52358" y="78537"/>
                  </a:moveTo>
                  <a:lnTo>
                    <a:pt x="78537" y="78537"/>
                  </a:lnTo>
                  <a:lnTo>
                    <a:pt x="78537" y="13090"/>
                  </a:lnTo>
                  <a:lnTo>
                    <a:pt x="65448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52358" y="26179"/>
                  </a:lnTo>
                  <a:lnTo>
                    <a:pt x="52358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8" name="Dowolny kształt: kształt 1237">
              <a:extLst>
                <a:ext uri="{FF2B5EF4-FFF2-40B4-BE49-F238E27FC236}">
                  <a16:creationId xmlns:a16="http://schemas.microsoft.com/office/drawing/2014/main" id="{8BC6F8D4-707D-F9B1-37A6-A6584D6AC18E}"/>
                </a:ext>
              </a:extLst>
            </p:cNvPr>
            <p:cNvSpPr/>
            <p:nvPr/>
          </p:nvSpPr>
          <p:spPr>
            <a:xfrm>
              <a:off x="5596253" y="3115317"/>
              <a:ext cx="78537" cy="78537"/>
            </a:xfrm>
            <a:custGeom>
              <a:avLst/>
              <a:gdLst>
                <a:gd name="connsiteX0" fmla="*/ 0 w 78537"/>
                <a:gd name="connsiteY0" fmla="*/ 52358 h 78537"/>
                <a:gd name="connsiteX1" fmla="*/ 0 w 78537"/>
                <a:gd name="connsiteY1" fmla="*/ 78537 h 78537"/>
                <a:gd name="connsiteX2" fmla="*/ 65448 w 78537"/>
                <a:gd name="connsiteY2" fmla="*/ 78537 h 78537"/>
                <a:gd name="connsiteX3" fmla="*/ 78537 w 78537"/>
                <a:gd name="connsiteY3" fmla="*/ 65448 h 78537"/>
                <a:gd name="connsiteX4" fmla="*/ 78537 w 78537"/>
                <a:gd name="connsiteY4" fmla="*/ 0 h 78537"/>
                <a:gd name="connsiteX5" fmla="*/ 52358 w 78537"/>
                <a:gd name="connsiteY5" fmla="*/ 0 h 78537"/>
                <a:gd name="connsiteX6" fmla="*/ 52358 w 78537"/>
                <a:gd name="connsiteY6" fmla="*/ 52358 h 78537"/>
                <a:gd name="connsiteX7" fmla="*/ 0 w 78537"/>
                <a:gd name="connsiteY7" fmla="*/ 52358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0" y="52358"/>
                  </a:moveTo>
                  <a:lnTo>
                    <a:pt x="0" y="78537"/>
                  </a:lnTo>
                  <a:lnTo>
                    <a:pt x="65448" y="78537"/>
                  </a:lnTo>
                  <a:lnTo>
                    <a:pt x="78537" y="65448"/>
                  </a:lnTo>
                  <a:lnTo>
                    <a:pt x="78537" y="0"/>
                  </a:lnTo>
                  <a:lnTo>
                    <a:pt x="52358" y="0"/>
                  </a:lnTo>
                  <a:lnTo>
                    <a:pt x="52358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9" name="Dowolny kształt: kształt 1238">
              <a:extLst>
                <a:ext uri="{FF2B5EF4-FFF2-40B4-BE49-F238E27FC236}">
                  <a16:creationId xmlns:a16="http://schemas.microsoft.com/office/drawing/2014/main" id="{83C9B7D6-B398-89E1-3A43-29CDA4BD5F2A}"/>
                </a:ext>
              </a:extLst>
            </p:cNvPr>
            <p:cNvSpPr/>
            <p:nvPr/>
          </p:nvSpPr>
          <p:spPr>
            <a:xfrm>
              <a:off x="5360641" y="3115317"/>
              <a:ext cx="78537" cy="78537"/>
            </a:xfrm>
            <a:custGeom>
              <a:avLst/>
              <a:gdLst>
                <a:gd name="connsiteX0" fmla="*/ 26179 w 78537"/>
                <a:gd name="connsiteY0" fmla="*/ 0 h 78537"/>
                <a:gd name="connsiteX1" fmla="*/ 0 w 78537"/>
                <a:gd name="connsiteY1" fmla="*/ 0 h 78537"/>
                <a:gd name="connsiteX2" fmla="*/ 0 w 78537"/>
                <a:gd name="connsiteY2" fmla="*/ 65448 h 78537"/>
                <a:gd name="connsiteX3" fmla="*/ 13090 w 78537"/>
                <a:gd name="connsiteY3" fmla="*/ 78537 h 78537"/>
                <a:gd name="connsiteX4" fmla="*/ 78537 w 78537"/>
                <a:gd name="connsiteY4" fmla="*/ 78537 h 78537"/>
                <a:gd name="connsiteX5" fmla="*/ 78537 w 78537"/>
                <a:gd name="connsiteY5" fmla="*/ 52358 h 78537"/>
                <a:gd name="connsiteX6" fmla="*/ 26179 w 78537"/>
                <a:gd name="connsiteY6" fmla="*/ 52358 h 78537"/>
                <a:gd name="connsiteX7" fmla="*/ 26179 w 78537"/>
                <a:gd name="connsiteY7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26179" y="0"/>
                  </a:moveTo>
                  <a:lnTo>
                    <a:pt x="0" y="0"/>
                  </a:lnTo>
                  <a:lnTo>
                    <a:pt x="0" y="65448"/>
                  </a:lnTo>
                  <a:lnTo>
                    <a:pt x="13090" y="78537"/>
                  </a:lnTo>
                  <a:lnTo>
                    <a:pt x="78537" y="78537"/>
                  </a:lnTo>
                  <a:lnTo>
                    <a:pt x="78537" y="52358"/>
                  </a:lnTo>
                  <a:lnTo>
                    <a:pt x="26179" y="52358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0" name="Dowolny kształt: kształt 1239">
              <a:extLst>
                <a:ext uri="{FF2B5EF4-FFF2-40B4-BE49-F238E27FC236}">
                  <a16:creationId xmlns:a16="http://schemas.microsoft.com/office/drawing/2014/main" id="{F7D8DBDB-2204-6A3A-B6BA-EC73AD52BAB9}"/>
                </a:ext>
              </a:extLst>
            </p:cNvPr>
            <p:cNvSpPr/>
            <p:nvPr/>
          </p:nvSpPr>
          <p:spPr>
            <a:xfrm>
              <a:off x="5360641" y="2879705"/>
              <a:ext cx="78537" cy="78537"/>
            </a:xfrm>
            <a:custGeom>
              <a:avLst/>
              <a:gdLst>
                <a:gd name="connsiteX0" fmla="*/ 78537 w 78537"/>
                <a:gd name="connsiteY0" fmla="*/ 26179 h 78537"/>
                <a:gd name="connsiteX1" fmla="*/ 78537 w 78537"/>
                <a:gd name="connsiteY1" fmla="*/ 0 h 78537"/>
                <a:gd name="connsiteX2" fmla="*/ 13090 w 78537"/>
                <a:gd name="connsiteY2" fmla="*/ 0 h 78537"/>
                <a:gd name="connsiteX3" fmla="*/ 0 w 78537"/>
                <a:gd name="connsiteY3" fmla="*/ 13090 h 78537"/>
                <a:gd name="connsiteX4" fmla="*/ 0 w 78537"/>
                <a:gd name="connsiteY4" fmla="*/ 78537 h 78537"/>
                <a:gd name="connsiteX5" fmla="*/ 26179 w 78537"/>
                <a:gd name="connsiteY5" fmla="*/ 78537 h 78537"/>
                <a:gd name="connsiteX6" fmla="*/ 26179 w 78537"/>
                <a:gd name="connsiteY6" fmla="*/ 26179 h 78537"/>
                <a:gd name="connsiteX7" fmla="*/ 78537 w 78537"/>
                <a:gd name="connsiteY7" fmla="*/ 2617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78537" y="26179"/>
                  </a:moveTo>
                  <a:lnTo>
                    <a:pt x="78537" y="0"/>
                  </a:lnTo>
                  <a:lnTo>
                    <a:pt x="13090" y="0"/>
                  </a:lnTo>
                  <a:lnTo>
                    <a:pt x="0" y="13090"/>
                  </a:lnTo>
                  <a:lnTo>
                    <a:pt x="0" y="78537"/>
                  </a:lnTo>
                  <a:lnTo>
                    <a:pt x="26179" y="78537"/>
                  </a:lnTo>
                  <a:lnTo>
                    <a:pt x="26179" y="26179"/>
                  </a:lnTo>
                  <a:lnTo>
                    <a:pt x="78537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1" name="Dowolny kształt: kształt 1240">
              <a:extLst>
                <a:ext uri="{FF2B5EF4-FFF2-40B4-BE49-F238E27FC236}">
                  <a16:creationId xmlns:a16="http://schemas.microsoft.com/office/drawing/2014/main" id="{FE54117F-581A-F23B-3BC9-1DC5E211755F}"/>
                </a:ext>
              </a:extLst>
            </p:cNvPr>
            <p:cNvSpPr/>
            <p:nvPr/>
          </p:nvSpPr>
          <p:spPr>
            <a:xfrm>
              <a:off x="5412947" y="2932063"/>
              <a:ext cx="209433" cy="209433"/>
            </a:xfrm>
            <a:custGeom>
              <a:avLst/>
              <a:gdLst>
                <a:gd name="connsiteX0" fmla="*/ 209433 w 209433"/>
                <a:gd name="connsiteY0" fmla="*/ 209433 h 209433"/>
                <a:gd name="connsiteX1" fmla="*/ 209433 w 209433"/>
                <a:gd name="connsiteY1" fmla="*/ 0 h 209433"/>
                <a:gd name="connsiteX2" fmla="*/ 0 w 209433"/>
                <a:gd name="connsiteY2" fmla="*/ 0 h 209433"/>
                <a:gd name="connsiteX3" fmla="*/ 0 w 209433"/>
                <a:gd name="connsiteY3" fmla="*/ 209433 h 209433"/>
                <a:gd name="connsiteX4" fmla="*/ 209433 w 209433"/>
                <a:gd name="connsiteY4" fmla="*/ 209433 h 209433"/>
                <a:gd name="connsiteX5" fmla="*/ 196344 w 209433"/>
                <a:gd name="connsiteY5" fmla="*/ 170164 h 209433"/>
                <a:gd name="connsiteX6" fmla="*/ 117806 w 209433"/>
                <a:gd name="connsiteY6" fmla="*/ 91627 h 209433"/>
                <a:gd name="connsiteX7" fmla="*/ 91627 w 209433"/>
                <a:gd name="connsiteY7" fmla="*/ 117806 h 209433"/>
                <a:gd name="connsiteX8" fmla="*/ 13090 w 209433"/>
                <a:gd name="connsiteY8" fmla="*/ 13090 h 209433"/>
                <a:gd name="connsiteX9" fmla="*/ 196344 w 209433"/>
                <a:gd name="connsiteY9" fmla="*/ 13090 h 209433"/>
                <a:gd name="connsiteX10" fmla="*/ 196344 w 209433"/>
                <a:gd name="connsiteY10" fmla="*/ 170164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433" h="209433">
                  <a:moveTo>
                    <a:pt x="209433" y="209433"/>
                  </a:moveTo>
                  <a:lnTo>
                    <a:pt x="209433" y="0"/>
                  </a:lnTo>
                  <a:lnTo>
                    <a:pt x="0" y="0"/>
                  </a:lnTo>
                  <a:lnTo>
                    <a:pt x="0" y="209433"/>
                  </a:lnTo>
                  <a:lnTo>
                    <a:pt x="209433" y="209433"/>
                  </a:lnTo>
                  <a:close/>
                  <a:moveTo>
                    <a:pt x="196344" y="170164"/>
                  </a:moveTo>
                  <a:lnTo>
                    <a:pt x="117806" y="91627"/>
                  </a:lnTo>
                  <a:lnTo>
                    <a:pt x="91627" y="117806"/>
                  </a:lnTo>
                  <a:lnTo>
                    <a:pt x="13090" y="13090"/>
                  </a:lnTo>
                  <a:lnTo>
                    <a:pt x="196344" y="13090"/>
                  </a:lnTo>
                  <a:lnTo>
                    <a:pt x="196344" y="17016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2" name="Dowolny kształt: kształt 1241">
              <a:extLst>
                <a:ext uri="{FF2B5EF4-FFF2-40B4-BE49-F238E27FC236}">
                  <a16:creationId xmlns:a16="http://schemas.microsoft.com/office/drawing/2014/main" id="{4CCDD35E-D82E-48ED-0CB4-9D0A554B36F9}"/>
                </a:ext>
              </a:extLst>
            </p:cNvPr>
            <p:cNvSpPr/>
            <p:nvPr/>
          </p:nvSpPr>
          <p:spPr>
            <a:xfrm>
              <a:off x="5570022" y="2958242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26179 h 26179"/>
                <a:gd name="connsiteX2" fmla="*/ 0 w 26179"/>
                <a:gd name="connsiteY2" fmla="*/ 13090 h 26179"/>
                <a:gd name="connsiteX3" fmla="*/ 13090 w 26179"/>
                <a:gd name="connsiteY3" fmla="*/ 0 h 26179"/>
                <a:gd name="connsiteX4" fmla="*/ 26179 w 26179"/>
                <a:gd name="connsiteY4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20319"/>
                    <a:pt x="20319" y="26179"/>
                    <a:pt x="13090" y="26179"/>
                  </a:cubicBezTo>
                  <a:cubicBezTo>
                    <a:pt x="5860" y="26179"/>
                    <a:pt x="0" y="20319"/>
                    <a:pt x="0" y="13090"/>
                  </a:cubicBezTo>
                  <a:cubicBezTo>
                    <a:pt x="0" y="5860"/>
                    <a:pt x="5860" y="0"/>
                    <a:pt x="13090" y="0"/>
                  </a:cubicBezTo>
                  <a:cubicBezTo>
                    <a:pt x="20319" y="0"/>
                    <a:pt x="26179" y="5860"/>
                    <a:pt x="26179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243" name="Dowolny kształt: kształt 1242">
            <a:extLst>
              <a:ext uri="{FF2B5EF4-FFF2-40B4-BE49-F238E27FC236}">
                <a16:creationId xmlns:a16="http://schemas.microsoft.com/office/drawing/2014/main" id="{0B32C009-68F0-CE71-D983-500367E722E5}"/>
              </a:ext>
            </a:extLst>
          </p:cNvPr>
          <p:cNvSpPr/>
          <p:nvPr userDrawn="1"/>
        </p:nvSpPr>
        <p:spPr>
          <a:xfrm>
            <a:off x="25807427" y="-2101271"/>
            <a:ext cx="513586" cy="616302"/>
          </a:xfrm>
          <a:custGeom>
            <a:avLst/>
            <a:gdLst>
              <a:gd name="connsiteX0" fmla="*/ 130745 w 261791"/>
              <a:gd name="connsiteY0" fmla="*/ 0 h 314149"/>
              <a:gd name="connsiteX1" fmla="*/ 0 w 261791"/>
              <a:gd name="connsiteY1" fmla="*/ 52358 h 314149"/>
              <a:gd name="connsiteX2" fmla="*/ 26179 w 261791"/>
              <a:gd name="connsiteY2" fmla="*/ 235540 h 314149"/>
              <a:gd name="connsiteX3" fmla="*/ 130896 w 261791"/>
              <a:gd name="connsiteY3" fmla="*/ 314150 h 314149"/>
              <a:gd name="connsiteX4" fmla="*/ 235612 w 261791"/>
              <a:gd name="connsiteY4" fmla="*/ 235612 h 314149"/>
              <a:gd name="connsiteX5" fmla="*/ 261791 w 261791"/>
              <a:gd name="connsiteY5" fmla="*/ 52358 h 314149"/>
              <a:gd name="connsiteX6" fmla="*/ 130745 w 261791"/>
              <a:gd name="connsiteY6" fmla="*/ 0 h 314149"/>
              <a:gd name="connsiteX7" fmla="*/ 103126 w 261791"/>
              <a:gd name="connsiteY7" fmla="*/ 221868 h 314149"/>
              <a:gd name="connsiteX8" fmla="*/ 47594 w 261791"/>
              <a:gd name="connsiteY8" fmla="*/ 166336 h 314149"/>
              <a:gd name="connsiteX9" fmla="*/ 66102 w 261791"/>
              <a:gd name="connsiteY9" fmla="*/ 147827 h 314149"/>
              <a:gd name="connsiteX10" fmla="*/ 103126 w 261791"/>
              <a:gd name="connsiteY10" fmla="*/ 184851 h 314149"/>
              <a:gd name="connsiteX11" fmla="*/ 195683 w 261791"/>
              <a:gd name="connsiteY11" fmla="*/ 92295 h 314149"/>
              <a:gd name="connsiteX12" fmla="*/ 214191 w 261791"/>
              <a:gd name="connsiteY12" fmla="*/ 110803 h 314149"/>
              <a:gd name="connsiteX13" fmla="*/ 103120 w 261791"/>
              <a:gd name="connsiteY13" fmla="*/ 221875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1791" h="314149">
                <a:moveTo>
                  <a:pt x="130745" y="0"/>
                </a:moveTo>
                <a:lnTo>
                  <a:pt x="0" y="52358"/>
                </a:lnTo>
                <a:lnTo>
                  <a:pt x="26179" y="235540"/>
                </a:lnTo>
                <a:lnTo>
                  <a:pt x="130896" y="314150"/>
                </a:lnTo>
                <a:lnTo>
                  <a:pt x="235612" y="235612"/>
                </a:lnTo>
                <a:lnTo>
                  <a:pt x="261791" y="52358"/>
                </a:lnTo>
                <a:lnTo>
                  <a:pt x="130745" y="0"/>
                </a:lnTo>
                <a:close/>
                <a:moveTo>
                  <a:pt x="103126" y="221868"/>
                </a:moveTo>
                <a:lnTo>
                  <a:pt x="47594" y="166336"/>
                </a:lnTo>
                <a:lnTo>
                  <a:pt x="66102" y="147827"/>
                </a:lnTo>
                <a:lnTo>
                  <a:pt x="103126" y="184851"/>
                </a:lnTo>
                <a:lnTo>
                  <a:pt x="195683" y="92295"/>
                </a:lnTo>
                <a:lnTo>
                  <a:pt x="214191" y="110803"/>
                </a:lnTo>
                <a:lnTo>
                  <a:pt x="103120" y="2218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44" name="Dowolny kształt: kształt 1243">
            <a:extLst>
              <a:ext uri="{FF2B5EF4-FFF2-40B4-BE49-F238E27FC236}">
                <a16:creationId xmlns:a16="http://schemas.microsoft.com/office/drawing/2014/main" id="{ADDDACC1-F1CC-AD4D-C97F-40C9A6CA4BF1}"/>
              </a:ext>
            </a:extLst>
          </p:cNvPr>
          <p:cNvSpPr/>
          <p:nvPr userDrawn="1"/>
        </p:nvSpPr>
        <p:spPr>
          <a:xfrm>
            <a:off x="25139764" y="-2101271"/>
            <a:ext cx="513586" cy="616302"/>
          </a:xfrm>
          <a:custGeom>
            <a:avLst/>
            <a:gdLst>
              <a:gd name="connsiteX0" fmla="*/ 130745 w 261791"/>
              <a:gd name="connsiteY0" fmla="*/ 0 h 314149"/>
              <a:gd name="connsiteX1" fmla="*/ 0 w 261791"/>
              <a:gd name="connsiteY1" fmla="*/ 52358 h 314149"/>
              <a:gd name="connsiteX2" fmla="*/ 26179 w 261791"/>
              <a:gd name="connsiteY2" fmla="*/ 235540 h 314149"/>
              <a:gd name="connsiteX3" fmla="*/ 130896 w 261791"/>
              <a:gd name="connsiteY3" fmla="*/ 314150 h 314149"/>
              <a:gd name="connsiteX4" fmla="*/ 235612 w 261791"/>
              <a:gd name="connsiteY4" fmla="*/ 235612 h 314149"/>
              <a:gd name="connsiteX5" fmla="*/ 261791 w 261791"/>
              <a:gd name="connsiteY5" fmla="*/ 52358 h 314149"/>
              <a:gd name="connsiteX6" fmla="*/ 130745 w 261791"/>
              <a:gd name="connsiteY6" fmla="*/ 0 h 314149"/>
              <a:gd name="connsiteX7" fmla="*/ 211233 w 261791"/>
              <a:gd name="connsiteY7" fmla="*/ 221174 h 314149"/>
              <a:gd name="connsiteX8" fmla="*/ 130909 w 261791"/>
              <a:gd name="connsiteY8" fmla="*/ 281419 h 314149"/>
              <a:gd name="connsiteX9" fmla="*/ 130889 w 261791"/>
              <a:gd name="connsiteY9" fmla="*/ 281400 h 314149"/>
              <a:gd name="connsiteX10" fmla="*/ 130765 w 261791"/>
              <a:gd name="connsiteY10" fmla="*/ 28195 h 314149"/>
              <a:gd name="connsiteX11" fmla="*/ 232968 w 261791"/>
              <a:gd name="connsiteY11" fmla="*/ 69028 h 314149"/>
              <a:gd name="connsiteX12" fmla="*/ 211233 w 261791"/>
              <a:gd name="connsiteY12" fmla="*/ 221168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791" h="314149">
                <a:moveTo>
                  <a:pt x="130745" y="0"/>
                </a:moveTo>
                <a:lnTo>
                  <a:pt x="0" y="52358"/>
                </a:lnTo>
                <a:lnTo>
                  <a:pt x="26179" y="235540"/>
                </a:lnTo>
                <a:lnTo>
                  <a:pt x="130896" y="314150"/>
                </a:lnTo>
                <a:lnTo>
                  <a:pt x="235612" y="235612"/>
                </a:lnTo>
                <a:lnTo>
                  <a:pt x="261791" y="52358"/>
                </a:lnTo>
                <a:lnTo>
                  <a:pt x="130745" y="0"/>
                </a:lnTo>
                <a:close/>
                <a:moveTo>
                  <a:pt x="211233" y="221174"/>
                </a:moveTo>
                <a:lnTo>
                  <a:pt x="130909" y="281419"/>
                </a:lnTo>
                <a:lnTo>
                  <a:pt x="130889" y="281400"/>
                </a:lnTo>
                <a:lnTo>
                  <a:pt x="130765" y="28195"/>
                </a:lnTo>
                <a:lnTo>
                  <a:pt x="232968" y="69028"/>
                </a:lnTo>
                <a:lnTo>
                  <a:pt x="211233" y="22116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45" name="Dowolny kształt: kształt 1244">
            <a:extLst>
              <a:ext uri="{FF2B5EF4-FFF2-40B4-BE49-F238E27FC236}">
                <a16:creationId xmlns:a16="http://schemas.microsoft.com/office/drawing/2014/main" id="{CAD95B8B-F61F-1B07-4ED8-827F6AE64A0D}"/>
              </a:ext>
            </a:extLst>
          </p:cNvPr>
          <p:cNvSpPr/>
          <p:nvPr userDrawn="1"/>
        </p:nvSpPr>
        <p:spPr>
          <a:xfrm>
            <a:off x="26475090" y="-2101271"/>
            <a:ext cx="513586" cy="616302"/>
          </a:xfrm>
          <a:custGeom>
            <a:avLst/>
            <a:gdLst>
              <a:gd name="connsiteX0" fmla="*/ 130745 w 261791"/>
              <a:gd name="connsiteY0" fmla="*/ 0 h 314149"/>
              <a:gd name="connsiteX1" fmla="*/ 0 w 261791"/>
              <a:gd name="connsiteY1" fmla="*/ 52358 h 314149"/>
              <a:gd name="connsiteX2" fmla="*/ 26179 w 261791"/>
              <a:gd name="connsiteY2" fmla="*/ 235540 h 314149"/>
              <a:gd name="connsiteX3" fmla="*/ 130896 w 261791"/>
              <a:gd name="connsiteY3" fmla="*/ 314150 h 314149"/>
              <a:gd name="connsiteX4" fmla="*/ 235612 w 261791"/>
              <a:gd name="connsiteY4" fmla="*/ 235612 h 314149"/>
              <a:gd name="connsiteX5" fmla="*/ 261791 w 261791"/>
              <a:gd name="connsiteY5" fmla="*/ 52358 h 314149"/>
              <a:gd name="connsiteX6" fmla="*/ 130745 w 261791"/>
              <a:gd name="connsiteY6" fmla="*/ 0 h 314149"/>
              <a:gd name="connsiteX7" fmla="*/ 191055 w 261791"/>
              <a:gd name="connsiteY7" fmla="*/ 203353 h 314149"/>
              <a:gd name="connsiteX8" fmla="*/ 172547 w 261791"/>
              <a:gd name="connsiteY8" fmla="*/ 221862 h 314149"/>
              <a:gd name="connsiteX9" fmla="*/ 130896 w 261791"/>
              <a:gd name="connsiteY9" fmla="*/ 180211 h 314149"/>
              <a:gd name="connsiteX10" fmla="*/ 89245 w 261791"/>
              <a:gd name="connsiteY10" fmla="*/ 221862 h 314149"/>
              <a:gd name="connsiteX11" fmla="*/ 70736 w 261791"/>
              <a:gd name="connsiteY11" fmla="*/ 203353 h 314149"/>
              <a:gd name="connsiteX12" fmla="*/ 112387 w 261791"/>
              <a:gd name="connsiteY12" fmla="*/ 161702 h 314149"/>
              <a:gd name="connsiteX13" fmla="*/ 70736 w 261791"/>
              <a:gd name="connsiteY13" fmla="*/ 120051 h 314149"/>
              <a:gd name="connsiteX14" fmla="*/ 89245 w 261791"/>
              <a:gd name="connsiteY14" fmla="*/ 101542 h 314149"/>
              <a:gd name="connsiteX15" fmla="*/ 130896 w 261791"/>
              <a:gd name="connsiteY15" fmla="*/ 143193 h 314149"/>
              <a:gd name="connsiteX16" fmla="*/ 172547 w 261791"/>
              <a:gd name="connsiteY16" fmla="*/ 101542 h 314149"/>
              <a:gd name="connsiteX17" fmla="*/ 191055 w 261791"/>
              <a:gd name="connsiteY17" fmla="*/ 120051 h 314149"/>
              <a:gd name="connsiteX18" fmla="*/ 149404 w 261791"/>
              <a:gd name="connsiteY18" fmla="*/ 161702 h 314149"/>
              <a:gd name="connsiteX19" fmla="*/ 191055 w 261791"/>
              <a:gd name="connsiteY19" fmla="*/ 203353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1791" h="314149">
                <a:moveTo>
                  <a:pt x="130745" y="0"/>
                </a:moveTo>
                <a:lnTo>
                  <a:pt x="0" y="52358"/>
                </a:lnTo>
                <a:lnTo>
                  <a:pt x="26179" y="235540"/>
                </a:lnTo>
                <a:lnTo>
                  <a:pt x="130896" y="314150"/>
                </a:lnTo>
                <a:lnTo>
                  <a:pt x="235612" y="235612"/>
                </a:lnTo>
                <a:lnTo>
                  <a:pt x="261791" y="52358"/>
                </a:lnTo>
                <a:lnTo>
                  <a:pt x="130745" y="0"/>
                </a:lnTo>
                <a:close/>
                <a:moveTo>
                  <a:pt x="191055" y="203353"/>
                </a:moveTo>
                <a:lnTo>
                  <a:pt x="172547" y="221862"/>
                </a:lnTo>
                <a:lnTo>
                  <a:pt x="130896" y="180211"/>
                </a:lnTo>
                <a:lnTo>
                  <a:pt x="89245" y="221862"/>
                </a:lnTo>
                <a:lnTo>
                  <a:pt x="70736" y="203353"/>
                </a:lnTo>
                <a:lnTo>
                  <a:pt x="112387" y="161702"/>
                </a:lnTo>
                <a:lnTo>
                  <a:pt x="70736" y="120051"/>
                </a:lnTo>
                <a:lnTo>
                  <a:pt x="89245" y="101542"/>
                </a:lnTo>
                <a:lnTo>
                  <a:pt x="130896" y="143193"/>
                </a:lnTo>
                <a:lnTo>
                  <a:pt x="172547" y="101542"/>
                </a:lnTo>
                <a:lnTo>
                  <a:pt x="191055" y="120051"/>
                </a:lnTo>
                <a:lnTo>
                  <a:pt x="149404" y="161702"/>
                </a:lnTo>
                <a:lnTo>
                  <a:pt x="191055" y="20335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46" name="Dowolny kształt: kształt 1245">
            <a:extLst>
              <a:ext uri="{FF2B5EF4-FFF2-40B4-BE49-F238E27FC236}">
                <a16:creationId xmlns:a16="http://schemas.microsoft.com/office/drawing/2014/main" id="{21039F53-01EF-023C-C35E-68C131845E13}"/>
              </a:ext>
            </a:extLst>
          </p:cNvPr>
          <p:cNvSpPr/>
          <p:nvPr userDrawn="1"/>
        </p:nvSpPr>
        <p:spPr>
          <a:xfrm>
            <a:off x="25088406" y="-2768934"/>
            <a:ext cx="616302" cy="616302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129305 w 314149"/>
              <a:gd name="connsiteY5" fmla="*/ 221868 h 314149"/>
              <a:gd name="connsiteX6" fmla="*/ 73773 w 314149"/>
              <a:gd name="connsiteY6" fmla="*/ 166336 h 314149"/>
              <a:gd name="connsiteX7" fmla="*/ 92281 w 314149"/>
              <a:gd name="connsiteY7" fmla="*/ 147827 h 314149"/>
              <a:gd name="connsiteX8" fmla="*/ 129305 w 314149"/>
              <a:gd name="connsiteY8" fmla="*/ 184851 h 314149"/>
              <a:gd name="connsiteX9" fmla="*/ 221862 w 314149"/>
              <a:gd name="connsiteY9" fmla="*/ 92295 h 314149"/>
              <a:gd name="connsiteX10" fmla="*/ 240370 w 314149"/>
              <a:gd name="connsiteY10" fmla="*/ 110803 h 314149"/>
              <a:gd name="connsiteX11" fmla="*/ 129299 w 314149"/>
              <a:gd name="connsiteY11" fmla="*/ 221875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ubicBezTo>
                  <a:pt x="314150" y="70324"/>
                  <a:pt x="243826" y="0"/>
                  <a:pt x="157075" y="0"/>
                </a:cubicBezTo>
                <a:close/>
                <a:moveTo>
                  <a:pt x="129305" y="221868"/>
                </a:moveTo>
                <a:lnTo>
                  <a:pt x="73773" y="166336"/>
                </a:lnTo>
                <a:lnTo>
                  <a:pt x="92281" y="147827"/>
                </a:lnTo>
                <a:lnTo>
                  <a:pt x="129305" y="184851"/>
                </a:lnTo>
                <a:lnTo>
                  <a:pt x="221862" y="92295"/>
                </a:lnTo>
                <a:lnTo>
                  <a:pt x="240370" y="110803"/>
                </a:lnTo>
                <a:lnTo>
                  <a:pt x="129299" y="2218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47" name="Dowolny kształt: kształt 1246">
            <a:extLst>
              <a:ext uri="{FF2B5EF4-FFF2-40B4-BE49-F238E27FC236}">
                <a16:creationId xmlns:a16="http://schemas.microsoft.com/office/drawing/2014/main" id="{2CCA3684-BB1C-1EE8-464B-C5274F64B449}"/>
              </a:ext>
            </a:extLst>
          </p:cNvPr>
          <p:cNvSpPr/>
          <p:nvPr userDrawn="1"/>
        </p:nvSpPr>
        <p:spPr>
          <a:xfrm>
            <a:off x="25810007" y="-2660516"/>
            <a:ext cx="508424" cy="399467"/>
          </a:xfrm>
          <a:custGeom>
            <a:avLst/>
            <a:gdLst>
              <a:gd name="connsiteX0" fmla="*/ 83302 w 259160"/>
              <a:gd name="connsiteY0" fmla="*/ 203621 h 203621"/>
              <a:gd name="connsiteX1" fmla="*/ 0 w 259160"/>
              <a:gd name="connsiteY1" fmla="*/ 120319 h 203621"/>
              <a:gd name="connsiteX2" fmla="*/ 27770 w 259160"/>
              <a:gd name="connsiteY2" fmla="*/ 92556 h 203621"/>
              <a:gd name="connsiteX3" fmla="*/ 83302 w 259160"/>
              <a:gd name="connsiteY3" fmla="*/ 148089 h 203621"/>
              <a:gd name="connsiteX4" fmla="*/ 231391 w 259160"/>
              <a:gd name="connsiteY4" fmla="*/ 0 h 203621"/>
              <a:gd name="connsiteX5" fmla="*/ 259161 w 259160"/>
              <a:gd name="connsiteY5" fmla="*/ 27763 h 203621"/>
              <a:gd name="connsiteX6" fmla="*/ 83302 w 259160"/>
              <a:gd name="connsiteY6" fmla="*/ 203621 h 20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160" h="203621">
                <a:moveTo>
                  <a:pt x="83302" y="203621"/>
                </a:moveTo>
                <a:lnTo>
                  <a:pt x="0" y="120319"/>
                </a:lnTo>
                <a:lnTo>
                  <a:pt x="27770" y="92556"/>
                </a:lnTo>
                <a:lnTo>
                  <a:pt x="83302" y="148089"/>
                </a:lnTo>
                <a:lnTo>
                  <a:pt x="231391" y="0"/>
                </a:lnTo>
                <a:lnTo>
                  <a:pt x="259161" y="27763"/>
                </a:lnTo>
                <a:lnTo>
                  <a:pt x="83302" y="20362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48" name="Dowolny kształt: kształt 1247">
            <a:extLst>
              <a:ext uri="{FF2B5EF4-FFF2-40B4-BE49-F238E27FC236}">
                <a16:creationId xmlns:a16="http://schemas.microsoft.com/office/drawing/2014/main" id="{62F5FEC2-94DC-4C48-8BF1-88165D2A5A93}"/>
              </a:ext>
            </a:extLst>
          </p:cNvPr>
          <p:cNvSpPr/>
          <p:nvPr userDrawn="1"/>
        </p:nvSpPr>
        <p:spPr>
          <a:xfrm>
            <a:off x="27199812" y="-2660516"/>
            <a:ext cx="399465" cy="399467"/>
          </a:xfrm>
          <a:custGeom>
            <a:avLst/>
            <a:gdLst>
              <a:gd name="connsiteX0" fmla="*/ 203621 w 203620"/>
              <a:gd name="connsiteY0" fmla="*/ 27763 h 203621"/>
              <a:gd name="connsiteX1" fmla="*/ 175858 w 203620"/>
              <a:gd name="connsiteY1" fmla="*/ 0 h 203621"/>
              <a:gd name="connsiteX2" fmla="*/ 101810 w 203620"/>
              <a:gd name="connsiteY2" fmla="*/ 74041 h 203621"/>
              <a:gd name="connsiteX3" fmla="*/ 27763 w 203620"/>
              <a:gd name="connsiteY3" fmla="*/ 0 h 203621"/>
              <a:gd name="connsiteX4" fmla="*/ 0 w 203620"/>
              <a:gd name="connsiteY4" fmla="*/ 27763 h 203621"/>
              <a:gd name="connsiteX5" fmla="*/ 74041 w 203620"/>
              <a:gd name="connsiteY5" fmla="*/ 101811 h 203621"/>
              <a:gd name="connsiteX6" fmla="*/ 0 w 203620"/>
              <a:gd name="connsiteY6" fmla="*/ 175858 h 203621"/>
              <a:gd name="connsiteX7" fmla="*/ 27763 w 203620"/>
              <a:gd name="connsiteY7" fmla="*/ 203621 h 203621"/>
              <a:gd name="connsiteX8" fmla="*/ 101810 w 203620"/>
              <a:gd name="connsiteY8" fmla="*/ 129580 h 203621"/>
              <a:gd name="connsiteX9" fmla="*/ 175858 w 203620"/>
              <a:gd name="connsiteY9" fmla="*/ 203621 h 203621"/>
              <a:gd name="connsiteX10" fmla="*/ 203621 w 203620"/>
              <a:gd name="connsiteY10" fmla="*/ 175858 h 203621"/>
              <a:gd name="connsiteX11" fmla="*/ 129580 w 203620"/>
              <a:gd name="connsiteY11" fmla="*/ 101811 h 203621"/>
              <a:gd name="connsiteX12" fmla="*/ 203621 w 203620"/>
              <a:gd name="connsiteY12" fmla="*/ 27763 h 20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3620" h="203621">
                <a:moveTo>
                  <a:pt x="203621" y="27763"/>
                </a:moveTo>
                <a:lnTo>
                  <a:pt x="175858" y="0"/>
                </a:lnTo>
                <a:lnTo>
                  <a:pt x="101810" y="74041"/>
                </a:lnTo>
                <a:lnTo>
                  <a:pt x="27763" y="0"/>
                </a:lnTo>
                <a:lnTo>
                  <a:pt x="0" y="27763"/>
                </a:lnTo>
                <a:lnTo>
                  <a:pt x="74041" y="101811"/>
                </a:lnTo>
                <a:lnTo>
                  <a:pt x="0" y="175858"/>
                </a:lnTo>
                <a:lnTo>
                  <a:pt x="27763" y="203621"/>
                </a:lnTo>
                <a:lnTo>
                  <a:pt x="101810" y="129580"/>
                </a:lnTo>
                <a:lnTo>
                  <a:pt x="175858" y="203621"/>
                </a:lnTo>
                <a:lnTo>
                  <a:pt x="203621" y="175858"/>
                </a:lnTo>
                <a:lnTo>
                  <a:pt x="129580" y="101811"/>
                </a:lnTo>
                <a:lnTo>
                  <a:pt x="203621" y="2776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49" name="Dowolny kształt: kształt 1248">
            <a:extLst>
              <a:ext uri="{FF2B5EF4-FFF2-40B4-BE49-F238E27FC236}">
                <a16:creationId xmlns:a16="http://schemas.microsoft.com/office/drawing/2014/main" id="{E905F290-B395-62C3-C862-E90D9135638A}"/>
              </a:ext>
            </a:extLst>
          </p:cNvPr>
          <p:cNvSpPr/>
          <p:nvPr userDrawn="1"/>
        </p:nvSpPr>
        <p:spPr>
          <a:xfrm>
            <a:off x="26423731" y="-2768934"/>
            <a:ext cx="616302" cy="616302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217234 w 314149"/>
              <a:gd name="connsiteY5" fmla="*/ 203353 h 314149"/>
              <a:gd name="connsiteX6" fmla="*/ 198726 w 314149"/>
              <a:gd name="connsiteY6" fmla="*/ 221862 h 314149"/>
              <a:gd name="connsiteX7" fmla="*/ 157075 w 314149"/>
              <a:gd name="connsiteY7" fmla="*/ 180211 h 314149"/>
              <a:gd name="connsiteX8" fmla="*/ 115424 w 314149"/>
              <a:gd name="connsiteY8" fmla="*/ 221862 h 314149"/>
              <a:gd name="connsiteX9" fmla="*/ 96915 w 314149"/>
              <a:gd name="connsiteY9" fmla="*/ 203353 h 314149"/>
              <a:gd name="connsiteX10" fmla="*/ 138566 w 314149"/>
              <a:gd name="connsiteY10" fmla="*/ 161702 h 314149"/>
              <a:gd name="connsiteX11" fmla="*/ 96915 w 314149"/>
              <a:gd name="connsiteY11" fmla="*/ 120051 h 314149"/>
              <a:gd name="connsiteX12" fmla="*/ 115424 w 314149"/>
              <a:gd name="connsiteY12" fmla="*/ 101542 h 314149"/>
              <a:gd name="connsiteX13" fmla="*/ 157075 w 314149"/>
              <a:gd name="connsiteY13" fmla="*/ 143193 h 314149"/>
              <a:gd name="connsiteX14" fmla="*/ 198726 w 314149"/>
              <a:gd name="connsiteY14" fmla="*/ 101542 h 314149"/>
              <a:gd name="connsiteX15" fmla="*/ 217234 w 314149"/>
              <a:gd name="connsiteY15" fmla="*/ 120051 h 314149"/>
              <a:gd name="connsiteX16" fmla="*/ 175583 w 314149"/>
              <a:gd name="connsiteY16" fmla="*/ 161702 h 314149"/>
              <a:gd name="connsiteX17" fmla="*/ 217234 w 314149"/>
              <a:gd name="connsiteY17" fmla="*/ 203353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ubicBezTo>
                  <a:pt x="314150" y="70324"/>
                  <a:pt x="243826" y="0"/>
                  <a:pt x="157075" y="0"/>
                </a:cubicBezTo>
                <a:close/>
                <a:moveTo>
                  <a:pt x="217234" y="203353"/>
                </a:moveTo>
                <a:lnTo>
                  <a:pt x="198726" y="221862"/>
                </a:lnTo>
                <a:lnTo>
                  <a:pt x="157075" y="180211"/>
                </a:lnTo>
                <a:lnTo>
                  <a:pt x="115424" y="221862"/>
                </a:lnTo>
                <a:lnTo>
                  <a:pt x="96915" y="203353"/>
                </a:lnTo>
                <a:lnTo>
                  <a:pt x="138566" y="161702"/>
                </a:lnTo>
                <a:lnTo>
                  <a:pt x="96915" y="120051"/>
                </a:lnTo>
                <a:lnTo>
                  <a:pt x="115424" y="101542"/>
                </a:lnTo>
                <a:lnTo>
                  <a:pt x="157075" y="143193"/>
                </a:lnTo>
                <a:lnTo>
                  <a:pt x="198726" y="101542"/>
                </a:lnTo>
                <a:lnTo>
                  <a:pt x="217234" y="120051"/>
                </a:lnTo>
                <a:lnTo>
                  <a:pt x="175583" y="161702"/>
                </a:lnTo>
                <a:lnTo>
                  <a:pt x="217234" y="20335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50" name="Dowolny kształt: kształt 1249">
            <a:extLst>
              <a:ext uri="{FF2B5EF4-FFF2-40B4-BE49-F238E27FC236}">
                <a16:creationId xmlns:a16="http://schemas.microsoft.com/office/drawing/2014/main" id="{26963478-F374-76BE-8026-2289933A9C23}"/>
              </a:ext>
            </a:extLst>
          </p:cNvPr>
          <p:cNvSpPr/>
          <p:nvPr userDrawn="1"/>
        </p:nvSpPr>
        <p:spPr>
          <a:xfrm>
            <a:off x="25935824" y="-3975862"/>
            <a:ext cx="282472" cy="359509"/>
          </a:xfrm>
          <a:custGeom>
            <a:avLst/>
            <a:gdLst>
              <a:gd name="connsiteX0" fmla="*/ 52358 w 143985"/>
              <a:gd name="connsiteY0" fmla="*/ 0 h 183253"/>
              <a:gd name="connsiteX1" fmla="*/ 0 w 143985"/>
              <a:gd name="connsiteY1" fmla="*/ 0 h 183253"/>
              <a:gd name="connsiteX2" fmla="*/ 91627 w 143985"/>
              <a:gd name="connsiteY2" fmla="*/ 91627 h 183253"/>
              <a:gd name="connsiteX3" fmla="*/ 0 w 143985"/>
              <a:gd name="connsiteY3" fmla="*/ 183254 h 183253"/>
              <a:gd name="connsiteX4" fmla="*/ 52358 w 143985"/>
              <a:gd name="connsiteY4" fmla="*/ 183254 h 183253"/>
              <a:gd name="connsiteX5" fmla="*/ 143985 w 143985"/>
              <a:gd name="connsiteY5" fmla="*/ 91627 h 183253"/>
              <a:gd name="connsiteX6" fmla="*/ 52358 w 143985"/>
              <a:gd name="connsiteY6" fmla="*/ 0 h 1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985" h="183253">
                <a:moveTo>
                  <a:pt x="52358" y="0"/>
                </a:moveTo>
                <a:lnTo>
                  <a:pt x="0" y="0"/>
                </a:lnTo>
                <a:lnTo>
                  <a:pt x="91627" y="91627"/>
                </a:lnTo>
                <a:lnTo>
                  <a:pt x="0" y="183254"/>
                </a:lnTo>
                <a:lnTo>
                  <a:pt x="52358" y="183254"/>
                </a:lnTo>
                <a:lnTo>
                  <a:pt x="143985" y="91627"/>
                </a:lnTo>
                <a:lnTo>
                  <a:pt x="52358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51" name="Dowolny kształt: kształt 1250">
            <a:extLst>
              <a:ext uri="{FF2B5EF4-FFF2-40B4-BE49-F238E27FC236}">
                <a16:creationId xmlns:a16="http://schemas.microsoft.com/office/drawing/2014/main" id="{D578B5E4-84AB-F758-D211-B7CF1C5D5284}"/>
              </a:ext>
            </a:extLst>
          </p:cNvPr>
          <p:cNvSpPr/>
          <p:nvPr userDrawn="1"/>
        </p:nvSpPr>
        <p:spPr>
          <a:xfrm>
            <a:off x="25242481" y="-3975862"/>
            <a:ext cx="282472" cy="359509"/>
          </a:xfrm>
          <a:custGeom>
            <a:avLst/>
            <a:gdLst>
              <a:gd name="connsiteX0" fmla="*/ 91627 w 143985"/>
              <a:gd name="connsiteY0" fmla="*/ 183254 h 183253"/>
              <a:gd name="connsiteX1" fmla="*/ 143985 w 143985"/>
              <a:gd name="connsiteY1" fmla="*/ 183254 h 183253"/>
              <a:gd name="connsiteX2" fmla="*/ 52358 w 143985"/>
              <a:gd name="connsiteY2" fmla="*/ 91627 h 183253"/>
              <a:gd name="connsiteX3" fmla="*/ 143985 w 143985"/>
              <a:gd name="connsiteY3" fmla="*/ 0 h 183253"/>
              <a:gd name="connsiteX4" fmla="*/ 91627 w 143985"/>
              <a:gd name="connsiteY4" fmla="*/ 0 h 183253"/>
              <a:gd name="connsiteX5" fmla="*/ 0 w 143985"/>
              <a:gd name="connsiteY5" fmla="*/ 91627 h 183253"/>
              <a:gd name="connsiteX6" fmla="*/ 91627 w 143985"/>
              <a:gd name="connsiteY6" fmla="*/ 183254 h 1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985" h="183253">
                <a:moveTo>
                  <a:pt x="91627" y="183254"/>
                </a:moveTo>
                <a:lnTo>
                  <a:pt x="143985" y="183254"/>
                </a:lnTo>
                <a:lnTo>
                  <a:pt x="52358" y="91627"/>
                </a:lnTo>
                <a:lnTo>
                  <a:pt x="143985" y="0"/>
                </a:lnTo>
                <a:lnTo>
                  <a:pt x="91627" y="0"/>
                </a:lnTo>
                <a:lnTo>
                  <a:pt x="0" y="91627"/>
                </a:lnTo>
                <a:lnTo>
                  <a:pt x="91627" y="18325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52" name="Dowolny kształt: kształt 1251">
            <a:extLst>
              <a:ext uri="{FF2B5EF4-FFF2-40B4-BE49-F238E27FC236}">
                <a16:creationId xmlns:a16="http://schemas.microsoft.com/office/drawing/2014/main" id="{E74A2AAD-7D2B-D3D2-D276-D3A0609B0CB2}"/>
              </a:ext>
            </a:extLst>
          </p:cNvPr>
          <p:cNvSpPr/>
          <p:nvPr userDrawn="1"/>
        </p:nvSpPr>
        <p:spPr>
          <a:xfrm>
            <a:off x="27091392" y="-3436596"/>
            <a:ext cx="616302" cy="616302"/>
          </a:xfrm>
          <a:custGeom>
            <a:avLst/>
            <a:gdLst>
              <a:gd name="connsiteX0" fmla="*/ 314150 w 314149"/>
              <a:gd name="connsiteY0" fmla="*/ 157075 h 314149"/>
              <a:gd name="connsiteX1" fmla="*/ 157075 w 314149"/>
              <a:gd name="connsiteY1" fmla="*/ 0 h 314149"/>
              <a:gd name="connsiteX2" fmla="*/ 0 w 314149"/>
              <a:gd name="connsiteY2" fmla="*/ 157075 h 314149"/>
              <a:gd name="connsiteX3" fmla="*/ 157075 w 314149"/>
              <a:gd name="connsiteY3" fmla="*/ 314150 h 314149"/>
              <a:gd name="connsiteX4" fmla="*/ 314150 w 314149"/>
              <a:gd name="connsiteY4" fmla="*/ 157075 h 314149"/>
              <a:gd name="connsiteX5" fmla="*/ 91627 w 314149"/>
              <a:gd name="connsiteY5" fmla="*/ 155203 h 314149"/>
              <a:gd name="connsiteX6" fmla="*/ 91627 w 314149"/>
              <a:gd name="connsiteY6" fmla="*/ 117806 h 314149"/>
              <a:gd name="connsiteX7" fmla="*/ 157075 w 314149"/>
              <a:gd name="connsiteY7" fmla="*/ 183254 h 314149"/>
              <a:gd name="connsiteX8" fmla="*/ 222523 w 314149"/>
              <a:gd name="connsiteY8" fmla="*/ 117806 h 314149"/>
              <a:gd name="connsiteX9" fmla="*/ 222523 w 314149"/>
              <a:gd name="connsiteY9" fmla="*/ 155203 h 314149"/>
              <a:gd name="connsiteX10" fmla="*/ 157075 w 314149"/>
              <a:gd name="connsiteY10" fmla="*/ 220651 h 314149"/>
              <a:gd name="connsiteX11" fmla="*/ 91627 w 314149"/>
              <a:gd name="connsiteY11" fmla="*/ 155203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149" h="314149">
                <a:moveTo>
                  <a:pt x="314150" y="157075"/>
                </a:moveTo>
                <a:cubicBezTo>
                  <a:pt x="314150" y="70324"/>
                  <a:pt x="243826" y="0"/>
                  <a:pt x="157075" y="0"/>
                </a:cubicBez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lose/>
                <a:moveTo>
                  <a:pt x="91627" y="155203"/>
                </a:moveTo>
                <a:lnTo>
                  <a:pt x="91627" y="117806"/>
                </a:lnTo>
                <a:lnTo>
                  <a:pt x="157075" y="183254"/>
                </a:lnTo>
                <a:lnTo>
                  <a:pt x="222523" y="117806"/>
                </a:lnTo>
                <a:lnTo>
                  <a:pt x="222523" y="155203"/>
                </a:lnTo>
                <a:lnTo>
                  <a:pt x="157075" y="220651"/>
                </a:lnTo>
                <a:lnTo>
                  <a:pt x="91627" y="15520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53" name="Dowolny kształt: kształt 1252">
            <a:extLst>
              <a:ext uri="{FF2B5EF4-FFF2-40B4-BE49-F238E27FC236}">
                <a16:creationId xmlns:a16="http://schemas.microsoft.com/office/drawing/2014/main" id="{D145AB68-06C0-4782-52BF-359F293A020D}"/>
              </a:ext>
            </a:extLst>
          </p:cNvPr>
          <p:cNvSpPr/>
          <p:nvPr userDrawn="1"/>
        </p:nvSpPr>
        <p:spPr>
          <a:xfrm>
            <a:off x="26423731" y="-3436596"/>
            <a:ext cx="616302" cy="616302"/>
          </a:xfrm>
          <a:custGeom>
            <a:avLst/>
            <a:gdLst>
              <a:gd name="connsiteX0" fmla="*/ 314150 w 314149"/>
              <a:gd name="connsiteY0" fmla="*/ 157075 h 314149"/>
              <a:gd name="connsiteX1" fmla="*/ 157075 w 314149"/>
              <a:gd name="connsiteY1" fmla="*/ 0 h 314149"/>
              <a:gd name="connsiteX2" fmla="*/ 0 w 314149"/>
              <a:gd name="connsiteY2" fmla="*/ 157075 h 314149"/>
              <a:gd name="connsiteX3" fmla="*/ 157075 w 314149"/>
              <a:gd name="connsiteY3" fmla="*/ 314150 h 314149"/>
              <a:gd name="connsiteX4" fmla="*/ 314150 w 314149"/>
              <a:gd name="connsiteY4" fmla="*/ 157075 h 314149"/>
              <a:gd name="connsiteX5" fmla="*/ 91627 w 314149"/>
              <a:gd name="connsiteY5" fmla="*/ 196344 h 314149"/>
              <a:gd name="connsiteX6" fmla="*/ 91627 w 314149"/>
              <a:gd name="connsiteY6" fmla="*/ 158947 h 314149"/>
              <a:gd name="connsiteX7" fmla="*/ 157075 w 314149"/>
              <a:gd name="connsiteY7" fmla="*/ 93499 h 314149"/>
              <a:gd name="connsiteX8" fmla="*/ 222523 w 314149"/>
              <a:gd name="connsiteY8" fmla="*/ 158947 h 314149"/>
              <a:gd name="connsiteX9" fmla="*/ 222523 w 314149"/>
              <a:gd name="connsiteY9" fmla="*/ 196344 h 314149"/>
              <a:gd name="connsiteX10" fmla="*/ 157075 w 314149"/>
              <a:gd name="connsiteY10" fmla="*/ 130896 h 314149"/>
              <a:gd name="connsiteX11" fmla="*/ 91627 w 314149"/>
              <a:gd name="connsiteY11" fmla="*/ 196344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149" h="314149">
                <a:moveTo>
                  <a:pt x="314150" y="157075"/>
                </a:moveTo>
                <a:cubicBezTo>
                  <a:pt x="314150" y="70324"/>
                  <a:pt x="243826" y="0"/>
                  <a:pt x="157075" y="0"/>
                </a:cubicBez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lose/>
                <a:moveTo>
                  <a:pt x="91627" y="196344"/>
                </a:moveTo>
                <a:lnTo>
                  <a:pt x="91627" y="158947"/>
                </a:lnTo>
                <a:lnTo>
                  <a:pt x="157075" y="93499"/>
                </a:lnTo>
                <a:lnTo>
                  <a:pt x="222523" y="158947"/>
                </a:lnTo>
                <a:lnTo>
                  <a:pt x="222523" y="196344"/>
                </a:lnTo>
                <a:lnTo>
                  <a:pt x="157075" y="130896"/>
                </a:lnTo>
                <a:lnTo>
                  <a:pt x="91627" y="19634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54" name="Dowolny kształt: kształt 1253">
            <a:extLst>
              <a:ext uri="{FF2B5EF4-FFF2-40B4-BE49-F238E27FC236}">
                <a16:creationId xmlns:a16="http://schemas.microsoft.com/office/drawing/2014/main" id="{1CE2C460-1E5E-CB52-F08E-6098B207A16B}"/>
              </a:ext>
            </a:extLst>
          </p:cNvPr>
          <p:cNvSpPr/>
          <p:nvPr userDrawn="1"/>
        </p:nvSpPr>
        <p:spPr>
          <a:xfrm>
            <a:off x="25756068" y="-3436596"/>
            <a:ext cx="616302" cy="616302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155203 w 314149"/>
              <a:gd name="connsiteY5" fmla="*/ 222523 h 314149"/>
              <a:gd name="connsiteX6" fmla="*/ 117806 w 314149"/>
              <a:gd name="connsiteY6" fmla="*/ 222523 h 314149"/>
              <a:gd name="connsiteX7" fmla="*/ 183254 w 314149"/>
              <a:gd name="connsiteY7" fmla="*/ 157075 h 314149"/>
              <a:gd name="connsiteX8" fmla="*/ 117806 w 314149"/>
              <a:gd name="connsiteY8" fmla="*/ 91627 h 314149"/>
              <a:gd name="connsiteX9" fmla="*/ 155203 w 314149"/>
              <a:gd name="connsiteY9" fmla="*/ 91627 h 314149"/>
              <a:gd name="connsiteX10" fmla="*/ 220651 w 314149"/>
              <a:gd name="connsiteY10" fmla="*/ 157075 h 314149"/>
              <a:gd name="connsiteX11" fmla="*/ 155203 w 314149"/>
              <a:gd name="connsiteY11" fmla="*/ 222523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ubicBezTo>
                  <a:pt x="314150" y="70324"/>
                  <a:pt x="243826" y="0"/>
                  <a:pt x="157075" y="0"/>
                </a:cubicBezTo>
                <a:close/>
                <a:moveTo>
                  <a:pt x="155203" y="222523"/>
                </a:moveTo>
                <a:lnTo>
                  <a:pt x="117806" y="222523"/>
                </a:lnTo>
                <a:lnTo>
                  <a:pt x="183254" y="157075"/>
                </a:lnTo>
                <a:lnTo>
                  <a:pt x="117806" y="91627"/>
                </a:lnTo>
                <a:lnTo>
                  <a:pt x="155203" y="91627"/>
                </a:lnTo>
                <a:lnTo>
                  <a:pt x="220651" y="157075"/>
                </a:lnTo>
                <a:lnTo>
                  <a:pt x="155203" y="22252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55" name="Dowolny kształt: kształt 1254">
            <a:extLst>
              <a:ext uri="{FF2B5EF4-FFF2-40B4-BE49-F238E27FC236}">
                <a16:creationId xmlns:a16="http://schemas.microsoft.com/office/drawing/2014/main" id="{62B6A4E5-F790-B5DB-CF25-3DA33CE9D787}"/>
              </a:ext>
            </a:extLst>
          </p:cNvPr>
          <p:cNvSpPr/>
          <p:nvPr userDrawn="1"/>
        </p:nvSpPr>
        <p:spPr>
          <a:xfrm>
            <a:off x="25088406" y="-3436596"/>
            <a:ext cx="616302" cy="616302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196344 w 314149"/>
              <a:gd name="connsiteY5" fmla="*/ 222523 h 314149"/>
              <a:gd name="connsiteX6" fmla="*/ 158947 w 314149"/>
              <a:gd name="connsiteY6" fmla="*/ 222523 h 314149"/>
              <a:gd name="connsiteX7" fmla="*/ 93499 w 314149"/>
              <a:gd name="connsiteY7" fmla="*/ 157075 h 314149"/>
              <a:gd name="connsiteX8" fmla="*/ 158947 w 314149"/>
              <a:gd name="connsiteY8" fmla="*/ 91627 h 314149"/>
              <a:gd name="connsiteX9" fmla="*/ 196344 w 314149"/>
              <a:gd name="connsiteY9" fmla="*/ 91627 h 314149"/>
              <a:gd name="connsiteX10" fmla="*/ 130896 w 314149"/>
              <a:gd name="connsiteY10" fmla="*/ 157075 h 314149"/>
              <a:gd name="connsiteX11" fmla="*/ 196344 w 314149"/>
              <a:gd name="connsiteY11" fmla="*/ 222523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ubicBezTo>
                  <a:pt x="314150" y="70324"/>
                  <a:pt x="243826" y="0"/>
                  <a:pt x="157075" y="0"/>
                </a:cubicBezTo>
                <a:close/>
                <a:moveTo>
                  <a:pt x="196344" y="222523"/>
                </a:moveTo>
                <a:lnTo>
                  <a:pt x="158947" y="222523"/>
                </a:lnTo>
                <a:lnTo>
                  <a:pt x="93499" y="157075"/>
                </a:lnTo>
                <a:lnTo>
                  <a:pt x="158947" y="91627"/>
                </a:lnTo>
                <a:lnTo>
                  <a:pt x="196344" y="91627"/>
                </a:lnTo>
                <a:lnTo>
                  <a:pt x="130896" y="157075"/>
                </a:lnTo>
                <a:lnTo>
                  <a:pt x="196344" y="22252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56" name="Dowolny kształt: kształt 1255">
            <a:extLst>
              <a:ext uri="{FF2B5EF4-FFF2-40B4-BE49-F238E27FC236}">
                <a16:creationId xmlns:a16="http://schemas.microsoft.com/office/drawing/2014/main" id="{B73DEDE2-98AC-A37E-05EF-4ACABF03ED64}"/>
              </a:ext>
            </a:extLst>
          </p:cNvPr>
          <p:cNvSpPr/>
          <p:nvPr userDrawn="1"/>
        </p:nvSpPr>
        <p:spPr>
          <a:xfrm>
            <a:off x="27232629" y="-3950182"/>
            <a:ext cx="359509" cy="282472"/>
          </a:xfrm>
          <a:custGeom>
            <a:avLst/>
            <a:gdLst>
              <a:gd name="connsiteX0" fmla="*/ 183254 w 183253"/>
              <a:gd name="connsiteY0" fmla="*/ 52358 h 143985"/>
              <a:gd name="connsiteX1" fmla="*/ 183254 w 183253"/>
              <a:gd name="connsiteY1" fmla="*/ 0 h 143985"/>
              <a:gd name="connsiteX2" fmla="*/ 91627 w 183253"/>
              <a:gd name="connsiteY2" fmla="*/ 91627 h 143985"/>
              <a:gd name="connsiteX3" fmla="*/ 0 w 183253"/>
              <a:gd name="connsiteY3" fmla="*/ 0 h 143985"/>
              <a:gd name="connsiteX4" fmla="*/ 0 w 183253"/>
              <a:gd name="connsiteY4" fmla="*/ 52358 h 143985"/>
              <a:gd name="connsiteX5" fmla="*/ 91627 w 183253"/>
              <a:gd name="connsiteY5" fmla="*/ 143985 h 143985"/>
              <a:gd name="connsiteX6" fmla="*/ 183254 w 183253"/>
              <a:gd name="connsiteY6" fmla="*/ 52358 h 143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253" h="143985">
                <a:moveTo>
                  <a:pt x="183254" y="52358"/>
                </a:moveTo>
                <a:lnTo>
                  <a:pt x="183254" y="0"/>
                </a:lnTo>
                <a:lnTo>
                  <a:pt x="91627" y="91627"/>
                </a:lnTo>
                <a:lnTo>
                  <a:pt x="0" y="0"/>
                </a:lnTo>
                <a:lnTo>
                  <a:pt x="0" y="52358"/>
                </a:lnTo>
                <a:lnTo>
                  <a:pt x="91627" y="143985"/>
                </a:lnTo>
                <a:lnTo>
                  <a:pt x="183254" y="5235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57" name="Dowolny kształt: kształt 1256">
            <a:extLst>
              <a:ext uri="{FF2B5EF4-FFF2-40B4-BE49-F238E27FC236}">
                <a16:creationId xmlns:a16="http://schemas.microsoft.com/office/drawing/2014/main" id="{AD9730D2-5AA6-E9E4-D34A-04BD00FE01BD}"/>
              </a:ext>
            </a:extLst>
          </p:cNvPr>
          <p:cNvSpPr/>
          <p:nvPr userDrawn="1"/>
        </p:nvSpPr>
        <p:spPr>
          <a:xfrm>
            <a:off x="26539288" y="-3924504"/>
            <a:ext cx="359509" cy="282472"/>
          </a:xfrm>
          <a:custGeom>
            <a:avLst/>
            <a:gdLst>
              <a:gd name="connsiteX0" fmla="*/ 0 w 183253"/>
              <a:gd name="connsiteY0" fmla="*/ 91627 h 143985"/>
              <a:gd name="connsiteX1" fmla="*/ 0 w 183253"/>
              <a:gd name="connsiteY1" fmla="*/ 143985 h 143985"/>
              <a:gd name="connsiteX2" fmla="*/ 91627 w 183253"/>
              <a:gd name="connsiteY2" fmla="*/ 52358 h 143985"/>
              <a:gd name="connsiteX3" fmla="*/ 183254 w 183253"/>
              <a:gd name="connsiteY3" fmla="*/ 143985 h 143985"/>
              <a:gd name="connsiteX4" fmla="*/ 183254 w 183253"/>
              <a:gd name="connsiteY4" fmla="*/ 91627 h 143985"/>
              <a:gd name="connsiteX5" fmla="*/ 91627 w 183253"/>
              <a:gd name="connsiteY5" fmla="*/ 0 h 143985"/>
              <a:gd name="connsiteX6" fmla="*/ 0 w 183253"/>
              <a:gd name="connsiteY6" fmla="*/ 91627 h 143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253" h="143985">
                <a:moveTo>
                  <a:pt x="0" y="91627"/>
                </a:moveTo>
                <a:lnTo>
                  <a:pt x="0" y="143985"/>
                </a:lnTo>
                <a:lnTo>
                  <a:pt x="91627" y="52358"/>
                </a:lnTo>
                <a:lnTo>
                  <a:pt x="183254" y="143985"/>
                </a:lnTo>
                <a:lnTo>
                  <a:pt x="183254" y="91627"/>
                </a:lnTo>
                <a:lnTo>
                  <a:pt x="91627" y="0"/>
                </a:lnTo>
                <a:lnTo>
                  <a:pt x="0" y="9162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258" name="Grupa 1257">
            <a:extLst>
              <a:ext uri="{FF2B5EF4-FFF2-40B4-BE49-F238E27FC236}">
                <a16:creationId xmlns:a16="http://schemas.microsoft.com/office/drawing/2014/main" id="{89EBC6AD-1EAC-02D4-3AD1-5DF6A769240D}"/>
              </a:ext>
            </a:extLst>
          </p:cNvPr>
          <p:cNvGrpSpPr/>
          <p:nvPr userDrawn="1"/>
        </p:nvGrpSpPr>
        <p:grpSpPr>
          <a:xfrm>
            <a:off x="27117072" y="-2049913"/>
            <a:ext cx="564944" cy="513586"/>
            <a:chOff x="7952376" y="1047165"/>
            <a:chExt cx="287970" cy="261791"/>
          </a:xfrm>
        </p:grpSpPr>
        <p:sp>
          <p:nvSpPr>
            <p:cNvPr id="1259" name="Dowolny kształt: kształt 1258">
              <a:extLst>
                <a:ext uri="{FF2B5EF4-FFF2-40B4-BE49-F238E27FC236}">
                  <a16:creationId xmlns:a16="http://schemas.microsoft.com/office/drawing/2014/main" id="{E02A26DF-FFD3-B851-EA7B-C715D60BB0C2}"/>
                </a:ext>
              </a:extLst>
            </p:cNvPr>
            <p:cNvSpPr/>
            <p:nvPr/>
          </p:nvSpPr>
          <p:spPr>
            <a:xfrm>
              <a:off x="7952376" y="1047165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287971 w 287970"/>
                <a:gd name="connsiteY1" fmla="*/ 0 h 52358"/>
                <a:gd name="connsiteX2" fmla="*/ 287971 w 287970"/>
                <a:gd name="connsiteY2" fmla="*/ 52358 h 52358"/>
                <a:gd name="connsiteX3" fmla="*/ 0 w 287970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287971" y="0"/>
                  </a:lnTo>
                  <a:lnTo>
                    <a:pt x="287971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0" name="Dowolny kształt: kształt 1259">
              <a:extLst>
                <a:ext uri="{FF2B5EF4-FFF2-40B4-BE49-F238E27FC236}">
                  <a16:creationId xmlns:a16="http://schemas.microsoft.com/office/drawing/2014/main" id="{AA7B307E-2320-565D-96E7-F978A0F7CC88}"/>
                </a:ext>
              </a:extLst>
            </p:cNvPr>
            <p:cNvSpPr/>
            <p:nvPr/>
          </p:nvSpPr>
          <p:spPr>
            <a:xfrm>
              <a:off x="7952376" y="1151882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287971 w 287970"/>
                <a:gd name="connsiteY1" fmla="*/ 0 h 52358"/>
                <a:gd name="connsiteX2" fmla="*/ 287971 w 287970"/>
                <a:gd name="connsiteY2" fmla="*/ 52358 h 52358"/>
                <a:gd name="connsiteX3" fmla="*/ 0 w 287970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287971" y="0"/>
                  </a:lnTo>
                  <a:lnTo>
                    <a:pt x="287971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1" name="Dowolny kształt: kształt 1260">
              <a:extLst>
                <a:ext uri="{FF2B5EF4-FFF2-40B4-BE49-F238E27FC236}">
                  <a16:creationId xmlns:a16="http://schemas.microsoft.com/office/drawing/2014/main" id="{713378C9-3ABF-A511-E944-B168D6536792}"/>
                </a:ext>
              </a:extLst>
            </p:cNvPr>
            <p:cNvSpPr/>
            <p:nvPr/>
          </p:nvSpPr>
          <p:spPr>
            <a:xfrm>
              <a:off x="7952376" y="1256598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287971 w 287970"/>
                <a:gd name="connsiteY1" fmla="*/ 0 h 52358"/>
                <a:gd name="connsiteX2" fmla="*/ 287971 w 287970"/>
                <a:gd name="connsiteY2" fmla="*/ 52358 h 52358"/>
                <a:gd name="connsiteX3" fmla="*/ 0 w 287970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287971" y="0"/>
                  </a:lnTo>
                  <a:lnTo>
                    <a:pt x="287971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62" name="Grupa 1261">
            <a:extLst>
              <a:ext uri="{FF2B5EF4-FFF2-40B4-BE49-F238E27FC236}">
                <a16:creationId xmlns:a16="http://schemas.microsoft.com/office/drawing/2014/main" id="{4EE48C62-F163-D688-176B-28302665EF87}"/>
              </a:ext>
            </a:extLst>
          </p:cNvPr>
          <p:cNvGrpSpPr/>
          <p:nvPr userDrawn="1"/>
        </p:nvGrpSpPr>
        <p:grpSpPr>
          <a:xfrm>
            <a:off x="20774279" y="4010407"/>
            <a:ext cx="462227" cy="616302"/>
            <a:chOff x="4719252" y="4136304"/>
            <a:chExt cx="235612" cy="314149"/>
          </a:xfrm>
        </p:grpSpPr>
        <p:sp>
          <p:nvSpPr>
            <p:cNvPr id="1263" name="Dowolny kształt: kształt 1262">
              <a:extLst>
                <a:ext uri="{FF2B5EF4-FFF2-40B4-BE49-F238E27FC236}">
                  <a16:creationId xmlns:a16="http://schemas.microsoft.com/office/drawing/2014/main" id="{02B0D35C-B84C-7D91-9F57-F72E278B7E5B}"/>
                </a:ext>
              </a:extLst>
            </p:cNvPr>
            <p:cNvSpPr/>
            <p:nvPr/>
          </p:nvSpPr>
          <p:spPr>
            <a:xfrm>
              <a:off x="4719252" y="4136304"/>
              <a:ext cx="235612" cy="314149"/>
            </a:xfrm>
            <a:custGeom>
              <a:avLst/>
              <a:gdLst>
                <a:gd name="connsiteX0" fmla="*/ 209433 w 235612"/>
                <a:gd name="connsiteY0" fmla="*/ 26179 h 314149"/>
                <a:gd name="connsiteX1" fmla="*/ 209433 w 235612"/>
                <a:gd name="connsiteY1" fmla="*/ 224768 h 314149"/>
                <a:gd name="connsiteX2" fmla="*/ 146230 w 235612"/>
                <a:gd name="connsiteY2" fmla="*/ 287971 h 314149"/>
                <a:gd name="connsiteX3" fmla="*/ 26179 w 235612"/>
                <a:gd name="connsiteY3" fmla="*/ 287971 h 314149"/>
                <a:gd name="connsiteX4" fmla="*/ 26179 w 235612"/>
                <a:gd name="connsiteY4" fmla="*/ 26179 h 314149"/>
                <a:gd name="connsiteX5" fmla="*/ 209433 w 235612"/>
                <a:gd name="connsiteY5" fmla="*/ 26179 h 314149"/>
                <a:gd name="connsiteX6" fmla="*/ 235612 w 235612"/>
                <a:gd name="connsiteY6" fmla="*/ 0 h 314149"/>
                <a:gd name="connsiteX7" fmla="*/ 0 w 235612"/>
                <a:gd name="connsiteY7" fmla="*/ 0 h 314149"/>
                <a:gd name="connsiteX8" fmla="*/ 0 w 235612"/>
                <a:gd name="connsiteY8" fmla="*/ 314150 h 314149"/>
                <a:gd name="connsiteX9" fmla="*/ 157075 w 235612"/>
                <a:gd name="connsiteY9" fmla="*/ 314150 h 314149"/>
                <a:gd name="connsiteX10" fmla="*/ 235612 w 235612"/>
                <a:gd name="connsiteY10" fmla="*/ 235612 h 314149"/>
                <a:gd name="connsiteX11" fmla="*/ 235612 w 235612"/>
                <a:gd name="connsiteY11" fmla="*/ 0 h 314149"/>
                <a:gd name="connsiteX12" fmla="*/ 235612 w 235612"/>
                <a:gd name="connsiteY12" fmla="*/ 0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5612" h="314149">
                  <a:moveTo>
                    <a:pt x="209433" y="26179"/>
                  </a:moveTo>
                  <a:lnTo>
                    <a:pt x="209433" y="224768"/>
                  </a:lnTo>
                  <a:lnTo>
                    <a:pt x="146230" y="287971"/>
                  </a:lnTo>
                  <a:lnTo>
                    <a:pt x="26179" y="287971"/>
                  </a:lnTo>
                  <a:lnTo>
                    <a:pt x="26179" y="26179"/>
                  </a:lnTo>
                  <a:lnTo>
                    <a:pt x="209433" y="26179"/>
                  </a:lnTo>
                  <a:moveTo>
                    <a:pt x="235612" y="0"/>
                  </a:moveTo>
                  <a:lnTo>
                    <a:pt x="0" y="0"/>
                  </a:lnTo>
                  <a:lnTo>
                    <a:pt x="0" y="314150"/>
                  </a:lnTo>
                  <a:lnTo>
                    <a:pt x="157075" y="314150"/>
                  </a:lnTo>
                  <a:lnTo>
                    <a:pt x="235612" y="235612"/>
                  </a:lnTo>
                  <a:lnTo>
                    <a:pt x="235612" y="0"/>
                  </a:lnTo>
                  <a:lnTo>
                    <a:pt x="23561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4" name="Dowolny kształt: kształt 1263">
              <a:extLst>
                <a:ext uri="{FF2B5EF4-FFF2-40B4-BE49-F238E27FC236}">
                  <a16:creationId xmlns:a16="http://schemas.microsoft.com/office/drawing/2014/main" id="{4D6D25B5-84FB-6653-E680-E53EE7DB710E}"/>
                </a:ext>
              </a:extLst>
            </p:cNvPr>
            <p:cNvSpPr/>
            <p:nvPr/>
          </p:nvSpPr>
          <p:spPr>
            <a:xfrm>
              <a:off x="4771610" y="4214841"/>
              <a:ext cx="130895" cy="26179"/>
            </a:xfrm>
            <a:custGeom>
              <a:avLst/>
              <a:gdLst>
                <a:gd name="connsiteX0" fmla="*/ 130896 w 130895"/>
                <a:gd name="connsiteY0" fmla="*/ 0 h 26179"/>
                <a:gd name="connsiteX1" fmla="*/ 0 w 130895"/>
                <a:gd name="connsiteY1" fmla="*/ 0 h 26179"/>
                <a:gd name="connsiteX2" fmla="*/ 0 w 130895"/>
                <a:gd name="connsiteY2" fmla="*/ 26179 h 26179"/>
                <a:gd name="connsiteX3" fmla="*/ 130896 w 130895"/>
                <a:gd name="connsiteY3" fmla="*/ 26179 h 26179"/>
                <a:gd name="connsiteX4" fmla="*/ 130896 w 130895"/>
                <a:gd name="connsiteY4" fmla="*/ 0 h 26179"/>
                <a:gd name="connsiteX5" fmla="*/ 130896 w 130895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895" h="26179">
                  <a:moveTo>
                    <a:pt x="130896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130896" y="26179"/>
                  </a:lnTo>
                  <a:lnTo>
                    <a:pt x="130896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5" name="Dowolny kształt: kształt 1264">
              <a:extLst>
                <a:ext uri="{FF2B5EF4-FFF2-40B4-BE49-F238E27FC236}">
                  <a16:creationId xmlns:a16="http://schemas.microsoft.com/office/drawing/2014/main" id="{BCC550E2-7640-E648-ED2F-D7CCD73030E8}"/>
                </a:ext>
              </a:extLst>
            </p:cNvPr>
            <p:cNvSpPr/>
            <p:nvPr/>
          </p:nvSpPr>
          <p:spPr>
            <a:xfrm>
              <a:off x="4771610" y="4267200"/>
              <a:ext cx="130895" cy="26179"/>
            </a:xfrm>
            <a:custGeom>
              <a:avLst/>
              <a:gdLst>
                <a:gd name="connsiteX0" fmla="*/ 130896 w 130895"/>
                <a:gd name="connsiteY0" fmla="*/ 0 h 26179"/>
                <a:gd name="connsiteX1" fmla="*/ 0 w 130895"/>
                <a:gd name="connsiteY1" fmla="*/ 0 h 26179"/>
                <a:gd name="connsiteX2" fmla="*/ 0 w 130895"/>
                <a:gd name="connsiteY2" fmla="*/ 26179 h 26179"/>
                <a:gd name="connsiteX3" fmla="*/ 130896 w 130895"/>
                <a:gd name="connsiteY3" fmla="*/ 26179 h 26179"/>
                <a:gd name="connsiteX4" fmla="*/ 130896 w 130895"/>
                <a:gd name="connsiteY4" fmla="*/ 0 h 26179"/>
                <a:gd name="connsiteX5" fmla="*/ 130896 w 130895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895" h="26179">
                  <a:moveTo>
                    <a:pt x="130896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130896" y="26179"/>
                  </a:lnTo>
                  <a:lnTo>
                    <a:pt x="130896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6" name="Dowolny kształt: kształt 1265">
              <a:extLst>
                <a:ext uri="{FF2B5EF4-FFF2-40B4-BE49-F238E27FC236}">
                  <a16:creationId xmlns:a16="http://schemas.microsoft.com/office/drawing/2014/main" id="{58B66BB9-1FC3-0F32-FC22-D0E628A33955}"/>
                </a:ext>
              </a:extLst>
            </p:cNvPr>
            <p:cNvSpPr/>
            <p:nvPr/>
          </p:nvSpPr>
          <p:spPr>
            <a:xfrm>
              <a:off x="4771610" y="4319558"/>
              <a:ext cx="78537" cy="26179"/>
            </a:xfrm>
            <a:custGeom>
              <a:avLst/>
              <a:gdLst>
                <a:gd name="connsiteX0" fmla="*/ 78537 w 78537"/>
                <a:gd name="connsiteY0" fmla="*/ 0 h 26179"/>
                <a:gd name="connsiteX1" fmla="*/ 0 w 78537"/>
                <a:gd name="connsiteY1" fmla="*/ 0 h 26179"/>
                <a:gd name="connsiteX2" fmla="*/ 0 w 78537"/>
                <a:gd name="connsiteY2" fmla="*/ 26179 h 26179"/>
                <a:gd name="connsiteX3" fmla="*/ 78537 w 78537"/>
                <a:gd name="connsiteY3" fmla="*/ 26179 h 26179"/>
                <a:gd name="connsiteX4" fmla="*/ 78537 w 78537"/>
                <a:gd name="connsiteY4" fmla="*/ 0 h 26179"/>
                <a:gd name="connsiteX5" fmla="*/ 78537 w 78537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537" h="26179">
                  <a:moveTo>
                    <a:pt x="78537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78537" y="26179"/>
                  </a:lnTo>
                  <a:lnTo>
                    <a:pt x="78537" y="0"/>
                  </a:lnTo>
                  <a:lnTo>
                    <a:pt x="7853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67" name="Grupa 1266">
            <a:extLst>
              <a:ext uri="{FF2B5EF4-FFF2-40B4-BE49-F238E27FC236}">
                <a16:creationId xmlns:a16="http://schemas.microsoft.com/office/drawing/2014/main" id="{72B73506-1B42-B5A2-141A-4B45C2BF78FF}"/>
              </a:ext>
            </a:extLst>
          </p:cNvPr>
          <p:cNvGrpSpPr/>
          <p:nvPr userDrawn="1"/>
        </p:nvGrpSpPr>
        <p:grpSpPr>
          <a:xfrm>
            <a:off x="21441942" y="4010407"/>
            <a:ext cx="462227" cy="616302"/>
            <a:chOff x="5059581" y="4136304"/>
            <a:chExt cx="235612" cy="314149"/>
          </a:xfrm>
        </p:grpSpPr>
        <p:sp>
          <p:nvSpPr>
            <p:cNvPr id="1268" name="Dowolny kształt: kształt 1267">
              <a:extLst>
                <a:ext uri="{FF2B5EF4-FFF2-40B4-BE49-F238E27FC236}">
                  <a16:creationId xmlns:a16="http://schemas.microsoft.com/office/drawing/2014/main" id="{84B085E0-B3D7-B35D-2928-2A93AEBF4C2C}"/>
                </a:ext>
              </a:extLst>
            </p:cNvPr>
            <p:cNvSpPr/>
            <p:nvPr/>
          </p:nvSpPr>
          <p:spPr>
            <a:xfrm>
              <a:off x="5059581" y="4136304"/>
              <a:ext cx="235612" cy="314149"/>
            </a:xfrm>
            <a:custGeom>
              <a:avLst/>
              <a:gdLst>
                <a:gd name="connsiteX0" fmla="*/ 209433 w 235612"/>
                <a:gd name="connsiteY0" fmla="*/ 26179 h 314149"/>
                <a:gd name="connsiteX1" fmla="*/ 209433 w 235612"/>
                <a:gd name="connsiteY1" fmla="*/ 224768 h 314149"/>
                <a:gd name="connsiteX2" fmla="*/ 146230 w 235612"/>
                <a:gd name="connsiteY2" fmla="*/ 287971 h 314149"/>
                <a:gd name="connsiteX3" fmla="*/ 26179 w 235612"/>
                <a:gd name="connsiteY3" fmla="*/ 287971 h 314149"/>
                <a:gd name="connsiteX4" fmla="*/ 26179 w 235612"/>
                <a:gd name="connsiteY4" fmla="*/ 26179 h 314149"/>
                <a:gd name="connsiteX5" fmla="*/ 209433 w 235612"/>
                <a:gd name="connsiteY5" fmla="*/ 26179 h 314149"/>
                <a:gd name="connsiteX6" fmla="*/ 235612 w 235612"/>
                <a:gd name="connsiteY6" fmla="*/ 0 h 314149"/>
                <a:gd name="connsiteX7" fmla="*/ 0 w 235612"/>
                <a:gd name="connsiteY7" fmla="*/ 0 h 314149"/>
                <a:gd name="connsiteX8" fmla="*/ 0 w 235612"/>
                <a:gd name="connsiteY8" fmla="*/ 314150 h 314149"/>
                <a:gd name="connsiteX9" fmla="*/ 157075 w 235612"/>
                <a:gd name="connsiteY9" fmla="*/ 314150 h 314149"/>
                <a:gd name="connsiteX10" fmla="*/ 235612 w 235612"/>
                <a:gd name="connsiteY10" fmla="*/ 235612 h 314149"/>
                <a:gd name="connsiteX11" fmla="*/ 235612 w 235612"/>
                <a:gd name="connsiteY11" fmla="*/ 0 h 314149"/>
                <a:gd name="connsiteX12" fmla="*/ 235612 w 235612"/>
                <a:gd name="connsiteY12" fmla="*/ 0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5612" h="314149">
                  <a:moveTo>
                    <a:pt x="209433" y="26179"/>
                  </a:moveTo>
                  <a:lnTo>
                    <a:pt x="209433" y="224768"/>
                  </a:lnTo>
                  <a:lnTo>
                    <a:pt x="146230" y="287971"/>
                  </a:lnTo>
                  <a:lnTo>
                    <a:pt x="26179" y="287971"/>
                  </a:lnTo>
                  <a:lnTo>
                    <a:pt x="26179" y="26179"/>
                  </a:lnTo>
                  <a:lnTo>
                    <a:pt x="209433" y="26179"/>
                  </a:lnTo>
                  <a:moveTo>
                    <a:pt x="235612" y="0"/>
                  </a:moveTo>
                  <a:lnTo>
                    <a:pt x="0" y="0"/>
                  </a:lnTo>
                  <a:lnTo>
                    <a:pt x="0" y="314150"/>
                  </a:lnTo>
                  <a:lnTo>
                    <a:pt x="157075" y="314150"/>
                  </a:lnTo>
                  <a:lnTo>
                    <a:pt x="235612" y="235612"/>
                  </a:lnTo>
                  <a:lnTo>
                    <a:pt x="235612" y="0"/>
                  </a:lnTo>
                  <a:lnTo>
                    <a:pt x="23561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9" name="Dowolny kształt: kształt 1268">
              <a:extLst>
                <a:ext uri="{FF2B5EF4-FFF2-40B4-BE49-F238E27FC236}">
                  <a16:creationId xmlns:a16="http://schemas.microsoft.com/office/drawing/2014/main" id="{9E7526A4-455F-3A59-CEF4-027826283832}"/>
                </a:ext>
              </a:extLst>
            </p:cNvPr>
            <p:cNvSpPr/>
            <p:nvPr/>
          </p:nvSpPr>
          <p:spPr>
            <a:xfrm>
              <a:off x="5111939" y="4214841"/>
              <a:ext cx="130895" cy="26179"/>
            </a:xfrm>
            <a:custGeom>
              <a:avLst/>
              <a:gdLst>
                <a:gd name="connsiteX0" fmla="*/ 130896 w 130895"/>
                <a:gd name="connsiteY0" fmla="*/ 0 h 26179"/>
                <a:gd name="connsiteX1" fmla="*/ 0 w 130895"/>
                <a:gd name="connsiteY1" fmla="*/ 0 h 26179"/>
                <a:gd name="connsiteX2" fmla="*/ 0 w 130895"/>
                <a:gd name="connsiteY2" fmla="*/ 26179 h 26179"/>
                <a:gd name="connsiteX3" fmla="*/ 130896 w 130895"/>
                <a:gd name="connsiteY3" fmla="*/ 26179 h 26179"/>
                <a:gd name="connsiteX4" fmla="*/ 130896 w 130895"/>
                <a:gd name="connsiteY4" fmla="*/ 0 h 26179"/>
                <a:gd name="connsiteX5" fmla="*/ 130896 w 130895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895" h="26179">
                  <a:moveTo>
                    <a:pt x="130896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130896" y="26179"/>
                  </a:lnTo>
                  <a:lnTo>
                    <a:pt x="130896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0" name="Dowolny kształt: kształt 1269">
              <a:extLst>
                <a:ext uri="{FF2B5EF4-FFF2-40B4-BE49-F238E27FC236}">
                  <a16:creationId xmlns:a16="http://schemas.microsoft.com/office/drawing/2014/main" id="{62714DC8-20C3-3AAB-C456-7139733B6306}"/>
                </a:ext>
              </a:extLst>
            </p:cNvPr>
            <p:cNvSpPr/>
            <p:nvPr/>
          </p:nvSpPr>
          <p:spPr>
            <a:xfrm>
              <a:off x="5111939" y="4267200"/>
              <a:ext cx="78537" cy="26179"/>
            </a:xfrm>
            <a:custGeom>
              <a:avLst/>
              <a:gdLst>
                <a:gd name="connsiteX0" fmla="*/ 78537 w 78537"/>
                <a:gd name="connsiteY0" fmla="*/ 0 h 26179"/>
                <a:gd name="connsiteX1" fmla="*/ 0 w 78537"/>
                <a:gd name="connsiteY1" fmla="*/ 0 h 26179"/>
                <a:gd name="connsiteX2" fmla="*/ 0 w 78537"/>
                <a:gd name="connsiteY2" fmla="*/ 26179 h 26179"/>
                <a:gd name="connsiteX3" fmla="*/ 78537 w 78537"/>
                <a:gd name="connsiteY3" fmla="*/ 26179 h 26179"/>
                <a:gd name="connsiteX4" fmla="*/ 78537 w 78537"/>
                <a:gd name="connsiteY4" fmla="*/ 0 h 26179"/>
                <a:gd name="connsiteX5" fmla="*/ 78537 w 78537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537" h="26179">
                  <a:moveTo>
                    <a:pt x="78537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78537" y="26179"/>
                  </a:lnTo>
                  <a:lnTo>
                    <a:pt x="78537" y="0"/>
                  </a:lnTo>
                  <a:lnTo>
                    <a:pt x="7853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1" name="Dowolny kształt: kształt 1270">
              <a:extLst>
                <a:ext uri="{FF2B5EF4-FFF2-40B4-BE49-F238E27FC236}">
                  <a16:creationId xmlns:a16="http://schemas.microsoft.com/office/drawing/2014/main" id="{0A8D46E4-6F95-CD64-0DB3-267FD563D7E4}"/>
                </a:ext>
              </a:extLst>
            </p:cNvPr>
            <p:cNvSpPr/>
            <p:nvPr/>
          </p:nvSpPr>
          <p:spPr>
            <a:xfrm>
              <a:off x="5190477" y="4345737"/>
              <a:ext cx="104716" cy="104716"/>
            </a:xfrm>
            <a:custGeom>
              <a:avLst/>
              <a:gdLst>
                <a:gd name="connsiteX0" fmla="*/ 104717 w 104716"/>
                <a:gd name="connsiteY0" fmla="*/ 0 h 104716"/>
                <a:gd name="connsiteX1" fmla="*/ 0 w 104716"/>
                <a:gd name="connsiteY1" fmla="*/ 0 h 104716"/>
                <a:gd name="connsiteX2" fmla="*/ 504 w 104716"/>
                <a:gd name="connsiteY2" fmla="*/ 104717 h 104716"/>
                <a:gd name="connsiteX3" fmla="*/ 65448 w 104716"/>
                <a:gd name="connsiteY3" fmla="*/ 65448 h 104716"/>
                <a:gd name="connsiteX4" fmla="*/ 104717 w 104716"/>
                <a:gd name="connsiteY4" fmla="*/ 0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16" h="104716">
                  <a:moveTo>
                    <a:pt x="104717" y="0"/>
                  </a:moveTo>
                  <a:lnTo>
                    <a:pt x="0" y="0"/>
                  </a:lnTo>
                  <a:lnTo>
                    <a:pt x="504" y="104717"/>
                  </a:lnTo>
                  <a:lnTo>
                    <a:pt x="65448" y="65448"/>
                  </a:lnTo>
                  <a:lnTo>
                    <a:pt x="10471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72" name="Grupa 1271">
            <a:extLst>
              <a:ext uri="{FF2B5EF4-FFF2-40B4-BE49-F238E27FC236}">
                <a16:creationId xmlns:a16="http://schemas.microsoft.com/office/drawing/2014/main" id="{2B413A5C-A6A2-BC34-C0B0-D2F33C7E7504}"/>
              </a:ext>
            </a:extLst>
          </p:cNvPr>
          <p:cNvGrpSpPr/>
          <p:nvPr userDrawn="1"/>
        </p:nvGrpSpPr>
        <p:grpSpPr>
          <a:xfrm>
            <a:off x="22751587" y="4010407"/>
            <a:ext cx="513586" cy="616302"/>
            <a:chOff x="5727149" y="4136304"/>
            <a:chExt cx="261791" cy="314149"/>
          </a:xfrm>
        </p:grpSpPr>
        <p:sp>
          <p:nvSpPr>
            <p:cNvPr id="1273" name="Dowolny kształt: kształt 1272">
              <a:extLst>
                <a:ext uri="{FF2B5EF4-FFF2-40B4-BE49-F238E27FC236}">
                  <a16:creationId xmlns:a16="http://schemas.microsoft.com/office/drawing/2014/main" id="{2536911C-1624-C594-F4FA-8B7580C72763}"/>
                </a:ext>
              </a:extLst>
            </p:cNvPr>
            <p:cNvSpPr/>
            <p:nvPr/>
          </p:nvSpPr>
          <p:spPr>
            <a:xfrm>
              <a:off x="5727149" y="4136304"/>
              <a:ext cx="261791" cy="314149"/>
            </a:xfrm>
            <a:custGeom>
              <a:avLst/>
              <a:gdLst>
                <a:gd name="connsiteX0" fmla="*/ 104717 w 261791"/>
                <a:gd name="connsiteY0" fmla="*/ 0 h 314149"/>
                <a:gd name="connsiteX1" fmla="*/ 104717 w 261791"/>
                <a:gd name="connsiteY1" fmla="*/ 52358 h 314149"/>
                <a:gd name="connsiteX2" fmla="*/ 52358 w 261791"/>
                <a:gd name="connsiteY2" fmla="*/ 52358 h 314149"/>
                <a:gd name="connsiteX3" fmla="*/ 52358 w 261791"/>
                <a:gd name="connsiteY3" fmla="*/ 104717 h 314149"/>
                <a:gd name="connsiteX4" fmla="*/ 0 w 261791"/>
                <a:gd name="connsiteY4" fmla="*/ 104717 h 314149"/>
                <a:gd name="connsiteX5" fmla="*/ 0 w 261791"/>
                <a:gd name="connsiteY5" fmla="*/ 314150 h 314149"/>
                <a:gd name="connsiteX6" fmla="*/ 104717 w 261791"/>
                <a:gd name="connsiteY6" fmla="*/ 314150 h 314149"/>
                <a:gd name="connsiteX7" fmla="*/ 157075 w 261791"/>
                <a:gd name="connsiteY7" fmla="*/ 261791 h 314149"/>
                <a:gd name="connsiteX8" fmla="*/ 209433 w 261791"/>
                <a:gd name="connsiteY8" fmla="*/ 261791 h 314149"/>
                <a:gd name="connsiteX9" fmla="*/ 209433 w 261791"/>
                <a:gd name="connsiteY9" fmla="*/ 209433 h 314149"/>
                <a:gd name="connsiteX10" fmla="*/ 261791 w 261791"/>
                <a:gd name="connsiteY10" fmla="*/ 209433 h 314149"/>
                <a:gd name="connsiteX11" fmla="*/ 261791 w 261791"/>
                <a:gd name="connsiteY11" fmla="*/ 0 h 314149"/>
                <a:gd name="connsiteX12" fmla="*/ 104717 w 261791"/>
                <a:gd name="connsiteY12" fmla="*/ 0 h 314149"/>
                <a:gd name="connsiteX13" fmla="*/ 26179 w 261791"/>
                <a:gd name="connsiteY13" fmla="*/ 287971 h 314149"/>
                <a:gd name="connsiteX14" fmla="*/ 26179 w 261791"/>
                <a:gd name="connsiteY14" fmla="*/ 130896 h 314149"/>
                <a:gd name="connsiteX15" fmla="*/ 130896 w 261791"/>
                <a:gd name="connsiteY15" fmla="*/ 130896 h 314149"/>
                <a:gd name="connsiteX16" fmla="*/ 130896 w 261791"/>
                <a:gd name="connsiteY16" fmla="*/ 248702 h 314149"/>
                <a:gd name="connsiteX17" fmla="*/ 91627 w 261791"/>
                <a:gd name="connsiteY17" fmla="*/ 248702 h 314149"/>
                <a:gd name="connsiteX18" fmla="*/ 91627 w 261791"/>
                <a:gd name="connsiteY18" fmla="*/ 287971 h 314149"/>
                <a:gd name="connsiteX19" fmla="*/ 26179 w 261791"/>
                <a:gd name="connsiteY19" fmla="*/ 287971 h 314149"/>
                <a:gd name="connsiteX20" fmla="*/ 183254 w 261791"/>
                <a:gd name="connsiteY20" fmla="*/ 183254 h 314149"/>
                <a:gd name="connsiteX21" fmla="*/ 183254 w 261791"/>
                <a:gd name="connsiteY21" fmla="*/ 235612 h 314149"/>
                <a:gd name="connsiteX22" fmla="*/ 157075 w 261791"/>
                <a:gd name="connsiteY22" fmla="*/ 235612 h 314149"/>
                <a:gd name="connsiteX23" fmla="*/ 157075 w 261791"/>
                <a:gd name="connsiteY23" fmla="*/ 104717 h 314149"/>
                <a:gd name="connsiteX24" fmla="*/ 78537 w 261791"/>
                <a:gd name="connsiteY24" fmla="*/ 104717 h 314149"/>
                <a:gd name="connsiteX25" fmla="*/ 78537 w 261791"/>
                <a:gd name="connsiteY25" fmla="*/ 78537 h 314149"/>
                <a:gd name="connsiteX26" fmla="*/ 183254 w 261791"/>
                <a:gd name="connsiteY26" fmla="*/ 78537 h 314149"/>
                <a:gd name="connsiteX27" fmla="*/ 183254 w 261791"/>
                <a:gd name="connsiteY27" fmla="*/ 183254 h 314149"/>
                <a:gd name="connsiteX28" fmla="*/ 235612 w 261791"/>
                <a:gd name="connsiteY28" fmla="*/ 183254 h 314149"/>
                <a:gd name="connsiteX29" fmla="*/ 209433 w 261791"/>
                <a:gd name="connsiteY29" fmla="*/ 183254 h 314149"/>
                <a:gd name="connsiteX30" fmla="*/ 209433 w 261791"/>
                <a:gd name="connsiteY30" fmla="*/ 52358 h 314149"/>
                <a:gd name="connsiteX31" fmla="*/ 130896 w 261791"/>
                <a:gd name="connsiteY31" fmla="*/ 52358 h 314149"/>
                <a:gd name="connsiteX32" fmla="*/ 130896 w 261791"/>
                <a:gd name="connsiteY32" fmla="*/ 26179 h 314149"/>
                <a:gd name="connsiteX33" fmla="*/ 235612 w 261791"/>
                <a:gd name="connsiteY33" fmla="*/ 26179 h 314149"/>
                <a:gd name="connsiteX34" fmla="*/ 235612 w 261791"/>
                <a:gd name="connsiteY34" fmla="*/ 183254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61791" h="314149">
                  <a:moveTo>
                    <a:pt x="104717" y="0"/>
                  </a:moveTo>
                  <a:lnTo>
                    <a:pt x="104717" y="52358"/>
                  </a:lnTo>
                  <a:lnTo>
                    <a:pt x="52358" y="52358"/>
                  </a:lnTo>
                  <a:lnTo>
                    <a:pt x="52358" y="104717"/>
                  </a:lnTo>
                  <a:lnTo>
                    <a:pt x="0" y="104717"/>
                  </a:lnTo>
                  <a:lnTo>
                    <a:pt x="0" y="314150"/>
                  </a:lnTo>
                  <a:lnTo>
                    <a:pt x="104717" y="314150"/>
                  </a:lnTo>
                  <a:lnTo>
                    <a:pt x="157075" y="261791"/>
                  </a:lnTo>
                  <a:lnTo>
                    <a:pt x="209433" y="261791"/>
                  </a:lnTo>
                  <a:lnTo>
                    <a:pt x="209433" y="209433"/>
                  </a:lnTo>
                  <a:lnTo>
                    <a:pt x="261791" y="209433"/>
                  </a:lnTo>
                  <a:lnTo>
                    <a:pt x="261791" y="0"/>
                  </a:lnTo>
                  <a:lnTo>
                    <a:pt x="104717" y="0"/>
                  </a:lnTo>
                  <a:close/>
                  <a:moveTo>
                    <a:pt x="26179" y="287971"/>
                  </a:moveTo>
                  <a:lnTo>
                    <a:pt x="26179" y="130896"/>
                  </a:lnTo>
                  <a:lnTo>
                    <a:pt x="130896" y="130896"/>
                  </a:lnTo>
                  <a:lnTo>
                    <a:pt x="130896" y="248702"/>
                  </a:lnTo>
                  <a:lnTo>
                    <a:pt x="91627" y="248702"/>
                  </a:lnTo>
                  <a:lnTo>
                    <a:pt x="91627" y="287971"/>
                  </a:lnTo>
                  <a:lnTo>
                    <a:pt x="26179" y="287971"/>
                  </a:lnTo>
                  <a:close/>
                  <a:moveTo>
                    <a:pt x="183254" y="183254"/>
                  </a:moveTo>
                  <a:lnTo>
                    <a:pt x="183254" y="235612"/>
                  </a:lnTo>
                  <a:lnTo>
                    <a:pt x="157075" y="235612"/>
                  </a:lnTo>
                  <a:lnTo>
                    <a:pt x="157075" y="104717"/>
                  </a:lnTo>
                  <a:lnTo>
                    <a:pt x="78537" y="104717"/>
                  </a:lnTo>
                  <a:lnTo>
                    <a:pt x="78537" y="78537"/>
                  </a:lnTo>
                  <a:lnTo>
                    <a:pt x="183254" y="78537"/>
                  </a:lnTo>
                  <a:lnTo>
                    <a:pt x="183254" y="183254"/>
                  </a:lnTo>
                  <a:close/>
                  <a:moveTo>
                    <a:pt x="235612" y="183254"/>
                  </a:moveTo>
                  <a:lnTo>
                    <a:pt x="209433" y="183254"/>
                  </a:lnTo>
                  <a:lnTo>
                    <a:pt x="209433" y="52358"/>
                  </a:lnTo>
                  <a:lnTo>
                    <a:pt x="130896" y="52358"/>
                  </a:lnTo>
                  <a:lnTo>
                    <a:pt x="130896" y="26179"/>
                  </a:lnTo>
                  <a:lnTo>
                    <a:pt x="235612" y="26179"/>
                  </a:lnTo>
                  <a:lnTo>
                    <a:pt x="235612" y="1832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4" name="Dowolny kształt: kształt 1273">
              <a:extLst>
                <a:ext uri="{FF2B5EF4-FFF2-40B4-BE49-F238E27FC236}">
                  <a16:creationId xmlns:a16="http://schemas.microsoft.com/office/drawing/2014/main" id="{26C73CB8-FA3A-A848-AE82-1A9421CE0967}"/>
                </a:ext>
              </a:extLst>
            </p:cNvPr>
            <p:cNvSpPr/>
            <p:nvPr/>
          </p:nvSpPr>
          <p:spPr>
            <a:xfrm>
              <a:off x="5766418" y="4293379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5" name="Dowolny kształt: kształt 1274">
              <a:extLst>
                <a:ext uri="{FF2B5EF4-FFF2-40B4-BE49-F238E27FC236}">
                  <a16:creationId xmlns:a16="http://schemas.microsoft.com/office/drawing/2014/main" id="{3F81BDC4-3B0D-0E78-58D7-7DFC4311C0DF}"/>
                </a:ext>
              </a:extLst>
            </p:cNvPr>
            <p:cNvSpPr/>
            <p:nvPr/>
          </p:nvSpPr>
          <p:spPr>
            <a:xfrm>
              <a:off x="5766418" y="4332647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76" name="Grupa 1275">
            <a:extLst>
              <a:ext uri="{FF2B5EF4-FFF2-40B4-BE49-F238E27FC236}">
                <a16:creationId xmlns:a16="http://schemas.microsoft.com/office/drawing/2014/main" id="{E3EBF4A9-D07A-9A22-57AA-930B802192A7}"/>
              </a:ext>
            </a:extLst>
          </p:cNvPr>
          <p:cNvGrpSpPr/>
          <p:nvPr userDrawn="1"/>
        </p:nvGrpSpPr>
        <p:grpSpPr>
          <a:xfrm>
            <a:off x="22083924" y="4010407"/>
            <a:ext cx="487905" cy="616302"/>
            <a:chOff x="5386820" y="4136304"/>
            <a:chExt cx="248701" cy="314149"/>
          </a:xfrm>
        </p:grpSpPr>
        <p:sp>
          <p:nvSpPr>
            <p:cNvPr id="1277" name="Dowolny kształt: kształt 1276">
              <a:extLst>
                <a:ext uri="{FF2B5EF4-FFF2-40B4-BE49-F238E27FC236}">
                  <a16:creationId xmlns:a16="http://schemas.microsoft.com/office/drawing/2014/main" id="{5AC7D87E-B819-D08B-9999-23F4F261C5DE}"/>
                </a:ext>
              </a:extLst>
            </p:cNvPr>
            <p:cNvSpPr/>
            <p:nvPr/>
          </p:nvSpPr>
          <p:spPr>
            <a:xfrm>
              <a:off x="5386820" y="4136304"/>
              <a:ext cx="248701" cy="314149"/>
            </a:xfrm>
            <a:custGeom>
              <a:avLst/>
              <a:gdLst>
                <a:gd name="connsiteX0" fmla="*/ 65448 w 248701"/>
                <a:gd name="connsiteY0" fmla="*/ 0 h 314149"/>
                <a:gd name="connsiteX1" fmla="*/ 65448 w 248701"/>
                <a:gd name="connsiteY1" fmla="*/ 65448 h 314149"/>
                <a:gd name="connsiteX2" fmla="*/ 0 w 248701"/>
                <a:gd name="connsiteY2" fmla="*/ 65448 h 314149"/>
                <a:gd name="connsiteX3" fmla="*/ 0 w 248701"/>
                <a:gd name="connsiteY3" fmla="*/ 314150 h 314149"/>
                <a:gd name="connsiteX4" fmla="*/ 117806 w 248701"/>
                <a:gd name="connsiteY4" fmla="*/ 314150 h 314149"/>
                <a:gd name="connsiteX5" fmla="*/ 183254 w 248701"/>
                <a:gd name="connsiteY5" fmla="*/ 248702 h 314149"/>
                <a:gd name="connsiteX6" fmla="*/ 248702 w 248701"/>
                <a:gd name="connsiteY6" fmla="*/ 248702 h 314149"/>
                <a:gd name="connsiteX7" fmla="*/ 248702 w 248701"/>
                <a:gd name="connsiteY7" fmla="*/ 0 h 314149"/>
                <a:gd name="connsiteX8" fmla="*/ 65448 w 248701"/>
                <a:gd name="connsiteY8" fmla="*/ 0 h 314149"/>
                <a:gd name="connsiteX9" fmla="*/ 106962 w 248701"/>
                <a:gd name="connsiteY9" fmla="*/ 287971 h 314149"/>
                <a:gd name="connsiteX10" fmla="*/ 26179 w 248701"/>
                <a:gd name="connsiteY10" fmla="*/ 287971 h 314149"/>
                <a:gd name="connsiteX11" fmla="*/ 26179 w 248701"/>
                <a:gd name="connsiteY11" fmla="*/ 91627 h 314149"/>
                <a:gd name="connsiteX12" fmla="*/ 157075 w 248701"/>
                <a:gd name="connsiteY12" fmla="*/ 91627 h 314149"/>
                <a:gd name="connsiteX13" fmla="*/ 157075 w 248701"/>
                <a:gd name="connsiteY13" fmla="*/ 237857 h 314149"/>
                <a:gd name="connsiteX14" fmla="*/ 146230 w 248701"/>
                <a:gd name="connsiteY14" fmla="*/ 248702 h 314149"/>
                <a:gd name="connsiteX15" fmla="*/ 106962 w 248701"/>
                <a:gd name="connsiteY15" fmla="*/ 287971 h 314149"/>
                <a:gd name="connsiteX16" fmla="*/ 222523 w 248701"/>
                <a:gd name="connsiteY16" fmla="*/ 222523 h 314149"/>
                <a:gd name="connsiteX17" fmla="*/ 183254 w 248701"/>
                <a:gd name="connsiteY17" fmla="*/ 222523 h 314149"/>
                <a:gd name="connsiteX18" fmla="*/ 183254 w 248701"/>
                <a:gd name="connsiteY18" fmla="*/ 65448 h 314149"/>
                <a:gd name="connsiteX19" fmla="*/ 91627 w 248701"/>
                <a:gd name="connsiteY19" fmla="*/ 65448 h 314149"/>
                <a:gd name="connsiteX20" fmla="*/ 91627 w 248701"/>
                <a:gd name="connsiteY20" fmla="*/ 26179 h 314149"/>
                <a:gd name="connsiteX21" fmla="*/ 222523 w 248701"/>
                <a:gd name="connsiteY21" fmla="*/ 26179 h 314149"/>
                <a:gd name="connsiteX22" fmla="*/ 222523 w 248701"/>
                <a:gd name="connsiteY22" fmla="*/ 222523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8701" h="314149">
                  <a:moveTo>
                    <a:pt x="65448" y="0"/>
                  </a:moveTo>
                  <a:lnTo>
                    <a:pt x="65448" y="65448"/>
                  </a:lnTo>
                  <a:lnTo>
                    <a:pt x="0" y="65448"/>
                  </a:lnTo>
                  <a:lnTo>
                    <a:pt x="0" y="314150"/>
                  </a:lnTo>
                  <a:lnTo>
                    <a:pt x="117806" y="314150"/>
                  </a:lnTo>
                  <a:lnTo>
                    <a:pt x="183254" y="248702"/>
                  </a:lnTo>
                  <a:lnTo>
                    <a:pt x="248702" y="248702"/>
                  </a:lnTo>
                  <a:lnTo>
                    <a:pt x="248702" y="0"/>
                  </a:lnTo>
                  <a:lnTo>
                    <a:pt x="65448" y="0"/>
                  </a:lnTo>
                  <a:close/>
                  <a:moveTo>
                    <a:pt x="106962" y="287971"/>
                  </a:moveTo>
                  <a:lnTo>
                    <a:pt x="26179" y="287971"/>
                  </a:lnTo>
                  <a:lnTo>
                    <a:pt x="26179" y="91627"/>
                  </a:lnTo>
                  <a:lnTo>
                    <a:pt x="157075" y="91627"/>
                  </a:lnTo>
                  <a:lnTo>
                    <a:pt x="157075" y="237857"/>
                  </a:lnTo>
                  <a:lnTo>
                    <a:pt x="146230" y="248702"/>
                  </a:lnTo>
                  <a:lnTo>
                    <a:pt x="106962" y="287971"/>
                  </a:lnTo>
                  <a:close/>
                  <a:moveTo>
                    <a:pt x="222523" y="222523"/>
                  </a:moveTo>
                  <a:lnTo>
                    <a:pt x="183254" y="222523"/>
                  </a:lnTo>
                  <a:lnTo>
                    <a:pt x="183254" y="65448"/>
                  </a:lnTo>
                  <a:lnTo>
                    <a:pt x="91627" y="65448"/>
                  </a:lnTo>
                  <a:lnTo>
                    <a:pt x="91627" y="26179"/>
                  </a:lnTo>
                  <a:lnTo>
                    <a:pt x="222523" y="26179"/>
                  </a:lnTo>
                  <a:lnTo>
                    <a:pt x="222523" y="22252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8" name="Dowolny kształt: kształt 1277">
              <a:extLst>
                <a:ext uri="{FF2B5EF4-FFF2-40B4-BE49-F238E27FC236}">
                  <a16:creationId xmlns:a16="http://schemas.microsoft.com/office/drawing/2014/main" id="{E69473A2-90B4-D904-ECB5-51617E4EA5AF}"/>
                </a:ext>
              </a:extLst>
            </p:cNvPr>
            <p:cNvSpPr/>
            <p:nvPr/>
          </p:nvSpPr>
          <p:spPr>
            <a:xfrm>
              <a:off x="5491537" y="4371916"/>
              <a:ext cx="78537" cy="78537"/>
            </a:xfrm>
            <a:custGeom>
              <a:avLst/>
              <a:gdLst>
                <a:gd name="connsiteX0" fmla="*/ 78537 w 78537"/>
                <a:gd name="connsiteY0" fmla="*/ 0 h 78537"/>
                <a:gd name="connsiteX1" fmla="*/ 0 w 78537"/>
                <a:gd name="connsiteY1" fmla="*/ 0 h 78537"/>
                <a:gd name="connsiteX2" fmla="*/ 380 w 78537"/>
                <a:gd name="connsiteY2" fmla="*/ 78537 h 78537"/>
                <a:gd name="connsiteX3" fmla="*/ 39269 w 78537"/>
                <a:gd name="connsiteY3" fmla="*/ 39269 h 78537"/>
                <a:gd name="connsiteX4" fmla="*/ 78537 w 78537"/>
                <a:gd name="connsiteY4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78537">
                  <a:moveTo>
                    <a:pt x="78537" y="0"/>
                  </a:moveTo>
                  <a:lnTo>
                    <a:pt x="0" y="0"/>
                  </a:lnTo>
                  <a:lnTo>
                    <a:pt x="380" y="78537"/>
                  </a:lnTo>
                  <a:lnTo>
                    <a:pt x="39269" y="39269"/>
                  </a:lnTo>
                  <a:lnTo>
                    <a:pt x="7853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9" name="Dowolny kształt: kształt 1278">
              <a:extLst>
                <a:ext uri="{FF2B5EF4-FFF2-40B4-BE49-F238E27FC236}">
                  <a16:creationId xmlns:a16="http://schemas.microsoft.com/office/drawing/2014/main" id="{1912132C-681C-49E7-0778-DBC70D56D777}"/>
                </a:ext>
              </a:extLst>
            </p:cNvPr>
            <p:cNvSpPr/>
            <p:nvPr/>
          </p:nvSpPr>
          <p:spPr>
            <a:xfrm>
              <a:off x="5426089" y="4267200"/>
              <a:ext cx="104716" cy="26179"/>
            </a:xfrm>
            <a:custGeom>
              <a:avLst/>
              <a:gdLst>
                <a:gd name="connsiteX0" fmla="*/ 0 w 104716"/>
                <a:gd name="connsiteY0" fmla="*/ 0 h 26179"/>
                <a:gd name="connsiteX1" fmla="*/ 104717 w 104716"/>
                <a:gd name="connsiteY1" fmla="*/ 0 h 26179"/>
                <a:gd name="connsiteX2" fmla="*/ 104717 w 104716"/>
                <a:gd name="connsiteY2" fmla="*/ 26179 h 26179"/>
                <a:gd name="connsiteX3" fmla="*/ 0 w 104716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16" h="26179">
                  <a:moveTo>
                    <a:pt x="0" y="0"/>
                  </a:moveTo>
                  <a:lnTo>
                    <a:pt x="104717" y="0"/>
                  </a:lnTo>
                  <a:lnTo>
                    <a:pt x="10471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0" name="Dowolny kształt: kształt 1279">
              <a:extLst>
                <a:ext uri="{FF2B5EF4-FFF2-40B4-BE49-F238E27FC236}">
                  <a16:creationId xmlns:a16="http://schemas.microsoft.com/office/drawing/2014/main" id="{F49125AB-6433-954C-8735-3FBC060C2631}"/>
                </a:ext>
              </a:extLst>
            </p:cNvPr>
            <p:cNvSpPr/>
            <p:nvPr/>
          </p:nvSpPr>
          <p:spPr>
            <a:xfrm>
              <a:off x="5426089" y="4319558"/>
              <a:ext cx="65447" cy="26179"/>
            </a:xfrm>
            <a:custGeom>
              <a:avLst/>
              <a:gdLst>
                <a:gd name="connsiteX0" fmla="*/ 0 w 65447"/>
                <a:gd name="connsiteY0" fmla="*/ 0 h 26179"/>
                <a:gd name="connsiteX1" fmla="*/ 65448 w 65447"/>
                <a:gd name="connsiteY1" fmla="*/ 0 h 26179"/>
                <a:gd name="connsiteX2" fmla="*/ 65448 w 65447"/>
                <a:gd name="connsiteY2" fmla="*/ 26179 h 26179"/>
                <a:gd name="connsiteX3" fmla="*/ 0 w 6544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47" h="26179">
                  <a:moveTo>
                    <a:pt x="0" y="0"/>
                  </a:moveTo>
                  <a:lnTo>
                    <a:pt x="65448" y="0"/>
                  </a:lnTo>
                  <a:lnTo>
                    <a:pt x="6544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81" name="Grupa 1280">
            <a:extLst>
              <a:ext uri="{FF2B5EF4-FFF2-40B4-BE49-F238E27FC236}">
                <a16:creationId xmlns:a16="http://schemas.microsoft.com/office/drawing/2014/main" id="{F0884FA5-04A6-29CA-1E21-80207AE842EB}"/>
              </a:ext>
            </a:extLst>
          </p:cNvPr>
          <p:cNvGrpSpPr/>
          <p:nvPr userDrawn="1"/>
        </p:nvGrpSpPr>
        <p:grpSpPr>
          <a:xfrm>
            <a:off x="21364903" y="4703748"/>
            <a:ext cx="616302" cy="533757"/>
            <a:chOff x="5020312" y="4489722"/>
            <a:chExt cx="314149" cy="272073"/>
          </a:xfrm>
        </p:grpSpPr>
        <p:sp>
          <p:nvSpPr>
            <p:cNvPr id="1282" name="Dowolny kształt: kształt 1281">
              <a:extLst>
                <a:ext uri="{FF2B5EF4-FFF2-40B4-BE49-F238E27FC236}">
                  <a16:creationId xmlns:a16="http://schemas.microsoft.com/office/drawing/2014/main" id="{58B4001C-5240-FECD-076B-F71B4F17158F}"/>
                </a:ext>
              </a:extLst>
            </p:cNvPr>
            <p:cNvSpPr/>
            <p:nvPr/>
          </p:nvSpPr>
          <p:spPr>
            <a:xfrm>
              <a:off x="5020312" y="4489722"/>
              <a:ext cx="314149" cy="272073"/>
            </a:xfrm>
            <a:custGeom>
              <a:avLst/>
              <a:gdLst>
                <a:gd name="connsiteX0" fmla="*/ 183254 w 314149"/>
                <a:gd name="connsiteY0" fmla="*/ 0 h 272073"/>
                <a:gd name="connsiteX1" fmla="*/ 13090 w 314149"/>
                <a:gd name="connsiteY1" fmla="*/ 0 h 272073"/>
                <a:gd name="connsiteX2" fmla="*/ 0 w 314149"/>
                <a:gd name="connsiteY2" fmla="*/ 13090 h 272073"/>
                <a:gd name="connsiteX3" fmla="*/ 0 w 314149"/>
                <a:gd name="connsiteY3" fmla="*/ 222523 h 272073"/>
                <a:gd name="connsiteX4" fmla="*/ 13090 w 314149"/>
                <a:gd name="connsiteY4" fmla="*/ 235612 h 272073"/>
                <a:gd name="connsiteX5" fmla="*/ 170164 w 314149"/>
                <a:gd name="connsiteY5" fmla="*/ 235612 h 272073"/>
                <a:gd name="connsiteX6" fmla="*/ 303868 w 314149"/>
                <a:gd name="connsiteY6" fmla="*/ 272073 h 272073"/>
                <a:gd name="connsiteX7" fmla="*/ 314150 w 314149"/>
                <a:gd name="connsiteY7" fmla="*/ 261791 h 272073"/>
                <a:gd name="connsiteX8" fmla="*/ 314150 w 314149"/>
                <a:gd name="connsiteY8" fmla="*/ 39269 h 272073"/>
                <a:gd name="connsiteX9" fmla="*/ 297788 w 314149"/>
                <a:gd name="connsiteY9" fmla="*/ 22907 h 272073"/>
                <a:gd name="connsiteX10" fmla="*/ 183254 w 314149"/>
                <a:gd name="connsiteY10" fmla="*/ 0 h 272073"/>
                <a:gd name="connsiteX11" fmla="*/ 157075 w 314149"/>
                <a:gd name="connsiteY11" fmla="*/ 209433 h 272073"/>
                <a:gd name="connsiteX12" fmla="*/ 26179 w 314149"/>
                <a:gd name="connsiteY12" fmla="*/ 209433 h 272073"/>
                <a:gd name="connsiteX13" fmla="*/ 26179 w 314149"/>
                <a:gd name="connsiteY13" fmla="*/ 26179 h 272073"/>
                <a:gd name="connsiteX14" fmla="*/ 157075 w 314149"/>
                <a:gd name="connsiteY14" fmla="*/ 26179 h 272073"/>
                <a:gd name="connsiteX15" fmla="*/ 157075 w 314149"/>
                <a:gd name="connsiteY15" fmla="*/ 209433 h 272073"/>
                <a:gd name="connsiteX16" fmla="*/ 287971 w 314149"/>
                <a:gd name="connsiteY16" fmla="*/ 241352 h 272073"/>
                <a:gd name="connsiteX17" fmla="*/ 183254 w 314149"/>
                <a:gd name="connsiteY17" fmla="*/ 209433 h 272073"/>
                <a:gd name="connsiteX18" fmla="*/ 183254 w 314149"/>
                <a:gd name="connsiteY18" fmla="*/ 26539 h 272073"/>
                <a:gd name="connsiteX19" fmla="*/ 287971 w 314149"/>
                <a:gd name="connsiteY19" fmla="*/ 48353 h 272073"/>
                <a:gd name="connsiteX20" fmla="*/ 287971 w 314149"/>
                <a:gd name="connsiteY20" fmla="*/ 241345 h 272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4149" h="272073">
                  <a:moveTo>
                    <a:pt x="183254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222523"/>
                  </a:lnTo>
                  <a:lnTo>
                    <a:pt x="13090" y="235612"/>
                  </a:lnTo>
                  <a:lnTo>
                    <a:pt x="170164" y="235612"/>
                  </a:lnTo>
                  <a:lnTo>
                    <a:pt x="303868" y="272073"/>
                  </a:lnTo>
                  <a:lnTo>
                    <a:pt x="314150" y="261791"/>
                  </a:lnTo>
                  <a:lnTo>
                    <a:pt x="314150" y="39269"/>
                  </a:lnTo>
                  <a:lnTo>
                    <a:pt x="297788" y="22907"/>
                  </a:lnTo>
                  <a:lnTo>
                    <a:pt x="183254" y="0"/>
                  </a:lnTo>
                  <a:close/>
                  <a:moveTo>
                    <a:pt x="157075" y="209433"/>
                  </a:moveTo>
                  <a:lnTo>
                    <a:pt x="26179" y="209433"/>
                  </a:lnTo>
                  <a:lnTo>
                    <a:pt x="26179" y="26179"/>
                  </a:lnTo>
                  <a:lnTo>
                    <a:pt x="157075" y="26179"/>
                  </a:lnTo>
                  <a:lnTo>
                    <a:pt x="157075" y="209433"/>
                  </a:lnTo>
                  <a:close/>
                  <a:moveTo>
                    <a:pt x="287971" y="241352"/>
                  </a:moveTo>
                  <a:lnTo>
                    <a:pt x="183254" y="209433"/>
                  </a:lnTo>
                  <a:lnTo>
                    <a:pt x="183254" y="26539"/>
                  </a:lnTo>
                  <a:lnTo>
                    <a:pt x="287971" y="48353"/>
                  </a:lnTo>
                  <a:lnTo>
                    <a:pt x="287971" y="24134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3" name="Dowolny kształt: kształt 1282">
              <a:extLst>
                <a:ext uri="{FF2B5EF4-FFF2-40B4-BE49-F238E27FC236}">
                  <a16:creationId xmlns:a16="http://schemas.microsoft.com/office/drawing/2014/main" id="{25308C56-BC5E-88FE-4A37-17D5ADB4C566}"/>
                </a:ext>
              </a:extLst>
            </p:cNvPr>
            <p:cNvSpPr/>
            <p:nvPr/>
          </p:nvSpPr>
          <p:spPr>
            <a:xfrm>
              <a:off x="5072670" y="4542080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4" name="Dowolny kształt: kształt 1283">
              <a:extLst>
                <a:ext uri="{FF2B5EF4-FFF2-40B4-BE49-F238E27FC236}">
                  <a16:creationId xmlns:a16="http://schemas.microsoft.com/office/drawing/2014/main" id="{38CE0A81-1666-36CB-2991-B414BB05D2BC}"/>
                </a:ext>
              </a:extLst>
            </p:cNvPr>
            <p:cNvSpPr/>
            <p:nvPr/>
          </p:nvSpPr>
          <p:spPr>
            <a:xfrm>
              <a:off x="5216656" y="4542080"/>
              <a:ext cx="78537" cy="42541"/>
            </a:xfrm>
            <a:custGeom>
              <a:avLst/>
              <a:gdLst>
                <a:gd name="connsiteX0" fmla="*/ 78537 w 78537"/>
                <a:gd name="connsiteY0" fmla="*/ 42541 h 42541"/>
                <a:gd name="connsiteX1" fmla="*/ 0 w 78537"/>
                <a:gd name="connsiteY1" fmla="*/ 26179 h 42541"/>
                <a:gd name="connsiteX2" fmla="*/ 0 w 78537"/>
                <a:gd name="connsiteY2" fmla="*/ 0 h 42541"/>
                <a:gd name="connsiteX3" fmla="*/ 78537 w 78537"/>
                <a:gd name="connsiteY3" fmla="*/ 16362 h 42541"/>
                <a:gd name="connsiteX4" fmla="*/ 78537 w 78537"/>
                <a:gd name="connsiteY4" fmla="*/ 42541 h 4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42541">
                  <a:moveTo>
                    <a:pt x="78537" y="42541"/>
                  </a:moveTo>
                  <a:lnTo>
                    <a:pt x="0" y="26179"/>
                  </a:lnTo>
                  <a:lnTo>
                    <a:pt x="0" y="0"/>
                  </a:lnTo>
                  <a:lnTo>
                    <a:pt x="78537" y="16362"/>
                  </a:lnTo>
                  <a:lnTo>
                    <a:pt x="78537" y="4254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5" name="Dowolny kształt: kształt 1284">
              <a:extLst>
                <a:ext uri="{FF2B5EF4-FFF2-40B4-BE49-F238E27FC236}">
                  <a16:creationId xmlns:a16="http://schemas.microsoft.com/office/drawing/2014/main" id="{373AEC04-1D38-B446-9CF7-85FF7FC18353}"/>
                </a:ext>
              </a:extLst>
            </p:cNvPr>
            <p:cNvSpPr/>
            <p:nvPr/>
          </p:nvSpPr>
          <p:spPr>
            <a:xfrm>
              <a:off x="5216656" y="4594439"/>
              <a:ext cx="52260" cy="37063"/>
            </a:xfrm>
            <a:custGeom>
              <a:avLst/>
              <a:gdLst>
                <a:gd name="connsiteX0" fmla="*/ 52260 w 52260"/>
                <a:gd name="connsiteY0" fmla="*/ 37063 h 37063"/>
                <a:gd name="connsiteX1" fmla="*/ 0 w 52260"/>
                <a:gd name="connsiteY1" fmla="*/ 26179 h 37063"/>
                <a:gd name="connsiteX2" fmla="*/ 0 w 52260"/>
                <a:gd name="connsiteY2" fmla="*/ 0 h 37063"/>
                <a:gd name="connsiteX3" fmla="*/ 52195 w 52260"/>
                <a:gd name="connsiteY3" fmla="*/ 10871 h 37063"/>
                <a:gd name="connsiteX4" fmla="*/ 52260 w 52260"/>
                <a:gd name="connsiteY4" fmla="*/ 37063 h 37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260" h="37063">
                  <a:moveTo>
                    <a:pt x="52260" y="37063"/>
                  </a:moveTo>
                  <a:lnTo>
                    <a:pt x="0" y="26179"/>
                  </a:lnTo>
                  <a:lnTo>
                    <a:pt x="0" y="0"/>
                  </a:lnTo>
                  <a:lnTo>
                    <a:pt x="52195" y="10871"/>
                  </a:lnTo>
                  <a:lnTo>
                    <a:pt x="52260" y="3706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6" name="Dowolny kształt: kształt 1285">
              <a:extLst>
                <a:ext uri="{FF2B5EF4-FFF2-40B4-BE49-F238E27FC236}">
                  <a16:creationId xmlns:a16="http://schemas.microsoft.com/office/drawing/2014/main" id="{31344098-FC87-5A9E-73D4-E11456401FE1}"/>
                </a:ext>
              </a:extLst>
            </p:cNvPr>
            <p:cNvSpPr/>
            <p:nvPr/>
          </p:nvSpPr>
          <p:spPr>
            <a:xfrm>
              <a:off x="5072670" y="4646797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7" name="Dowolny kształt: kształt 1286">
              <a:extLst>
                <a:ext uri="{FF2B5EF4-FFF2-40B4-BE49-F238E27FC236}">
                  <a16:creationId xmlns:a16="http://schemas.microsoft.com/office/drawing/2014/main" id="{841A8604-0D76-2E00-C44E-7313989CC04D}"/>
                </a:ext>
              </a:extLst>
            </p:cNvPr>
            <p:cNvSpPr/>
            <p:nvPr/>
          </p:nvSpPr>
          <p:spPr>
            <a:xfrm>
              <a:off x="5072670" y="4594439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88" name="Grupa 1287">
            <a:extLst>
              <a:ext uri="{FF2B5EF4-FFF2-40B4-BE49-F238E27FC236}">
                <a16:creationId xmlns:a16="http://schemas.microsoft.com/office/drawing/2014/main" id="{AFA91A88-FD3B-8951-75A0-0FEFA2A3890F}"/>
              </a:ext>
            </a:extLst>
          </p:cNvPr>
          <p:cNvGrpSpPr/>
          <p:nvPr userDrawn="1"/>
        </p:nvGrpSpPr>
        <p:grpSpPr>
          <a:xfrm>
            <a:off x="20697241" y="4703748"/>
            <a:ext cx="616302" cy="533757"/>
            <a:chOff x="4679983" y="4489722"/>
            <a:chExt cx="314149" cy="272073"/>
          </a:xfrm>
        </p:grpSpPr>
        <p:sp>
          <p:nvSpPr>
            <p:cNvPr id="1289" name="Dowolny kształt: kształt 1288">
              <a:extLst>
                <a:ext uri="{FF2B5EF4-FFF2-40B4-BE49-F238E27FC236}">
                  <a16:creationId xmlns:a16="http://schemas.microsoft.com/office/drawing/2014/main" id="{10C5D474-C0AE-3F8A-B763-FD176A48499B}"/>
                </a:ext>
              </a:extLst>
            </p:cNvPr>
            <p:cNvSpPr/>
            <p:nvPr/>
          </p:nvSpPr>
          <p:spPr>
            <a:xfrm>
              <a:off x="4679983" y="4489722"/>
              <a:ext cx="314149" cy="272073"/>
            </a:xfrm>
            <a:custGeom>
              <a:avLst/>
              <a:gdLst>
                <a:gd name="connsiteX0" fmla="*/ 183254 w 314149"/>
                <a:gd name="connsiteY0" fmla="*/ 0 h 272073"/>
                <a:gd name="connsiteX1" fmla="*/ 13090 w 314149"/>
                <a:gd name="connsiteY1" fmla="*/ 0 h 272073"/>
                <a:gd name="connsiteX2" fmla="*/ 0 w 314149"/>
                <a:gd name="connsiteY2" fmla="*/ 13090 h 272073"/>
                <a:gd name="connsiteX3" fmla="*/ 0 w 314149"/>
                <a:gd name="connsiteY3" fmla="*/ 222523 h 272073"/>
                <a:gd name="connsiteX4" fmla="*/ 13090 w 314149"/>
                <a:gd name="connsiteY4" fmla="*/ 235612 h 272073"/>
                <a:gd name="connsiteX5" fmla="*/ 170164 w 314149"/>
                <a:gd name="connsiteY5" fmla="*/ 235612 h 272073"/>
                <a:gd name="connsiteX6" fmla="*/ 303868 w 314149"/>
                <a:gd name="connsiteY6" fmla="*/ 272073 h 272073"/>
                <a:gd name="connsiteX7" fmla="*/ 314150 w 314149"/>
                <a:gd name="connsiteY7" fmla="*/ 261791 h 272073"/>
                <a:gd name="connsiteX8" fmla="*/ 314150 w 314149"/>
                <a:gd name="connsiteY8" fmla="*/ 39269 h 272073"/>
                <a:gd name="connsiteX9" fmla="*/ 297788 w 314149"/>
                <a:gd name="connsiteY9" fmla="*/ 22907 h 272073"/>
                <a:gd name="connsiteX10" fmla="*/ 183254 w 314149"/>
                <a:gd name="connsiteY10" fmla="*/ 0 h 272073"/>
                <a:gd name="connsiteX11" fmla="*/ 157075 w 314149"/>
                <a:gd name="connsiteY11" fmla="*/ 209433 h 272073"/>
                <a:gd name="connsiteX12" fmla="*/ 26179 w 314149"/>
                <a:gd name="connsiteY12" fmla="*/ 209433 h 272073"/>
                <a:gd name="connsiteX13" fmla="*/ 26179 w 314149"/>
                <a:gd name="connsiteY13" fmla="*/ 26179 h 272073"/>
                <a:gd name="connsiteX14" fmla="*/ 157075 w 314149"/>
                <a:gd name="connsiteY14" fmla="*/ 26179 h 272073"/>
                <a:gd name="connsiteX15" fmla="*/ 157075 w 314149"/>
                <a:gd name="connsiteY15" fmla="*/ 209433 h 272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149" h="272073">
                  <a:moveTo>
                    <a:pt x="183254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222523"/>
                  </a:lnTo>
                  <a:lnTo>
                    <a:pt x="13090" y="235612"/>
                  </a:lnTo>
                  <a:lnTo>
                    <a:pt x="170164" y="235612"/>
                  </a:lnTo>
                  <a:lnTo>
                    <a:pt x="303868" y="272073"/>
                  </a:lnTo>
                  <a:lnTo>
                    <a:pt x="314150" y="261791"/>
                  </a:lnTo>
                  <a:lnTo>
                    <a:pt x="314150" y="39269"/>
                  </a:lnTo>
                  <a:lnTo>
                    <a:pt x="297788" y="22907"/>
                  </a:lnTo>
                  <a:lnTo>
                    <a:pt x="183254" y="0"/>
                  </a:lnTo>
                  <a:close/>
                  <a:moveTo>
                    <a:pt x="157075" y="209433"/>
                  </a:moveTo>
                  <a:lnTo>
                    <a:pt x="26179" y="209433"/>
                  </a:lnTo>
                  <a:lnTo>
                    <a:pt x="26179" y="26179"/>
                  </a:lnTo>
                  <a:lnTo>
                    <a:pt x="157075" y="26179"/>
                  </a:lnTo>
                  <a:lnTo>
                    <a:pt x="157075" y="20943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0" name="Dowolny kształt: kształt 1289">
              <a:extLst>
                <a:ext uri="{FF2B5EF4-FFF2-40B4-BE49-F238E27FC236}">
                  <a16:creationId xmlns:a16="http://schemas.microsoft.com/office/drawing/2014/main" id="{DDD85A24-43E8-9F6B-3008-B978F804BA0C}"/>
                </a:ext>
              </a:extLst>
            </p:cNvPr>
            <p:cNvSpPr/>
            <p:nvPr/>
          </p:nvSpPr>
          <p:spPr>
            <a:xfrm>
              <a:off x="4732342" y="4542080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1" name="Dowolny kształt: kształt 1290">
              <a:extLst>
                <a:ext uri="{FF2B5EF4-FFF2-40B4-BE49-F238E27FC236}">
                  <a16:creationId xmlns:a16="http://schemas.microsoft.com/office/drawing/2014/main" id="{4BB6F4DF-CE30-5352-FDCA-B73FD1E00E35}"/>
                </a:ext>
              </a:extLst>
            </p:cNvPr>
            <p:cNvSpPr/>
            <p:nvPr/>
          </p:nvSpPr>
          <p:spPr>
            <a:xfrm>
              <a:off x="4732342" y="4646797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2" name="Dowolny kształt: kształt 1291">
              <a:extLst>
                <a:ext uri="{FF2B5EF4-FFF2-40B4-BE49-F238E27FC236}">
                  <a16:creationId xmlns:a16="http://schemas.microsoft.com/office/drawing/2014/main" id="{00FC3C1E-9D1B-8E33-82BD-AC209064EED9}"/>
                </a:ext>
              </a:extLst>
            </p:cNvPr>
            <p:cNvSpPr/>
            <p:nvPr/>
          </p:nvSpPr>
          <p:spPr>
            <a:xfrm>
              <a:off x="4732342" y="4594439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293" name="Dowolny kształt: kształt 1292">
            <a:extLst>
              <a:ext uri="{FF2B5EF4-FFF2-40B4-BE49-F238E27FC236}">
                <a16:creationId xmlns:a16="http://schemas.microsoft.com/office/drawing/2014/main" id="{80290B82-20EF-C87B-50AE-09400A4857B7}"/>
              </a:ext>
            </a:extLst>
          </p:cNvPr>
          <p:cNvSpPr/>
          <p:nvPr userDrawn="1"/>
        </p:nvSpPr>
        <p:spPr>
          <a:xfrm>
            <a:off x="29505282" y="4678082"/>
            <a:ext cx="612033" cy="612067"/>
          </a:xfrm>
          <a:custGeom>
            <a:avLst/>
            <a:gdLst>
              <a:gd name="connsiteX0" fmla="*/ 200908 w 311973"/>
              <a:gd name="connsiteY0" fmla="*/ 163895 h 311990"/>
              <a:gd name="connsiteX1" fmla="*/ 181339 w 311973"/>
              <a:gd name="connsiteY1" fmla="*/ 163895 h 311990"/>
              <a:gd name="connsiteX2" fmla="*/ 173158 w 311973"/>
              <a:gd name="connsiteY2" fmla="*/ 29707 h 311990"/>
              <a:gd name="connsiteX3" fmla="*/ 101428 w 311973"/>
              <a:gd name="connsiteY3" fmla="*/ 0 h 311990"/>
              <a:gd name="connsiteX4" fmla="*/ 29697 w 311973"/>
              <a:gd name="connsiteY4" fmla="*/ 29707 h 311990"/>
              <a:gd name="connsiteX5" fmla="*/ 29697 w 311973"/>
              <a:gd name="connsiteY5" fmla="*/ 173156 h 311990"/>
              <a:gd name="connsiteX6" fmla="*/ 101428 w 311973"/>
              <a:gd name="connsiteY6" fmla="*/ 202862 h 311990"/>
              <a:gd name="connsiteX7" fmla="*/ 163865 w 311973"/>
              <a:gd name="connsiteY7" fmla="*/ 181350 h 311990"/>
              <a:gd name="connsiteX8" fmla="*/ 163865 w 311973"/>
              <a:gd name="connsiteY8" fmla="*/ 200919 h 311990"/>
              <a:gd name="connsiteX9" fmla="*/ 274995 w 311973"/>
              <a:gd name="connsiteY9" fmla="*/ 311990 h 311990"/>
              <a:gd name="connsiteX10" fmla="*/ 311973 w 311973"/>
              <a:gd name="connsiteY10" fmla="*/ 274966 h 311990"/>
              <a:gd name="connsiteX11" fmla="*/ 200908 w 311973"/>
              <a:gd name="connsiteY11" fmla="*/ 163895 h 311990"/>
              <a:gd name="connsiteX12" fmla="*/ 101428 w 311973"/>
              <a:gd name="connsiteY12" fmla="*/ 176683 h 311990"/>
              <a:gd name="connsiteX13" fmla="*/ 48219 w 311973"/>
              <a:gd name="connsiteY13" fmla="*/ 154640 h 311990"/>
              <a:gd name="connsiteX14" fmla="*/ 26163 w 311973"/>
              <a:gd name="connsiteY14" fmla="*/ 101431 h 311990"/>
              <a:gd name="connsiteX15" fmla="*/ 48219 w 311973"/>
              <a:gd name="connsiteY15" fmla="*/ 48222 h 311990"/>
              <a:gd name="connsiteX16" fmla="*/ 101428 w 311973"/>
              <a:gd name="connsiteY16" fmla="*/ 26179 h 311990"/>
              <a:gd name="connsiteX17" fmla="*/ 154637 w 311973"/>
              <a:gd name="connsiteY17" fmla="*/ 48222 h 311990"/>
              <a:gd name="connsiteX18" fmla="*/ 176693 w 311973"/>
              <a:gd name="connsiteY18" fmla="*/ 101431 h 311990"/>
              <a:gd name="connsiteX19" fmla="*/ 154637 w 311973"/>
              <a:gd name="connsiteY19" fmla="*/ 154640 h 311990"/>
              <a:gd name="connsiteX20" fmla="*/ 101428 w 311973"/>
              <a:gd name="connsiteY20" fmla="*/ 176683 h 31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1973" h="311990">
                <a:moveTo>
                  <a:pt x="200908" y="163895"/>
                </a:moveTo>
                <a:lnTo>
                  <a:pt x="181339" y="163895"/>
                </a:lnTo>
                <a:cubicBezTo>
                  <a:pt x="212558" y="124096"/>
                  <a:pt x="209809" y="66364"/>
                  <a:pt x="173158" y="29707"/>
                </a:cubicBezTo>
                <a:cubicBezTo>
                  <a:pt x="153328" y="9903"/>
                  <a:pt x="127410" y="0"/>
                  <a:pt x="101428" y="0"/>
                </a:cubicBezTo>
                <a:cubicBezTo>
                  <a:pt x="75445" y="0"/>
                  <a:pt x="49528" y="9903"/>
                  <a:pt x="29697" y="29707"/>
                </a:cubicBezTo>
                <a:cubicBezTo>
                  <a:pt x="-9899" y="69316"/>
                  <a:pt x="-9899" y="133540"/>
                  <a:pt x="29697" y="173156"/>
                </a:cubicBezTo>
                <a:cubicBezTo>
                  <a:pt x="49528" y="192960"/>
                  <a:pt x="75445" y="202862"/>
                  <a:pt x="101428" y="202862"/>
                </a:cubicBezTo>
                <a:cubicBezTo>
                  <a:pt x="123484" y="202862"/>
                  <a:pt x="145605" y="195689"/>
                  <a:pt x="163865" y="181350"/>
                </a:cubicBezTo>
                <a:lnTo>
                  <a:pt x="163865" y="200919"/>
                </a:lnTo>
                <a:lnTo>
                  <a:pt x="274995" y="311990"/>
                </a:lnTo>
                <a:lnTo>
                  <a:pt x="311973" y="274966"/>
                </a:lnTo>
                <a:lnTo>
                  <a:pt x="200908" y="163895"/>
                </a:lnTo>
                <a:close/>
                <a:moveTo>
                  <a:pt x="101428" y="176683"/>
                </a:moveTo>
                <a:cubicBezTo>
                  <a:pt x="81335" y="176683"/>
                  <a:pt x="62421" y="168855"/>
                  <a:pt x="48219" y="154640"/>
                </a:cubicBezTo>
                <a:cubicBezTo>
                  <a:pt x="34016" y="140425"/>
                  <a:pt x="26163" y="121530"/>
                  <a:pt x="26163" y="101431"/>
                </a:cubicBezTo>
                <a:cubicBezTo>
                  <a:pt x="26163" y="81332"/>
                  <a:pt x="34016" y="62431"/>
                  <a:pt x="48219" y="48222"/>
                </a:cubicBezTo>
                <a:cubicBezTo>
                  <a:pt x="62421" y="34007"/>
                  <a:pt x="81335" y="26179"/>
                  <a:pt x="101428" y="26179"/>
                </a:cubicBezTo>
                <a:cubicBezTo>
                  <a:pt x="121520" y="26179"/>
                  <a:pt x="140434" y="34007"/>
                  <a:pt x="154637" y="48222"/>
                </a:cubicBezTo>
                <a:cubicBezTo>
                  <a:pt x="168839" y="62438"/>
                  <a:pt x="176693" y="81332"/>
                  <a:pt x="176693" y="101431"/>
                </a:cubicBezTo>
                <a:cubicBezTo>
                  <a:pt x="176693" y="121530"/>
                  <a:pt x="168839" y="140432"/>
                  <a:pt x="154637" y="154640"/>
                </a:cubicBezTo>
                <a:cubicBezTo>
                  <a:pt x="140434" y="168855"/>
                  <a:pt x="121520" y="176683"/>
                  <a:pt x="101428" y="176683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94" name="Dowolny kształt: kształt 1293">
            <a:extLst>
              <a:ext uri="{FF2B5EF4-FFF2-40B4-BE49-F238E27FC236}">
                <a16:creationId xmlns:a16="http://schemas.microsoft.com/office/drawing/2014/main" id="{A03CB22B-A54B-C1CF-1795-F6B56D38BB0B}"/>
              </a:ext>
            </a:extLst>
          </p:cNvPr>
          <p:cNvSpPr/>
          <p:nvPr userDrawn="1"/>
        </p:nvSpPr>
        <p:spPr>
          <a:xfrm>
            <a:off x="30172945" y="4678082"/>
            <a:ext cx="612033" cy="612067"/>
          </a:xfrm>
          <a:custGeom>
            <a:avLst/>
            <a:gdLst>
              <a:gd name="connsiteX0" fmla="*/ 200908 w 311973"/>
              <a:gd name="connsiteY0" fmla="*/ 163895 h 311990"/>
              <a:gd name="connsiteX1" fmla="*/ 181339 w 311973"/>
              <a:gd name="connsiteY1" fmla="*/ 163895 h 311990"/>
              <a:gd name="connsiteX2" fmla="*/ 173158 w 311973"/>
              <a:gd name="connsiteY2" fmla="*/ 29707 h 311990"/>
              <a:gd name="connsiteX3" fmla="*/ 101428 w 311973"/>
              <a:gd name="connsiteY3" fmla="*/ 0 h 311990"/>
              <a:gd name="connsiteX4" fmla="*/ 29697 w 311973"/>
              <a:gd name="connsiteY4" fmla="*/ 29707 h 311990"/>
              <a:gd name="connsiteX5" fmla="*/ 29697 w 311973"/>
              <a:gd name="connsiteY5" fmla="*/ 173156 h 311990"/>
              <a:gd name="connsiteX6" fmla="*/ 101428 w 311973"/>
              <a:gd name="connsiteY6" fmla="*/ 202862 h 311990"/>
              <a:gd name="connsiteX7" fmla="*/ 163865 w 311973"/>
              <a:gd name="connsiteY7" fmla="*/ 181350 h 311990"/>
              <a:gd name="connsiteX8" fmla="*/ 163865 w 311973"/>
              <a:gd name="connsiteY8" fmla="*/ 200919 h 311990"/>
              <a:gd name="connsiteX9" fmla="*/ 274995 w 311973"/>
              <a:gd name="connsiteY9" fmla="*/ 311990 h 311990"/>
              <a:gd name="connsiteX10" fmla="*/ 311973 w 311973"/>
              <a:gd name="connsiteY10" fmla="*/ 274966 h 311990"/>
              <a:gd name="connsiteX11" fmla="*/ 200908 w 311973"/>
              <a:gd name="connsiteY11" fmla="*/ 163895 h 311990"/>
              <a:gd name="connsiteX12" fmla="*/ 101428 w 311973"/>
              <a:gd name="connsiteY12" fmla="*/ 176683 h 311990"/>
              <a:gd name="connsiteX13" fmla="*/ 94883 w 311973"/>
              <a:gd name="connsiteY13" fmla="*/ 176402 h 311990"/>
              <a:gd name="connsiteX14" fmla="*/ 94883 w 311973"/>
              <a:gd name="connsiteY14" fmla="*/ 26467 h 311990"/>
              <a:gd name="connsiteX15" fmla="*/ 101428 w 311973"/>
              <a:gd name="connsiteY15" fmla="*/ 26186 h 311990"/>
              <a:gd name="connsiteX16" fmla="*/ 154637 w 311973"/>
              <a:gd name="connsiteY16" fmla="*/ 48229 h 311990"/>
              <a:gd name="connsiteX17" fmla="*/ 176693 w 311973"/>
              <a:gd name="connsiteY17" fmla="*/ 101438 h 311990"/>
              <a:gd name="connsiteX18" fmla="*/ 154637 w 311973"/>
              <a:gd name="connsiteY18" fmla="*/ 154647 h 311990"/>
              <a:gd name="connsiteX19" fmla="*/ 101428 w 311973"/>
              <a:gd name="connsiteY19" fmla="*/ 176690 h 31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1973" h="311990">
                <a:moveTo>
                  <a:pt x="200908" y="163895"/>
                </a:moveTo>
                <a:lnTo>
                  <a:pt x="181339" y="163895"/>
                </a:lnTo>
                <a:cubicBezTo>
                  <a:pt x="212558" y="124096"/>
                  <a:pt x="209809" y="66364"/>
                  <a:pt x="173158" y="29707"/>
                </a:cubicBezTo>
                <a:cubicBezTo>
                  <a:pt x="153328" y="9903"/>
                  <a:pt x="127410" y="0"/>
                  <a:pt x="101428" y="0"/>
                </a:cubicBezTo>
                <a:cubicBezTo>
                  <a:pt x="75445" y="0"/>
                  <a:pt x="49528" y="9903"/>
                  <a:pt x="29697" y="29707"/>
                </a:cubicBezTo>
                <a:cubicBezTo>
                  <a:pt x="-9899" y="69316"/>
                  <a:pt x="-9899" y="133540"/>
                  <a:pt x="29697" y="173156"/>
                </a:cubicBezTo>
                <a:cubicBezTo>
                  <a:pt x="49528" y="192960"/>
                  <a:pt x="75445" y="202862"/>
                  <a:pt x="101428" y="202862"/>
                </a:cubicBezTo>
                <a:cubicBezTo>
                  <a:pt x="123484" y="202862"/>
                  <a:pt x="145605" y="195689"/>
                  <a:pt x="163865" y="181350"/>
                </a:cubicBezTo>
                <a:lnTo>
                  <a:pt x="163865" y="200919"/>
                </a:lnTo>
                <a:lnTo>
                  <a:pt x="274995" y="311990"/>
                </a:lnTo>
                <a:lnTo>
                  <a:pt x="311973" y="274966"/>
                </a:lnTo>
                <a:lnTo>
                  <a:pt x="200908" y="163895"/>
                </a:lnTo>
                <a:close/>
                <a:moveTo>
                  <a:pt x="101428" y="176683"/>
                </a:moveTo>
                <a:cubicBezTo>
                  <a:pt x="99202" y="176683"/>
                  <a:pt x="97042" y="176585"/>
                  <a:pt x="94883" y="176402"/>
                </a:cubicBezTo>
                <a:lnTo>
                  <a:pt x="94883" y="26467"/>
                </a:lnTo>
                <a:cubicBezTo>
                  <a:pt x="97042" y="26284"/>
                  <a:pt x="99202" y="26186"/>
                  <a:pt x="101428" y="26186"/>
                </a:cubicBezTo>
                <a:cubicBezTo>
                  <a:pt x="121520" y="26186"/>
                  <a:pt x="140434" y="34013"/>
                  <a:pt x="154637" y="48229"/>
                </a:cubicBezTo>
                <a:cubicBezTo>
                  <a:pt x="168839" y="62444"/>
                  <a:pt x="176693" y="81339"/>
                  <a:pt x="176693" y="101438"/>
                </a:cubicBezTo>
                <a:cubicBezTo>
                  <a:pt x="176693" y="121537"/>
                  <a:pt x="168839" y="140438"/>
                  <a:pt x="154637" y="154647"/>
                </a:cubicBezTo>
                <a:cubicBezTo>
                  <a:pt x="140434" y="168862"/>
                  <a:pt x="121520" y="176690"/>
                  <a:pt x="101428" y="176690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295" name="Grafika 52">
            <a:extLst>
              <a:ext uri="{FF2B5EF4-FFF2-40B4-BE49-F238E27FC236}">
                <a16:creationId xmlns:a16="http://schemas.microsoft.com/office/drawing/2014/main" id="{1AFC2A24-4B94-2032-CBC6-8789C2248F0D}"/>
              </a:ext>
            </a:extLst>
          </p:cNvPr>
          <p:cNvGrpSpPr/>
          <p:nvPr userDrawn="1"/>
        </p:nvGrpSpPr>
        <p:grpSpPr>
          <a:xfrm>
            <a:off x="30968971" y="4678070"/>
            <a:ext cx="359509" cy="616302"/>
            <a:chOff x="9915812" y="4476633"/>
            <a:chExt cx="183253" cy="314149"/>
          </a:xfrm>
          <a:solidFill>
            <a:srgbClr val="212E39"/>
          </a:solidFill>
        </p:grpSpPr>
        <p:sp>
          <p:nvSpPr>
            <p:cNvPr id="1296" name="Dowolny kształt: kształt 1295">
              <a:extLst>
                <a:ext uri="{FF2B5EF4-FFF2-40B4-BE49-F238E27FC236}">
                  <a16:creationId xmlns:a16="http://schemas.microsoft.com/office/drawing/2014/main" id="{78D4D2EC-5838-57B2-028F-3F8DA2ACFEF3}"/>
                </a:ext>
              </a:extLst>
            </p:cNvPr>
            <p:cNvSpPr/>
            <p:nvPr/>
          </p:nvSpPr>
          <p:spPr>
            <a:xfrm>
              <a:off x="9941991" y="4581349"/>
              <a:ext cx="157074" cy="209433"/>
            </a:xfrm>
            <a:custGeom>
              <a:avLst/>
              <a:gdLst>
                <a:gd name="connsiteX0" fmla="*/ 130896 w 157074"/>
                <a:gd name="connsiteY0" fmla="*/ 0 h 209433"/>
                <a:gd name="connsiteX1" fmla="*/ 130896 w 157074"/>
                <a:gd name="connsiteY1" fmla="*/ 130896 h 209433"/>
                <a:gd name="connsiteX2" fmla="*/ 78537 w 157074"/>
                <a:gd name="connsiteY2" fmla="*/ 183254 h 209433"/>
                <a:gd name="connsiteX3" fmla="*/ 0 w 157074"/>
                <a:gd name="connsiteY3" fmla="*/ 183254 h 209433"/>
                <a:gd name="connsiteX4" fmla="*/ 26179 w 157074"/>
                <a:gd name="connsiteY4" fmla="*/ 209433 h 209433"/>
                <a:gd name="connsiteX5" fmla="*/ 78537 w 157074"/>
                <a:gd name="connsiteY5" fmla="*/ 209433 h 209433"/>
                <a:gd name="connsiteX6" fmla="*/ 157075 w 157074"/>
                <a:gd name="connsiteY6" fmla="*/ 130896 h 209433"/>
                <a:gd name="connsiteX7" fmla="*/ 157075 w 157074"/>
                <a:gd name="connsiteY7" fmla="*/ 0 h 209433"/>
                <a:gd name="connsiteX8" fmla="*/ 130896 w 157074"/>
                <a:gd name="connsiteY8" fmla="*/ 0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074" h="209433">
                  <a:moveTo>
                    <a:pt x="130896" y="0"/>
                  </a:moveTo>
                  <a:lnTo>
                    <a:pt x="130896" y="130896"/>
                  </a:lnTo>
                  <a:cubicBezTo>
                    <a:pt x="130896" y="159765"/>
                    <a:pt x="107400" y="183254"/>
                    <a:pt x="78537" y="183254"/>
                  </a:cubicBezTo>
                  <a:lnTo>
                    <a:pt x="0" y="183254"/>
                  </a:lnTo>
                  <a:lnTo>
                    <a:pt x="26179" y="209433"/>
                  </a:lnTo>
                  <a:lnTo>
                    <a:pt x="78537" y="209433"/>
                  </a:lnTo>
                  <a:cubicBezTo>
                    <a:pt x="121929" y="209433"/>
                    <a:pt x="157075" y="174268"/>
                    <a:pt x="157075" y="130896"/>
                  </a:cubicBezTo>
                  <a:lnTo>
                    <a:pt x="157075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7" name="Dowolny kształt: kształt 1296">
              <a:extLst>
                <a:ext uri="{FF2B5EF4-FFF2-40B4-BE49-F238E27FC236}">
                  <a16:creationId xmlns:a16="http://schemas.microsoft.com/office/drawing/2014/main" id="{AB6F43E1-CD95-F3FE-D009-61948D7F5154}"/>
                </a:ext>
              </a:extLst>
            </p:cNvPr>
            <p:cNvSpPr/>
            <p:nvPr/>
          </p:nvSpPr>
          <p:spPr>
            <a:xfrm>
              <a:off x="9915812" y="4476633"/>
              <a:ext cx="130895" cy="287970"/>
            </a:xfrm>
            <a:custGeom>
              <a:avLst/>
              <a:gdLst>
                <a:gd name="connsiteX0" fmla="*/ 65448 w 130895"/>
                <a:gd name="connsiteY0" fmla="*/ 26179 h 287970"/>
                <a:gd name="connsiteX1" fmla="*/ 104717 w 130895"/>
                <a:gd name="connsiteY1" fmla="*/ 65448 h 287970"/>
                <a:gd name="connsiteX2" fmla="*/ 104717 w 130895"/>
                <a:gd name="connsiteY2" fmla="*/ 235612 h 287970"/>
                <a:gd name="connsiteX3" fmla="*/ 78537 w 130895"/>
                <a:gd name="connsiteY3" fmla="*/ 235612 h 287970"/>
                <a:gd name="connsiteX4" fmla="*/ 78537 w 130895"/>
                <a:gd name="connsiteY4" fmla="*/ 104717 h 287970"/>
                <a:gd name="connsiteX5" fmla="*/ 52358 w 130895"/>
                <a:gd name="connsiteY5" fmla="*/ 104717 h 287970"/>
                <a:gd name="connsiteX6" fmla="*/ 52358 w 130895"/>
                <a:gd name="connsiteY6" fmla="*/ 235612 h 287970"/>
                <a:gd name="connsiteX7" fmla="*/ 78537 w 130895"/>
                <a:gd name="connsiteY7" fmla="*/ 261791 h 287970"/>
                <a:gd name="connsiteX8" fmla="*/ 104717 w 130895"/>
                <a:gd name="connsiteY8" fmla="*/ 261791 h 287970"/>
                <a:gd name="connsiteX9" fmla="*/ 130896 w 130895"/>
                <a:gd name="connsiteY9" fmla="*/ 235612 h 287970"/>
                <a:gd name="connsiteX10" fmla="*/ 130896 w 130895"/>
                <a:gd name="connsiteY10" fmla="*/ 65448 h 287970"/>
                <a:gd name="connsiteX11" fmla="*/ 65448 w 130895"/>
                <a:gd name="connsiteY11" fmla="*/ 0 h 287970"/>
                <a:gd name="connsiteX12" fmla="*/ 0 w 130895"/>
                <a:gd name="connsiteY12" fmla="*/ 65448 h 287970"/>
                <a:gd name="connsiteX13" fmla="*/ 0 w 130895"/>
                <a:gd name="connsiteY13" fmla="*/ 261791 h 287970"/>
                <a:gd name="connsiteX14" fmla="*/ 26179 w 130895"/>
                <a:gd name="connsiteY14" fmla="*/ 287971 h 287970"/>
                <a:gd name="connsiteX15" fmla="*/ 26179 w 130895"/>
                <a:gd name="connsiteY15" fmla="*/ 65448 h 287970"/>
                <a:gd name="connsiteX16" fmla="*/ 65448 w 130895"/>
                <a:gd name="connsiteY16" fmla="*/ 26179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895" h="287970">
                  <a:moveTo>
                    <a:pt x="65448" y="26179"/>
                  </a:moveTo>
                  <a:cubicBezTo>
                    <a:pt x="87177" y="26179"/>
                    <a:pt x="104717" y="43686"/>
                    <a:pt x="104717" y="65448"/>
                  </a:cubicBezTo>
                  <a:lnTo>
                    <a:pt x="104717" y="235612"/>
                  </a:lnTo>
                  <a:lnTo>
                    <a:pt x="78537" y="235612"/>
                  </a:lnTo>
                  <a:lnTo>
                    <a:pt x="78537" y="104717"/>
                  </a:lnTo>
                  <a:lnTo>
                    <a:pt x="52358" y="104717"/>
                  </a:lnTo>
                  <a:lnTo>
                    <a:pt x="52358" y="235612"/>
                  </a:lnTo>
                  <a:lnTo>
                    <a:pt x="78537" y="261791"/>
                  </a:lnTo>
                  <a:lnTo>
                    <a:pt x="104717" y="261791"/>
                  </a:lnTo>
                  <a:lnTo>
                    <a:pt x="130896" y="235612"/>
                  </a:lnTo>
                  <a:lnTo>
                    <a:pt x="130896" y="65448"/>
                  </a:lnTo>
                  <a:cubicBezTo>
                    <a:pt x="130896" y="29196"/>
                    <a:pt x="101575" y="0"/>
                    <a:pt x="65448" y="0"/>
                  </a:cubicBezTo>
                  <a:cubicBezTo>
                    <a:pt x="29321" y="0"/>
                    <a:pt x="0" y="29196"/>
                    <a:pt x="0" y="65448"/>
                  </a:cubicBezTo>
                  <a:lnTo>
                    <a:pt x="0" y="261791"/>
                  </a:lnTo>
                  <a:lnTo>
                    <a:pt x="26179" y="287971"/>
                  </a:lnTo>
                  <a:lnTo>
                    <a:pt x="26179" y="65448"/>
                  </a:lnTo>
                  <a:cubicBezTo>
                    <a:pt x="26179" y="43686"/>
                    <a:pt x="43719" y="26179"/>
                    <a:pt x="6544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298" name="Dowolny kształt: kształt 1297">
            <a:extLst>
              <a:ext uri="{FF2B5EF4-FFF2-40B4-BE49-F238E27FC236}">
                <a16:creationId xmlns:a16="http://schemas.microsoft.com/office/drawing/2014/main" id="{A6D40791-CF42-51B5-C1F7-E2D6B61F3F6A}"/>
              </a:ext>
            </a:extLst>
          </p:cNvPr>
          <p:cNvSpPr/>
          <p:nvPr userDrawn="1"/>
        </p:nvSpPr>
        <p:spPr>
          <a:xfrm>
            <a:off x="20697241" y="1108643"/>
            <a:ext cx="616302" cy="385189"/>
          </a:xfrm>
          <a:custGeom>
            <a:avLst/>
            <a:gdLst>
              <a:gd name="connsiteX0" fmla="*/ 0 w 314149"/>
              <a:gd name="connsiteY0" fmla="*/ 0 h 196343"/>
              <a:gd name="connsiteX1" fmla="*/ 0 w 314149"/>
              <a:gd name="connsiteY1" fmla="*/ 196344 h 196343"/>
              <a:gd name="connsiteX2" fmla="*/ 314150 w 314149"/>
              <a:gd name="connsiteY2" fmla="*/ 196344 h 196343"/>
              <a:gd name="connsiteX3" fmla="*/ 314150 w 314149"/>
              <a:gd name="connsiteY3" fmla="*/ 0 h 196343"/>
              <a:gd name="connsiteX4" fmla="*/ 0 w 314149"/>
              <a:gd name="connsiteY4" fmla="*/ 0 h 196343"/>
              <a:gd name="connsiteX5" fmla="*/ 98087 w 314149"/>
              <a:gd name="connsiteY5" fmla="*/ 97563 h 196343"/>
              <a:gd name="connsiteX6" fmla="*/ 26179 w 314149"/>
              <a:gd name="connsiteY6" fmla="*/ 157487 h 196343"/>
              <a:gd name="connsiteX7" fmla="*/ 26179 w 314149"/>
              <a:gd name="connsiteY7" fmla="*/ 40977 h 196343"/>
              <a:gd name="connsiteX8" fmla="*/ 98087 w 314149"/>
              <a:gd name="connsiteY8" fmla="*/ 97563 h 196343"/>
              <a:gd name="connsiteX9" fmla="*/ 119122 w 314149"/>
              <a:gd name="connsiteY9" fmla="*/ 114115 h 196343"/>
              <a:gd name="connsiteX10" fmla="*/ 157081 w 314149"/>
              <a:gd name="connsiteY10" fmla="*/ 143985 h 196343"/>
              <a:gd name="connsiteX11" fmla="*/ 195035 w 314149"/>
              <a:gd name="connsiteY11" fmla="*/ 114115 h 196343"/>
              <a:gd name="connsiteX12" fmla="*/ 262289 w 314149"/>
              <a:gd name="connsiteY12" fmla="*/ 170164 h 196343"/>
              <a:gd name="connsiteX13" fmla="*/ 51861 w 314149"/>
              <a:gd name="connsiteY13" fmla="*/ 170164 h 196343"/>
              <a:gd name="connsiteX14" fmla="*/ 119115 w 314149"/>
              <a:gd name="connsiteY14" fmla="*/ 114115 h 196343"/>
              <a:gd name="connsiteX15" fmla="*/ 216063 w 314149"/>
              <a:gd name="connsiteY15" fmla="*/ 97563 h 196343"/>
              <a:gd name="connsiteX16" fmla="*/ 287971 w 314149"/>
              <a:gd name="connsiteY16" fmla="*/ 40977 h 196343"/>
              <a:gd name="connsiteX17" fmla="*/ 287971 w 314149"/>
              <a:gd name="connsiteY17" fmla="*/ 157487 h 196343"/>
              <a:gd name="connsiteX18" fmla="*/ 216063 w 314149"/>
              <a:gd name="connsiteY18" fmla="*/ 97563 h 19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4149" h="196343">
                <a:moveTo>
                  <a:pt x="0" y="0"/>
                </a:moveTo>
                <a:lnTo>
                  <a:pt x="0" y="196344"/>
                </a:lnTo>
                <a:lnTo>
                  <a:pt x="314150" y="196344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98087" y="97563"/>
                </a:moveTo>
                <a:lnTo>
                  <a:pt x="26179" y="157487"/>
                </a:lnTo>
                <a:lnTo>
                  <a:pt x="26179" y="40977"/>
                </a:lnTo>
                <a:lnTo>
                  <a:pt x="98087" y="97563"/>
                </a:lnTo>
                <a:close/>
                <a:moveTo>
                  <a:pt x="119122" y="114115"/>
                </a:moveTo>
                <a:lnTo>
                  <a:pt x="157081" y="143985"/>
                </a:lnTo>
                <a:lnTo>
                  <a:pt x="195035" y="114115"/>
                </a:lnTo>
                <a:lnTo>
                  <a:pt x="262289" y="170164"/>
                </a:lnTo>
                <a:lnTo>
                  <a:pt x="51861" y="170164"/>
                </a:lnTo>
                <a:lnTo>
                  <a:pt x="119115" y="114115"/>
                </a:lnTo>
                <a:close/>
                <a:moveTo>
                  <a:pt x="216063" y="97563"/>
                </a:moveTo>
                <a:lnTo>
                  <a:pt x="287971" y="40977"/>
                </a:lnTo>
                <a:lnTo>
                  <a:pt x="287971" y="157487"/>
                </a:lnTo>
                <a:lnTo>
                  <a:pt x="216063" y="9756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299" name="Grupa 1298">
            <a:extLst>
              <a:ext uri="{FF2B5EF4-FFF2-40B4-BE49-F238E27FC236}">
                <a16:creationId xmlns:a16="http://schemas.microsoft.com/office/drawing/2014/main" id="{D18BC68D-66F8-EDF6-C35D-14EC495021AF}"/>
              </a:ext>
            </a:extLst>
          </p:cNvPr>
          <p:cNvGrpSpPr/>
          <p:nvPr userDrawn="1"/>
        </p:nvGrpSpPr>
        <p:grpSpPr>
          <a:xfrm>
            <a:off x="30840575" y="954568"/>
            <a:ext cx="616302" cy="462227"/>
            <a:chOff x="9850364" y="2578645"/>
            <a:chExt cx="314149" cy="235612"/>
          </a:xfrm>
        </p:grpSpPr>
        <p:sp>
          <p:nvSpPr>
            <p:cNvPr id="1300" name="Dowolny kształt: kształt 1299">
              <a:extLst>
                <a:ext uri="{FF2B5EF4-FFF2-40B4-BE49-F238E27FC236}">
                  <a16:creationId xmlns:a16="http://schemas.microsoft.com/office/drawing/2014/main" id="{BF622721-7DAE-FD71-2709-095D67F8E856}"/>
                </a:ext>
              </a:extLst>
            </p:cNvPr>
            <p:cNvSpPr/>
            <p:nvPr/>
          </p:nvSpPr>
          <p:spPr>
            <a:xfrm>
              <a:off x="10044220" y="2636291"/>
              <a:ext cx="120293" cy="120319"/>
            </a:xfrm>
            <a:custGeom>
              <a:avLst/>
              <a:gdLst>
                <a:gd name="connsiteX0" fmla="*/ 120293 w 120293"/>
                <a:gd name="connsiteY0" fmla="*/ 101811 h 120319"/>
                <a:gd name="connsiteX1" fmla="*/ 101771 w 120293"/>
                <a:gd name="connsiteY1" fmla="*/ 120319 h 120319"/>
                <a:gd name="connsiteX2" fmla="*/ 60146 w 120293"/>
                <a:gd name="connsiteY2" fmla="*/ 78668 h 120319"/>
                <a:gd name="connsiteX3" fmla="*/ 18456 w 120293"/>
                <a:gd name="connsiteY3" fmla="*/ 120319 h 120319"/>
                <a:gd name="connsiteX4" fmla="*/ 0 w 120293"/>
                <a:gd name="connsiteY4" fmla="*/ 101811 h 120319"/>
                <a:gd name="connsiteX5" fmla="*/ 41625 w 120293"/>
                <a:gd name="connsiteY5" fmla="*/ 60160 h 120319"/>
                <a:gd name="connsiteX6" fmla="*/ 0 w 120293"/>
                <a:gd name="connsiteY6" fmla="*/ 18509 h 120319"/>
                <a:gd name="connsiteX7" fmla="*/ 18456 w 120293"/>
                <a:gd name="connsiteY7" fmla="*/ 0 h 120319"/>
                <a:gd name="connsiteX8" fmla="*/ 60146 w 120293"/>
                <a:gd name="connsiteY8" fmla="*/ 41651 h 120319"/>
                <a:gd name="connsiteX9" fmla="*/ 101771 w 120293"/>
                <a:gd name="connsiteY9" fmla="*/ 0 h 120319"/>
                <a:gd name="connsiteX10" fmla="*/ 120293 w 120293"/>
                <a:gd name="connsiteY10" fmla="*/ 18509 h 120319"/>
                <a:gd name="connsiteX11" fmla="*/ 78668 w 120293"/>
                <a:gd name="connsiteY11" fmla="*/ 60160 h 120319"/>
                <a:gd name="connsiteX12" fmla="*/ 120293 w 120293"/>
                <a:gd name="connsiteY12" fmla="*/ 101811 h 120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0293" h="120319">
                  <a:moveTo>
                    <a:pt x="120293" y="101811"/>
                  </a:moveTo>
                  <a:lnTo>
                    <a:pt x="101771" y="120319"/>
                  </a:lnTo>
                  <a:lnTo>
                    <a:pt x="60146" y="78668"/>
                  </a:lnTo>
                  <a:lnTo>
                    <a:pt x="18456" y="120319"/>
                  </a:lnTo>
                  <a:lnTo>
                    <a:pt x="0" y="101811"/>
                  </a:lnTo>
                  <a:lnTo>
                    <a:pt x="41625" y="60160"/>
                  </a:lnTo>
                  <a:lnTo>
                    <a:pt x="0" y="18509"/>
                  </a:lnTo>
                  <a:lnTo>
                    <a:pt x="18456" y="0"/>
                  </a:lnTo>
                  <a:lnTo>
                    <a:pt x="60146" y="41651"/>
                  </a:lnTo>
                  <a:lnTo>
                    <a:pt x="101771" y="0"/>
                  </a:lnTo>
                  <a:lnTo>
                    <a:pt x="120293" y="18509"/>
                  </a:lnTo>
                  <a:lnTo>
                    <a:pt x="78668" y="60160"/>
                  </a:lnTo>
                  <a:lnTo>
                    <a:pt x="120293" y="10181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01" name="Dowolny kształt: kształt 1300">
              <a:extLst>
                <a:ext uri="{FF2B5EF4-FFF2-40B4-BE49-F238E27FC236}">
                  <a16:creationId xmlns:a16="http://schemas.microsoft.com/office/drawing/2014/main" id="{9ABEC211-208E-D3F4-2D03-282D845CCF88}"/>
                </a:ext>
              </a:extLst>
            </p:cNvPr>
            <p:cNvSpPr/>
            <p:nvPr/>
          </p:nvSpPr>
          <p:spPr>
            <a:xfrm>
              <a:off x="9850364" y="2578645"/>
              <a:ext cx="157074" cy="235612"/>
            </a:xfrm>
            <a:custGeom>
              <a:avLst/>
              <a:gdLst>
                <a:gd name="connsiteX0" fmla="*/ 130896 w 157074"/>
                <a:gd name="connsiteY0" fmla="*/ 0 h 235612"/>
                <a:gd name="connsiteX1" fmla="*/ 65448 w 157074"/>
                <a:gd name="connsiteY1" fmla="*/ 65448 h 235612"/>
                <a:gd name="connsiteX2" fmla="*/ 13090 w 157074"/>
                <a:gd name="connsiteY2" fmla="*/ 65448 h 235612"/>
                <a:gd name="connsiteX3" fmla="*/ 0 w 157074"/>
                <a:gd name="connsiteY3" fmla="*/ 78537 h 235612"/>
                <a:gd name="connsiteX4" fmla="*/ 0 w 157074"/>
                <a:gd name="connsiteY4" fmla="*/ 157075 h 235612"/>
                <a:gd name="connsiteX5" fmla="*/ 13090 w 157074"/>
                <a:gd name="connsiteY5" fmla="*/ 170164 h 235612"/>
                <a:gd name="connsiteX6" fmla="*/ 65448 w 157074"/>
                <a:gd name="connsiteY6" fmla="*/ 170164 h 235612"/>
                <a:gd name="connsiteX7" fmla="*/ 130896 w 157074"/>
                <a:gd name="connsiteY7" fmla="*/ 235612 h 235612"/>
                <a:gd name="connsiteX8" fmla="*/ 157075 w 157074"/>
                <a:gd name="connsiteY8" fmla="*/ 235612 h 235612"/>
                <a:gd name="connsiteX9" fmla="*/ 157075 w 157074"/>
                <a:gd name="connsiteY9" fmla="*/ 0 h 235612"/>
                <a:gd name="connsiteX10" fmla="*/ 130896 w 157074"/>
                <a:gd name="connsiteY10" fmla="*/ 0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074" h="235612">
                  <a:moveTo>
                    <a:pt x="130896" y="0"/>
                  </a:moveTo>
                  <a:lnTo>
                    <a:pt x="65448" y="65448"/>
                  </a:lnTo>
                  <a:lnTo>
                    <a:pt x="13090" y="65448"/>
                  </a:lnTo>
                  <a:lnTo>
                    <a:pt x="0" y="78537"/>
                  </a:lnTo>
                  <a:lnTo>
                    <a:pt x="0" y="157075"/>
                  </a:lnTo>
                  <a:lnTo>
                    <a:pt x="13090" y="170164"/>
                  </a:lnTo>
                  <a:lnTo>
                    <a:pt x="65448" y="170164"/>
                  </a:lnTo>
                  <a:lnTo>
                    <a:pt x="130896" y="235612"/>
                  </a:lnTo>
                  <a:lnTo>
                    <a:pt x="157075" y="235612"/>
                  </a:lnTo>
                  <a:lnTo>
                    <a:pt x="157075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02" name="Grupa 1301">
            <a:extLst>
              <a:ext uri="{FF2B5EF4-FFF2-40B4-BE49-F238E27FC236}">
                <a16:creationId xmlns:a16="http://schemas.microsoft.com/office/drawing/2014/main" id="{CA5DB9F6-DA84-578D-763E-E26569D1A88F}"/>
              </a:ext>
            </a:extLst>
          </p:cNvPr>
          <p:cNvGrpSpPr/>
          <p:nvPr userDrawn="1"/>
        </p:nvGrpSpPr>
        <p:grpSpPr>
          <a:xfrm>
            <a:off x="31508237" y="954568"/>
            <a:ext cx="506555" cy="462227"/>
            <a:chOff x="10190693" y="2578645"/>
            <a:chExt cx="258207" cy="235612"/>
          </a:xfrm>
        </p:grpSpPr>
        <p:sp>
          <p:nvSpPr>
            <p:cNvPr id="1303" name="Dowolny kształt: kształt 1302">
              <a:extLst>
                <a:ext uri="{FF2B5EF4-FFF2-40B4-BE49-F238E27FC236}">
                  <a16:creationId xmlns:a16="http://schemas.microsoft.com/office/drawing/2014/main" id="{F43621C8-48CB-C052-372D-F9CA27BA896C}"/>
                </a:ext>
              </a:extLst>
            </p:cNvPr>
            <p:cNvSpPr/>
            <p:nvPr/>
          </p:nvSpPr>
          <p:spPr>
            <a:xfrm>
              <a:off x="10395479" y="2625008"/>
              <a:ext cx="53421" cy="142983"/>
            </a:xfrm>
            <a:custGeom>
              <a:avLst/>
              <a:gdLst>
                <a:gd name="connsiteX0" fmla="*/ 23823 w 53421"/>
                <a:gd name="connsiteY0" fmla="*/ 0 h 142983"/>
                <a:gd name="connsiteX1" fmla="*/ 0 w 53421"/>
                <a:gd name="connsiteY1" fmla="*/ 23830 h 142983"/>
                <a:gd name="connsiteX2" fmla="*/ 0 w 53421"/>
                <a:gd name="connsiteY2" fmla="*/ 119154 h 142983"/>
                <a:gd name="connsiteX3" fmla="*/ 23823 w 53421"/>
                <a:gd name="connsiteY3" fmla="*/ 142984 h 142983"/>
                <a:gd name="connsiteX4" fmla="*/ 23823 w 53421"/>
                <a:gd name="connsiteY4" fmla="*/ 0 h 142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21" h="142983">
                  <a:moveTo>
                    <a:pt x="23823" y="0"/>
                  </a:moveTo>
                  <a:lnTo>
                    <a:pt x="0" y="23830"/>
                  </a:lnTo>
                  <a:cubicBezTo>
                    <a:pt x="26310" y="50153"/>
                    <a:pt x="26310" y="92831"/>
                    <a:pt x="0" y="119154"/>
                  </a:cubicBezTo>
                  <a:lnTo>
                    <a:pt x="23823" y="142984"/>
                  </a:lnTo>
                  <a:cubicBezTo>
                    <a:pt x="63288" y="103499"/>
                    <a:pt x="63288" y="39485"/>
                    <a:pt x="23823" y="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04" name="Dowolny kształt: kształt 1303">
              <a:extLst>
                <a:ext uri="{FF2B5EF4-FFF2-40B4-BE49-F238E27FC236}">
                  <a16:creationId xmlns:a16="http://schemas.microsoft.com/office/drawing/2014/main" id="{0CA39669-57AF-722D-D261-C11C02211C72}"/>
                </a:ext>
              </a:extLst>
            </p:cNvPr>
            <p:cNvSpPr/>
            <p:nvPr/>
          </p:nvSpPr>
          <p:spPr>
            <a:xfrm>
              <a:off x="10190693" y="2578645"/>
              <a:ext cx="157074" cy="235612"/>
            </a:xfrm>
            <a:custGeom>
              <a:avLst/>
              <a:gdLst>
                <a:gd name="connsiteX0" fmla="*/ 130896 w 157074"/>
                <a:gd name="connsiteY0" fmla="*/ 0 h 235612"/>
                <a:gd name="connsiteX1" fmla="*/ 65448 w 157074"/>
                <a:gd name="connsiteY1" fmla="*/ 65448 h 235612"/>
                <a:gd name="connsiteX2" fmla="*/ 13090 w 157074"/>
                <a:gd name="connsiteY2" fmla="*/ 65448 h 235612"/>
                <a:gd name="connsiteX3" fmla="*/ 0 w 157074"/>
                <a:gd name="connsiteY3" fmla="*/ 78537 h 235612"/>
                <a:gd name="connsiteX4" fmla="*/ 0 w 157074"/>
                <a:gd name="connsiteY4" fmla="*/ 157075 h 235612"/>
                <a:gd name="connsiteX5" fmla="*/ 13090 w 157074"/>
                <a:gd name="connsiteY5" fmla="*/ 170164 h 235612"/>
                <a:gd name="connsiteX6" fmla="*/ 65448 w 157074"/>
                <a:gd name="connsiteY6" fmla="*/ 170164 h 235612"/>
                <a:gd name="connsiteX7" fmla="*/ 130896 w 157074"/>
                <a:gd name="connsiteY7" fmla="*/ 235612 h 235612"/>
                <a:gd name="connsiteX8" fmla="*/ 157075 w 157074"/>
                <a:gd name="connsiteY8" fmla="*/ 235612 h 235612"/>
                <a:gd name="connsiteX9" fmla="*/ 157075 w 157074"/>
                <a:gd name="connsiteY9" fmla="*/ 0 h 235612"/>
                <a:gd name="connsiteX10" fmla="*/ 130896 w 157074"/>
                <a:gd name="connsiteY10" fmla="*/ 0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074" h="235612">
                  <a:moveTo>
                    <a:pt x="130896" y="0"/>
                  </a:moveTo>
                  <a:lnTo>
                    <a:pt x="65448" y="65448"/>
                  </a:lnTo>
                  <a:lnTo>
                    <a:pt x="13090" y="65448"/>
                  </a:lnTo>
                  <a:lnTo>
                    <a:pt x="0" y="78537"/>
                  </a:lnTo>
                  <a:lnTo>
                    <a:pt x="0" y="157075"/>
                  </a:lnTo>
                  <a:lnTo>
                    <a:pt x="13090" y="170164"/>
                  </a:lnTo>
                  <a:lnTo>
                    <a:pt x="65448" y="170164"/>
                  </a:lnTo>
                  <a:lnTo>
                    <a:pt x="130896" y="235612"/>
                  </a:lnTo>
                  <a:lnTo>
                    <a:pt x="157075" y="235612"/>
                  </a:lnTo>
                  <a:lnTo>
                    <a:pt x="157075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05" name="Grupa 1304">
            <a:extLst>
              <a:ext uri="{FF2B5EF4-FFF2-40B4-BE49-F238E27FC236}">
                <a16:creationId xmlns:a16="http://schemas.microsoft.com/office/drawing/2014/main" id="{64ADB746-1707-CCD4-705B-FBD8821A77AE}"/>
              </a:ext>
            </a:extLst>
          </p:cNvPr>
          <p:cNvGrpSpPr/>
          <p:nvPr userDrawn="1"/>
        </p:nvGrpSpPr>
        <p:grpSpPr>
          <a:xfrm>
            <a:off x="29505249" y="1622231"/>
            <a:ext cx="616754" cy="462227"/>
            <a:chOff x="9169706" y="2918974"/>
            <a:chExt cx="314379" cy="235612"/>
          </a:xfrm>
        </p:grpSpPr>
        <p:sp>
          <p:nvSpPr>
            <p:cNvPr id="1306" name="Dowolny kształt: kształt 1305">
              <a:extLst>
                <a:ext uri="{FF2B5EF4-FFF2-40B4-BE49-F238E27FC236}">
                  <a16:creationId xmlns:a16="http://schemas.microsoft.com/office/drawing/2014/main" id="{C4D1D977-09D6-6DA7-66AB-185E010E916E}"/>
                </a:ext>
              </a:extLst>
            </p:cNvPr>
            <p:cNvSpPr/>
            <p:nvPr/>
          </p:nvSpPr>
          <p:spPr>
            <a:xfrm>
              <a:off x="9169706" y="2918974"/>
              <a:ext cx="157074" cy="235612"/>
            </a:xfrm>
            <a:custGeom>
              <a:avLst/>
              <a:gdLst>
                <a:gd name="connsiteX0" fmla="*/ 130896 w 157074"/>
                <a:gd name="connsiteY0" fmla="*/ 0 h 235612"/>
                <a:gd name="connsiteX1" fmla="*/ 65448 w 157074"/>
                <a:gd name="connsiteY1" fmla="*/ 65448 h 235612"/>
                <a:gd name="connsiteX2" fmla="*/ 13090 w 157074"/>
                <a:gd name="connsiteY2" fmla="*/ 65448 h 235612"/>
                <a:gd name="connsiteX3" fmla="*/ 0 w 157074"/>
                <a:gd name="connsiteY3" fmla="*/ 78537 h 235612"/>
                <a:gd name="connsiteX4" fmla="*/ 0 w 157074"/>
                <a:gd name="connsiteY4" fmla="*/ 157075 h 235612"/>
                <a:gd name="connsiteX5" fmla="*/ 13090 w 157074"/>
                <a:gd name="connsiteY5" fmla="*/ 170164 h 235612"/>
                <a:gd name="connsiteX6" fmla="*/ 65448 w 157074"/>
                <a:gd name="connsiteY6" fmla="*/ 170164 h 235612"/>
                <a:gd name="connsiteX7" fmla="*/ 130896 w 157074"/>
                <a:gd name="connsiteY7" fmla="*/ 235612 h 235612"/>
                <a:gd name="connsiteX8" fmla="*/ 157075 w 157074"/>
                <a:gd name="connsiteY8" fmla="*/ 235612 h 235612"/>
                <a:gd name="connsiteX9" fmla="*/ 157075 w 157074"/>
                <a:gd name="connsiteY9" fmla="*/ 0 h 235612"/>
                <a:gd name="connsiteX10" fmla="*/ 130896 w 157074"/>
                <a:gd name="connsiteY10" fmla="*/ 0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074" h="235612">
                  <a:moveTo>
                    <a:pt x="130896" y="0"/>
                  </a:moveTo>
                  <a:lnTo>
                    <a:pt x="65448" y="65448"/>
                  </a:lnTo>
                  <a:lnTo>
                    <a:pt x="13090" y="65448"/>
                  </a:lnTo>
                  <a:lnTo>
                    <a:pt x="0" y="78537"/>
                  </a:lnTo>
                  <a:lnTo>
                    <a:pt x="0" y="157075"/>
                  </a:lnTo>
                  <a:lnTo>
                    <a:pt x="13090" y="170164"/>
                  </a:lnTo>
                  <a:lnTo>
                    <a:pt x="65448" y="170164"/>
                  </a:lnTo>
                  <a:lnTo>
                    <a:pt x="130896" y="235612"/>
                  </a:lnTo>
                  <a:lnTo>
                    <a:pt x="157075" y="235612"/>
                  </a:lnTo>
                  <a:lnTo>
                    <a:pt x="157075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1307" name="Grafika 52">
              <a:extLst>
                <a:ext uri="{FF2B5EF4-FFF2-40B4-BE49-F238E27FC236}">
                  <a16:creationId xmlns:a16="http://schemas.microsoft.com/office/drawing/2014/main" id="{A45A5250-0D16-6C14-CCFD-4A6D47571B99}"/>
                </a:ext>
              </a:extLst>
            </p:cNvPr>
            <p:cNvGrpSpPr/>
            <p:nvPr/>
          </p:nvGrpSpPr>
          <p:grpSpPr>
            <a:xfrm>
              <a:off x="9374493" y="2925610"/>
              <a:ext cx="109592" cy="222424"/>
              <a:chOff x="9374493" y="2925610"/>
              <a:chExt cx="109592" cy="222424"/>
            </a:xfrm>
            <a:solidFill>
              <a:srgbClr val="212E39"/>
            </a:solidFill>
          </p:grpSpPr>
          <p:sp>
            <p:nvSpPr>
              <p:cNvPr id="1308" name="Dowolny kształt: kształt 1307">
                <a:extLst>
                  <a:ext uri="{FF2B5EF4-FFF2-40B4-BE49-F238E27FC236}">
                    <a16:creationId xmlns:a16="http://schemas.microsoft.com/office/drawing/2014/main" id="{38E3D94F-3234-E3F6-4C92-72386F167AA6}"/>
                  </a:ext>
                </a:extLst>
              </p:cNvPr>
              <p:cNvSpPr/>
              <p:nvPr/>
            </p:nvSpPr>
            <p:spPr>
              <a:xfrm>
                <a:off x="9374493" y="2965337"/>
                <a:ext cx="53421" cy="142984"/>
              </a:xfrm>
              <a:custGeom>
                <a:avLst/>
                <a:gdLst>
                  <a:gd name="connsiteX0" fmla="*/ 23823 w 53421"/>
                  <a:gd name="connsiteY0" fmla="*/ 0 h 142984"/>
                  <a:gd name="connsiteX1" fmla="*/ 0 w 53421"/>
                  <a:gd name="connsiteY1" fmla="*/ 23830 h 142984"/>
                  <a:gd name="connsiteX2" fmla="*/ 0 w 53421"/>
                  <a:gd name="connsiteY2" fmla="*/ 119154 h 142984"/>
                  <a:gd name="connsiteX3" fmla="*/ 23823 w 53421"/>
                  <a:gd name="connsiteY3" fmla="*/ 142984 h 142984"/>
                  <a:gd name="connsiteX4" fmla="*/ 23823 w 53421"/>
                  <a:gd name="connsiteY4" fmla="*/ 0 h 14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421" h="142984">
                    <a:moveTo>
                      <a:pt x="23823" y="0"/>
                    </a:moveTo>
                    <a:lnTo>
                      <a:pt x="0" y="23830"/>
                    </a:lnTo>
                    <a:cubicBezTo>
                      <a:pt x="26310" y="50153"/>
                      <a:pt x="26310" y="92831"/>
                      <a:pt x="0" y="119154"/>
                    </a:cubicBezTo>
                    <a:lnTo>
                      <a:pt x="23823" y="142984"/>
                    </a:lnTo>
                    <a:cubicBezTo>
                      <a:pt x="63288" y="103499"/>
                      <a:pt x="63288" y="39485"/>
                      <a:pt x="23823" y="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309" name="Dowolny kształt: kształt 1308">
                <a:extLst>
                  <a:ext uri="{FF2B5EF4-FFF2-40B4-BE49-F238E27FC236}">
                    <a16:creationId xmlns:a16="http://schemas.microsoft.com/office/drawing/2014/main" id="{84433A3D-B4D3-3C5A-8BCC-80F6CC328BD5}"/>
                  </a:ext>
                </a:extLst>
              </p:cNvPr>
              <p:cNvSpPr/>
              <p:nvPr/>
            </p:nvSpPr>
            <p:spPr>
              <a:xfrm>
                <a:off x="9414219" y="2925610"/>
                <a:ext cx="69865" cy="222424"/>
              </a:xfrm>
              <a:custGeom>
                <a:avLst/>
                <a:gdLst>
                  <a:gd name="connsiteX0" fmla="*/ 23823 w 69865"/>
                  <a:gd name="connsiteY0" fmla="*/ 6 h 222424"/>
                  <a:gd name="connsiteX1" fmla="*/ 0 w 69865"/>
                  <a:gd name="connsiteY1" fmla="*/ 23836 h 222424"/>
                  <a:gd name="connsiteX2" fmla="*/ 0 w 69865"/>
                  <a:gd name="connsiteY2" fmla="*/ 198595 h 222424"/>
                  <a:gd name="connsiteX3" fmla="*/ 23823 w 69865"/>
                  <a:gd name="connsiteY3" fmla="*/ 222425 h 222424"/>
                  <a:gd name="connsiteX4" fmla="*/ 23823 w 69865"/>
                  <a:gd name="connsiteY4" fmla="*/ 0 h 22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65" h="222424">
                    <a:moveTo>
                      <a:pt x="23823" y="6"/>
                    </a:moveTo>
                    <a:lnTo>
                      <a:pt x="0" y="23836"/>
                    </a:lnTo>
                    <a:cubicBezTo>
                      <a:pt x="48235" y="72097"/>
                      <a:pt x="48235" y="150340"/>
                      <a:pt x="0" y="198595"/>
                    </a:cubicBezTo>
                    <a:lnTo>
                      <a:pt x="23823" y="222425"/>
                    </a:lnTo>
                    <a:cubicBezTo>
                      <a:pt x="85213" y="161002"/>
                      <a:pt x="85213" y="61423"/>
                      <a:pt x="23823" y="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</p:grpSp>
      <p:sp>
        <p:nvSpPr>
          <p:cNvPr id="1310" name="Dowolny kształt: kształt 1309">
            <a:extLst>
              <a:ext uri="{FF2B5EF4-FFF2-40B4-BE49-F238E27FC236}">
                <a16:creationId xmlns:a16="http://schemas.microsoft.com/office/drawing/2014/main" id="{53FE071E-41C4-219F-1F0B-AB35C3959BFA}"/>
              </a:ext>
            </a:extLst>
          </p:cNvPr>
          <p:cNvSpPr/>
          <p:nvPr userDrawn="1"/>
        </p:nvSpPr>
        <p:spPr>
          <a:xfrm>
            <a:off x="21364903" y="877530"/>
            <a:ext cx="616302" cy="616302"/>
          </a:xfrm>
          <a:custGeom>
            <a:avLst/>
            <a:gdLst>
              <a:gd name="connsiteX0" fmla="*/ 261791 w 314149"/>
              <a:gd name="connsiteY0" fmla="*/ 78537 h 314149"/>
              <a:gd name="connsiteX1" fmla="*/ 261791 w 314149"/>
              <a:gd name="connsiteY1" fmla="*/ 13090 h 314149"/>
              <a:gd name="connsiteX2" fmla="*/ 174530 w 314149"/>
              <a:gd name="connsiteY2" fmla="*/ 13090 h 314149"/>
              <a:gd name="connsiteX3" fmla="*/ 157075 w 314149"/>
              <a:gd name="connsiteY3" fmla="*/ 0 h 314149"/>
              <a:gd name="connsiteX4" fmla="*/ 139620 w 314149"/>
              <a:gd name="connsiteY4" fmla="*/ 13090 h 314149"/>
              <a:gd name="connsiteX5" fmla="*/ 52358 w 314149"/>
              <a:gd name="connsiteY5" fmla="*/ 13090 h 314149"/>
              <a:gd name="connsiteX6" fmla="*/ 52358 w 314149"/>
              <a:gd name="connsiteY6" fmla="*/ 78537 h 314149"/>
              <a:gd name="connsiteX7" fmla="*/ 0 w 314149"/>
              <a:gd name="connsiteY7" fmla="*/ 117806 h 314149"/>
              <a:gd name="connsiteX8" fmla="*/ 0 w 314149"/>
              <a:gd name="connsiteY8" fmla="*/ 314150 h 314149"/>
              <a:gd name="connsiteX9" fmla="*/ 314150 w 314149"/>
              <a:gd name="connsiteY9" fmla="*/ 314150 h 314149"/>
              <a:gd name="connsiteX10" fmla="*/ 314150 w 314149"/>
              <a:gd name="connsiteY10" fmla="*/ 117806 h 314149"/>
              <a:gd name="connsiteX11" fmla="*/ 261791 w 314149"/>
              <a:gd name="connsiteY11" fmla="*/ 78537 h 314149"/>
              <a:gd name="connsiteX12" fmla="*/ 26179 w 314149"/>
              <a:gd name="connsiteY12" fmla="*/ 158790 h 314149"/>
              <a:gd name="connsiteX13" fmla="*/ 98087 w 314149"/>
              <a:gd name="connsiteY13" fmla="*/ 215376 h 314149"/>
              <a:gd name="connsiteX14" fmla="*/ 26179 w 314149"/>
              <a:gd name="connsiteY14" fmla="*/ 275300 h 314149"/>
              <a:gd name="connsiteX15" fmla="*/ 26179 w 314149"/>
              <a:gd name="connsiteY15" fmla="*/ 158790 h 314149"/>
              <a:gd name="connsiteX16" fmla="*/ 119121 w 314149"/>
              <a:gd name="connsiteY16" fmla="*/ 231928 h 314149"/>
              <a:gd name="connsiteX17" fmla="*/ 157081 w 314149"/>
              <a:gd name="connsiteY17" fmla="*/ 261798 h 314149"/>
              <a:gd name="connsiteX18" fmla="*/ 195035 w 314149"/>
              <a:gd name="connsiteY18" fmla="*/ 231928 h 314149"/>
              <a:gd name="connsiteX19" fmla="*/ 262289 w 314149"/>
              <a:gd name="connsiteY19" fmla="*/ 287977 h 314149"/>
              <a:gd name="connsiteX20" fmla="*/ 51861 w 314149"/>
              <a:gd name="connsiteY20" fmla="*/ 287977 h 314149"/>
              <a:gd name="connsiteX21" fmla="*/ 119115 w 314149"/>
              <a:gd name="connsiteY21" fmla="*/ 231928 h 314149"/>
              <a:gd name="connsiteX22" fmla="*/ 216063 w 314149"/>
              <a:gd name="connsiteY22" fmla="*/ 215376 h 314149"/>
              <a:gd name="connsiteX23" fmla="*/ 287971 w 314149"/>
              <a:gd name="connsiteY23" fmla="*/ 158790 h 314149"/>
              <a:gd name="connsiteX24" fmla="*/ 287971 w 314149"/>
              <a:gd name="connsiteY24" fmla="*/ 275300 h 314149"/>
              <a:gd name="connsiteX25" fmla="*/ 216063 w 314149"/>
              <a:gd name="connsiteY25" fmla="*/ 215376 h 314149"/>
              <a:gd name="connsiteX26" fmla="*/ 78537 w 314149"/>
              <a:gd name="connsiteY26" fmla="*/ 166735 h 314149"/>
              <a:gd name="connsiteX27" fmla="*/ 78537 w 314149"/>
              <a:gd name="connsiteY27" fmla="*/ 39275 h 314149"/>
              <a:gd name="connsiteX28" fmla="*/ 235612 w 314149"/>
              <a:gd name="connsiteY28" fmla="*/ 39275 h 314149"/>
              <a:gd name="connsiteX29" fmla="*/ 235612 w 314149"/>
              <a:gd name="connsiteY29" fmla="*/ 166735 h 314149"/>
              <a:gd name="connsiteX30" fmla="*/ 261791 w 314149"/>
              <a:gd name="connsiteY30" fmla="*/ 146112 h 314149"/>
              <a:gd name="connsiteX31" fmla="*/ 261791 w 314149"/>
              <a:gd name="connsiteY31" fmla="*/ 111386 h 314149"/>
              <a:gd name="connsiteX32" fmla="*/ 284423 w 314149"/>
              <a:gd name="connsiteY32" fmla="*/ 128284 h 314149"/>
              <a:gd name="connsiteX33" fmla="*/ 284423 w 314149"/>
              <a:gd name="connsiteY33" fmla="*/ 128284 h 314149"/>
              <a:gd name="connsiteX34" fmla="*/ 157075 w 314149"/>
              <a:gd name="connsiteY34" fmla="*/ 228609 h 314149"/>
              <a:gd name="connsiteX35" fmla="*/ 29726 w 314149"/>
              <a:gd name="connsiteY35" fmla="*/ 128278 h 314149"/>
              <a:gd name="connsiteX36" fmla="*/ 52358 w 314149"/>
              <a:gd name="connsiteY36" fmla="*/ 111379 h 314149"/>
              <a:gd name="connsiteX37" fmla="*/ 52358 w 314149"/>
              <a:gd name="connsiteY37" fmla="*/ 146106 h 314149"/>
              <a:gd name="connsiteX38" fmla="*/ 78537 w 314149"/>
              <a:gd name="connsiteY38" fmla="*/ 166728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14149" h="314149">
                <a:moveTo>
                  <a:pt x="261791" y="78537"/>
                </a:moveTo>
                <a:lnTo>
                  <a:pt x="261791" y="13090"/>
                </a:lnTo>
                <a:lnTo>
                  <a:pt x="174530" y="13090"/>
                </a:lnTo>
                <a:lnTo>
                  <a:pt x="157075" y="0"/>
                </a:lnTo>
                <a:lnTo>
                  <a:pt x="139620" y="13090"/>
                </a:lnTo>
                <a:lnTo>
                  <a:pt x="52358" y="13090"/>
                </a:lnTo>
                <a:lnTo>
                  <a:pt x="52358" y="78537"/>
                </a:lnTo>
                <a:lnTo>
                  <a:pt x="0" y="117806"/>
                </a:lnTo>
                <a:lnTo>
                  <a:pt x="0" y="314150"/>
                </a:lnTo>
                <a:lnTo>
                  <a:pt x="314150" y="314150"/>
                </a:lnTo>
                <a:lnTo>
                  <a:pt x="314150" y="117806"/>
                </a:lnTo>
                <a:lnTo>
                  <a:pt x="261791" y="78537"/>
                </a:lnTo>
                <a:close/>
                <a:moveTo>
                  <a:pt x="26179" y="158790"/>
                </a:moveTo>
                <a:lnTo>
                  <a:pt x="98087" y="215376"/>
                </a:lnTo>
                <a:lnTo>
                  <a:pt x="26179" y="275300"/>
                </a:lnTo>
                <a:lnTo>
                  <a:pt x="26179" y="158790"/>
                </a:lnTo>
                <a:close/>
                <a:moveTo>
                  <a:pt x="119121" y="231928"/>
                </a:moveTo>
                <a:lnTo>
                  <a:pt x="157081" y="261798"/>
                </a:lnTo>
                <a:lnTo>
                  <a:pt x="195035" y="231928"/>
                </a:lnTo>
                <a:lnTo>
                  <a:pt x="262289" y="287977"/>
                </a:lnTo>
                <a:lnTo>
                  <a:pt x="51861" y="287977"/>
                </a:lnTo>
                <a:lnTo>
                  <a:pt x="119115" y="231928"/>
                </a:lnTo>
                <a:close/>
                <a:moveTo>
                  <a:pt x="216063" y="215376"/>
                </a:moveTo>
                <a:lnTo>
                  <a:pt x="287971" y="158790"/>
                </a:lnTo>
                <a:lnTo>
                  <a:pt x="287971" y="275300"/>
                </a:lnTo>
                <a:lnTo>
                  <a:pt x="216063" y="215376"/>
                </a:lnTo>
                <a:close/>
                <a:moveTo>
                  <a:pt x="78537" y="166735"/>
                </a:moveTo>
                <a:lnTo>
                  <a:pt x="78537" y="39275"/>
                </a:lnTo>
                <a:lnTo>
                  <a:pt x="235612" y="39275"/>
                </a:lnTo>
                <a:lnTo>
                  <a:pt x="235612" y="166735"/>
                </a:lnTo>
                <a:lnTo>
                  <a:pt x="261791" y="146112"/>
                </a:lnTo>
                <a:lnTo>
                  <a:pt x="261791" y="111386"/>
                </a:lnTo>
                <a:lnTo>
                  <a:pt x="284423" y="128284"/>
                </a:lnTo>
                <a:lnTo>
                  <a:pt x="284423" y="128284"/>
                </a:lnTo>
                <a:lnTo>
                  <a:pt x="157075" y="228609"/>
                </a:lnTo>
                <a:lnTo>
                  <a:pt x="29726" y="128278"/>
                </a:lnTo>
                <a:lnTo>
                  <a:pt x="52358" y="111379"/>
                </a:lnTo>
                <a:lnTo>
                  <a:pt x="52358" y="146106"/>
                </a:lnTo>
                <a:lnTo>
                  <a:pt x="78537" y="16672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311" name="Grupa 1310">
            <a:extLst>
              <a:ext uri="{FF2B5EF4-FFF2-40B4-BE49-F238E27FC236}">
                <a16:creationId xmlns:a16="http://schemas.microsoft.com/office/drawing/2014/main" id="{67A9AF0F-A8C1-30E4-2367-45547BD6FA31}"/>
              </a:ext>
            </a:extLst>
          </p:cNvPr>
          <p:cNvGrpSpPr/>
          <p:nvPr userDrawn="1"/>
        </p:nvGrpSpPr>
        <p:grpSpPr>
          <a:xfrm>
            <a:off x="36055018" y="235714"/>
            <a:ext cx="332288" cy="590455"/>
            <a:chOff x="12508332" y="2212222"/>
            <a:chExt cx="169378" cy="300974"/>
          </a:xfrm>
        </p:grpSpPr>
        <p:sp>
          <p:nvSpPr>
            <p:cNvPr id="1312" name="Dowolny kształt: kształt 1311">
              <a:extLst>
                <a:ext uri="{FF2B5EF4-FFF2-40B4-BE49-F238E27FC236}">
                  <a16:creationId xmlns:a16="http://schemas.microsoft.com/office/drawing/2014/main" id="{6FCB8A5D-F926-77DE-283A-452F6B7ACA8E}"/>
                </a:ext>
              </a:extLst>
            </p:cNvPr>
            <p:cNvSpPr/>
            <p:nvPr/>
          </p:nvSpPr>
          <p:spPr>
            <a:xfrm>
              <a:off x="12546684" y="2382301"/>
              <a:ext cx="131026" cy="130895"/>
            </a:xfrm>
            <a:custGeom>
              <a:avLst/>
              <a:gdLst>
                <a:gd name="connsiteX0" fmla="*/ 0 w 131026"/>
                <a:gd name="connsiteY0" fmla="*/ 46 h 130895"/>
                <a:gd name="connsiteX1" fmla="*/ 131027 w 131026"/>
                <a:gd name="connsiteY1" fmla="*/ 0 h 130895"/>
                <a:gd name="connsiteX2" fmla="*/ 131 w 131026"/>
                <a:gd name="connsiteY2" fmla="*/ 130896 h 130895"/>
                <a:gd name="connsiteX3" fmla="*/ 0 w 131026"/>
                <a:gd name="connsiteY3" fmla="*/ 46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026" h="130895">
                  <a:moveTo>
                    <a:pt x="0" y="46"/>
                  </a:moveTo>
                  <a:lnTo>
                    <a:pt x="131027" y="0"/>
                  </a:lnTo>
                  <a:lnTo>
                    <a:pt x="131" y="13089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13" name="Dowolny kształt: kształt 1312">
              <a:extLst>
                <a:ext uri="{FF2B5EF4-FFF2-40B4-BE49-F238E27FC236}">
                  <a16:creationId xmlns:a16="http://schemas.microsoft.com/office/drawing/2014/main" id="{B1840FFC-FD8F-897B-9135-84CB5DF8427E}"/>
                </a:ext>
              </a:extLst>
            </p:cNvPr>
            <p:cNvSpPr/>
            <p:nvPr/>
          </p:nvSpPr>
          <p:spPr>
            <a:xfrm>
              <a:off x="12508332" y="2212222"/>
              <a:ext cx="143199" cy="143900"/>
            </a:xfrm>
            <a:custGeom>
              <a:avLst/>
              <a:gdLst>
                <a:gd name="connsiteX0" fmla="*/ 123565 w 143199"/>
                <a:gd name="connsiteY0" fmla="*/ 52273 h 143900"/>
                <a:gd name="connsiteX1" fmla="*/ 123565 w 143199"/>
                <a:gd name="connsiteY1" fmla="*/ 58910 h 143900"/>
                <a:gd name="connsiteX2" fmla="*/ 114861 w 143199"/>
                <a:gd name="connsiteY2" fmla="*/ 58910 h 143900"/>
                <a:gd name="connsiteX3" fmla="*/ 114861 w 143199"/>
                <a:gd name="connsiteY3" fmla="*/ 52273 h 143900"/>
                <a:gd name="connsiteX4" fmla="*/ 95227 w 143199"/>
                <a:gd name="connsiteY4" fmla="*/ 52273 h 143900"/>
                <a:gd name="connsiteX5" fmla="*/ 95227 w 143199"/>
                <a:gd name="connsiteY5" fmla="*/ 58910 h 143900"/>
                <a:gd name="connsiteX6" fmla="*/ 86456 w 143199"/>
                <a:gd name="connsiteY6" fmla="*/ 58910 h 143900"/>
                <a:gd name="connsiteX7" fmla="*/ 86456 w 143199"/>
                <a:gd name="connsiteY7" fmla="*/ 52273 h 143900"/>
                <a:gd name="connsiteX8" fmla="*/ 66822 w 143199"/>
                <a:gd name="connsiteY8" fmla="*/ 52273 h 143900"/>
                <a:gd name="connsiteX9" fmla="*/ 66822 w 143199"/>
                <a:gd name="connsiteY9" fmla="*/ 58910 h 143900"/>
                <a:gd name="connsiteX10" fmla="*/ 58118 w 143199"/>
                <a:gd name="connsiteY10" fmla="*/ 58910 h 143900"/>
                <a:gd name="connsiteX11" fmla="*/ 58118 w 143199"/>
                <a:gd name="connsiteY11" fmla="*/ 0 h 143900"/>
                <a:gd name="connsiteX12" fmla="*/ 38483 w 143199"/>
                <a:gd name="connsiteY12" fmla="*/ 0 h 143900"/>
                <a:gd name="connsiteX13" fmla="*/ 38483 w 143199"/>
                <a:gd name="connsiteY13" fmla="*/ 58910 h 143900"/>
                <a:gd name="connsiteX14" fmla="*/ 38483 w 143199"/>
                <a:gd name="connsiteY14" fmla="*/ 58995 h 143900"/>
                <a:gd name="connsiteX15" fmla="*/ 38483 w 143199"/>
                <a:gd name="connsiteY15" fmla="*/ 91542 h 143900"/>
                <a:gd name="connsiteX16" fmla="*/ 13221 w 143199"/>
                <a:gd name="connsiteY16" fmla="*/ 65454 h 143900"/>
                <a:gd name="connsiteX17" fmla="*/ 0 w 143199"/>
                <a:gd name="connsiteY17" fmla="*/ 77405 h 143900"/>
                <a:gd name="connsiteX18" fmla="*/ 51573 w 143199"/>
                <a:gd name="connsiteY18" fmla="*/ 143900 h 143900"/>
                <a:gd name="connsiteX19" fmla="*/ 130110 w 143199"/>
                <a:gd name="connsiteY19" fmla="*/ 143900 h 143900"/>
                <a:gd name="connsiteX20" fmla="*/ 143200 w 143199"/>
                <a:gd name="connsiteY20" fmla="*/ 130811 h 143900"/>
                <a:gd name="connsiteX21" fmla="*/ 143200 w 143199"/>
                <a:gd name="connsiteY21" fmla="*/ 58995 h 143900"/>
                <a:gd name="connsiteX22" fmla="*/ 143200 w 143199"/>
                <a:gd name="connsiteY22" fmla="*/ 58910 h 143900"/>
                <a:gd name="connsiteX23" fmla="*/ 143200 w 143199"/>
                <a:gd name="connsiteY23" fmla="*/ 52273 h 143900"/>
                <a:gd name="connsiteX24" fmla="*/ 123565 w 143199"/>
                <a:gd name="connsiteY24" fmla="*/ 52273 h 14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3199" h="143900">
                  <a:moveTo>
                    <a:pt x="123565" y="52273"/>
                  </a:moveTo>
                  <a:lnTo>
                    <a:pt x="123565" y="58910"/>
                  </a:lnTo>
                  <a:lnTo>
                    <a:pt x="114861" y="58910"/>
                  </a:lnTo>
                  <a:lnTo>
                    <a:pt x="114861" y="52273"/>
                  </a:lnTo>
                  <a:lnTo>
                    <a:pt x="95227" y="52273"/>
                  </a:lnTo>
                  <a:lnTo>
                    <a:pt x="95227" y="58910"/>
                  </a:lnTo>
                  <a:lnTo>
                    <a:pt x="86456" y="58910"/>
                  </a:lnTo>
                  <a:lnTo>
                    <a:pt x="86456" y="52273"/>
                  </a:lnTo>
                  <a:lnTo>
                    <a:pt x="66822" y="52273"/>
                  </a:lnTo>
                  <a:lnTo>
                    <a:pt x="66822" y="58910"/>
                  </a:lnTo>
                  <a:lnTo>
                    <a:pt x="58118" y="58910"/>
                  </a:lnTo>
                  <a:lnTo>
                    <a:pt x="58118" y="0"/>
                  </a:lnTo>
                  <a:lnTo>
                    <a:pt x="38483" y="0"/>
                  </a:lnTo>
                  <a:lnTo>
                    <a:pt x="38483" y="58910"/>
                  </a:lnTo>
                  <a:lnTo>
                    <a:pt x="38483" y="58995"/>
                  </a:lnTo>
                  <a:lnTo>
                    <a:pt x="38483" y="91542"/>
                  </a:lnTo>
                  <a:lnTo>
                    <a:pt x="13221" y="65454"/>
                  </a:lnTo>
                  <a:lnTo>
                    <a:pt x="0" y="77405"/>
                  </a:lnTo>
                  <a:lnTo>
                    <a:pt x="51573" y="143900"/>
                  </a:lnTo>
                  <a:lnTo>
                    <a:pt x="130110" y="143900"/>
                  </a:lnTo>
                  <a:lnTo>
                    <a:pt x="143200" y="130811"/>
                  </a:lnTo>
                  <a:lnTo>
                    <a:pt x="143200" y="58995"/>
                  </a:lnTo>
                  <a:lnTo>
                    <a:pt x="143200" y="58910"/>
                  </a:lnTo>
                  <a:lnTo>
                    <a:pt x="143200" y="52273"/>
                  </a:lnTo>
                  <a:lnTo>
                    <a:pt x="123565" y="5227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14" name="Grafika 52">
            <a:extLst>
              <a:ext uri="{FF2B5EF4-FFF2-40B4-BE49-F238E27FC236}">
                <a16:creationId xmlns:a16="http://schemas.microsoft.com/office/drawing/2014/main" id="{E9A72999-7DBC-022F-1C16-D528A6E68B28}"/>
              </a:ext>
            </a:extLst>
          </p:cNvPr>
          <p:cNvGrpSpPr/>
          <p:nvPr userDrawn="1"/>
        </p:nvGrpSpPr>
        <p:grpSpPr>
          <a:xfrm>
            <a:off x="34703128" y="903210"/>
            <a:ext cx="374532" cy="591277"/>
            <a:chOff x="11819231" y="2552466"/>
            <a:chExt cx="190911" cy="301393"/>
          </a:xfrm>
          <a:solidFill>
            <a:srgbClr val="212E39"/>
          </a:solidFill>
        </p:grpSpPr>
        <p:sp>
          <p:nvSpPr>
            <p:cNvPr id="1315" name="Dowolny kształt: kształt 1314">
              <a:extLst>
                <a:ext uri="{FF2B5EF4-FFF2-40B4-BE49-F238E27FC236}">
                  <a16:creationId xmlns:a16="http://schemas.microsoft.com/office/drawing/2014/main" id="{95B12654-02E3-FE02-6BC5-BF8DFBDB1919}"/>
                </a:ext>
              </a:extLst>
            </p:cNvPr>
            <p:cNvSpPr/>
            <p:nvPr/>
          </p:nvSpPr>
          <p:spPr>
            <a:xfrm>
              <a:off x="11819231" y="2552466"/>
              <a:ext cx="190911" cy="196677"/>
            </a:xfrm>
            <a:custGeom>
              <a:avLst/>
              <a:gdLst>
                <a:gd name="connsiteX0" fmla="*/ 164732 w 190911"/>
                <a:gd name="connsiteY0" fmla="*/ 73838 h 196677"/>
                <a:gd name="connsiteX1" fmla="*/ 164732 w 190911"/>
                <a:gd name="connsiteY1" fmla="*/ 78662 h 196677"/>
                <a:gd name="connsiteX2" fmla="*/ 156028 w 190911"/>
                <a:gd name="connsiteY2" fmla="*/ 78662 h 196677"/>
                <a:gd name="connsiteX3" fmla="*/ 156028 w 190911"/>
                <a:gd name="connsiteY3" fmla="*/ 73838 h 196677"/>
                <a:gd name="connsiteX4" fmla="*/ 129849 w 190911"/>
                <a:gd name="connsiteY4" fmla="*/ 73838 h 196677"/>
                <a:gd name="connsiteX5" fmla="*/ 129849 w 190911"/>
                <a:gd name="connsiteY5" fmla="*/ 78662 h 196677"/>
                <a:gd name="connsiteX6" fmla="*/ 121079 w 190911"/>
                <a:gd name="connsiteY6" fmla="*/ 78662 h 196677"/>
                <a:gd name="connsiteX7" fmla="*/ 121079 w 190911"/>
                <a:gd name="connsiteY7" fmla="*/ 73838 h 196677"/>
                <a:gd name="connsiteX8" fmla="*/ 94899 w 190911"/>
                <a:gd name="connsiteY8" fmla="*/ 73838 h 196677"/>
                <a:gd name="connsiteX9" fmla="*/ 94899 w 190911"/>
                <a:gd name="connsiteY9" fmla="*/ 78662 h 196677"/>
                <a:gd name="connsiteX10" fmla="*/ 86195 w 190911"/>
                <a:gd name="connsiteY10" fmla="*/ 78662 h 196677"/>
                <a:gd name="connsiteX11" fmla="*/ 86195 w 190911"/>
                <a:gd name="connsiteY11" fmla="*/ 0 h 196677"/>
                <a:gd name="connsiteX12" fmla="*/ 60016 w 190911"/>
                <a:gd name="connsiteY12" fmla="*/ 0 h 196677"/>
                <a:gd name="connsiteX13" fmla="*/ 60016 w 190911"/>
                <a:gd name="connsiteY13" fmla="*/ 78662 h 196677"/>
                <a:gd name="connsiteX14" fmla="*/ 60016 w 190911"/>
                <a:gd name="connsiteY14" fmla="*/ 126864 h 196677"/>
                <a:gd name="connsiteX15" fmla="*/ 17540 w 190911"/>
                <a:gd name="connsiteY15" fmla="*/ 92085 h 196677"/>
                <a:gd name="connsiteX16" fmla="*/ 0 w 190911"/>
                <a:gd name="connsiteY16" fmla="*/ 108022 h 196677"/>
                <a:gd name="connsiteX17" fmla="*/ 60016 w 190911"/>
                <a:gd name="connsiteY17" fmla="*/ 196344 h 196677"/>
                <a:gd name="connsiteX18" fmla="*/ 190912 w 190911"/>
                <a:gd name="connsiteY18" fmla="*/ 196677 h 196677"/>
                <a:gd name="connsiteX19" fmla="*/ 190912 w 190911"/>
                <a:gd name="connsiteY19" fmla="*/ 78662 h 196677"/>
                <a:gd name="connsiteX20" fmla="*/ 190912 w 190911"/>
                <a:gd name="connsiteY20" fmla="*/ 73838 h 196677"/>
                <a:gd name="connsiteX21" fmla="*/ 164732 w 190911"/>
                <a:gd name="connsiteY21" fmla="*/ 73838 h 19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0911" h="196677">
                  <a:moveTo>
                    <a:pt x="164732" y="73838"/>
                  </a:moveTo>
                  <a:lnTo>
                    <a:pt x="164732" y="78662"/>
                  </a:lnTo>
                  <a:lnTo>
                    <a:pt x="156028" y="78662"/>
                  </a:lnTo>
                  <a:lnTo>
                    <a:pt x="156028" y="73838"/>
                  </a:lnTo>
                  <a:lnTo>
                    <a:pt x="129849" y="73838"/>
                  </a:lnTo>
                  <a:lnTo>
                    <a:pt x="129849" y="78662"/>
                  </a:lnTo>
                  <a:lnTo>
                    <a:pt x="121079" y="78662"/>
                  </a:lnTo>
                  <a:lnTo>
                    <a:pt x="121079" y="73838"/>
                  </a:lnTo>
                  <a:lnTo>
                    <a:pt x="94899" y="73838"/>
                  </a:lnTo>
                  <a:lnTo>
                    <a:pt x="94899" y="78662"/>
                  </a:lnTo>
                  <a:lnTo>
                    <a:pt x="86195" y="78662"/>
                  </a:lnTo>
                  <a:lnTo>
                    <a:pt x="86195" y="0"/>
                  </a:lnTo>
                  <a:lnTo>
                    <a:pt x="60016" y="0"/>
                  </a:lnTo>
                  <a:lnTo>
                    <a:pt x="60016" y="78662"/>
                  </a:lnTo>
                  <a:lnTo>
                    <a:pt x="60016" y="126864"/>
                  </a:lnTo>
                  <a:lnTo>
                    <a:pt x="17540" y="92085"/>
                  </a:lnTo>
                  <a:lnTo>
                    <a:pt x="0" y="108022"/>
                  </a:lnTo>
                  <a:lnTo>
                    <a:pt x="60016" y="196344"/>
                  </a:lnTo>
                  <a:lnTo>
                    <a:pt x="190912" y="196677"/>
                  </a:lnTo>
                  <a:lnTo>
                    <a:pt x="190912" y="78662"/>
                  </a:lnTo>
                  <a:lnTo>
                    <a:pt x="190912" y="73838"/>
                  </a:lnTo>
                  <a:lnTo>
                    <a:pt x="164732" y="7383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16" name="Dowolny kształt: kształt 1315">
              <a:extLst>
                <a:ext uri="{FF2B5EF4-FFF2-40B4-BE49-F238E27FC236}">
                  <a16:creationId xmlns:a16="http://schemas.microsoft.com/office/drawing/2014/main" id="{80F52105-4821-5A94-F9E2-F3FB3B93C2BC}"/>
                </a:ext>
              </a:extLst>
            </p:cNvPr>
            <p:cNvSpPr/>
            <p:nvPr/>
          </p:nvSpPr>
          <p:spPr>
            <a:xfrm>
              <a:off x="11879247" y="2749143"/>
              <a:ext cx="130895" cy="104716"/>
            </a:xfrm>
            <a:custGeom>
              <a:avLst/>
              <a:gdLst>
                <a:gd name="connsiteX0" fmla="*/ 0 w 130895"/>
                <a:gd name="connsiteY0" fmla="*/ 104717 h 104716"/>
                <a:gd name="connsiteX1" fmla="*/ 130896 w 130895"/>
                <a:gd name="connsiteY1" fmla="*/ 104507 h 104716"/>
                <a:gd name="connsiteX2" fmla="*/ 130896 w 130895"/>
                <a:gd name="connsiteY2" fmla="*/ 0 h 104716"/>
                <a:gd name="connsiteX3" fmla="*/ 0 w 130895"/>
                <a:gd name="connsiteY3" fmla="*/ 52025 h 104716"/>
                <a:gd name="connsiteX4" fmla="*/ 0 w 130895"/>
                <a:gd name="connsiteY4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5" h="104716">
                  <a:moveTo>
                    <a:pt x="0" y="104717"/>
                  </a:moveTo>
                  <a:lnTo>
                    <a:pt x="130896" y="104507"/>
                  </a:lnTo>
                  <a:lnTo>
                    <a:pt x="130896" y="0"/>
                  </a:lnTo>
                  <a:lnTo>
                    <a:pt x="0" y="52025"/>
                  </a:lnTo>
                  <a:lnTo>
                    <a:pt x="0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17" name="Dowolny kształt: kształt 1316">
              <a:extLst>
                <a:ext uri="{FF2B5EF4-FFF2-40B4-BE49-F238E27FC236}">
                  <a16:creationId xmlns:a16="http://schemas.microsoft.com/office/drawing/2014/main" id="{8E2A790F-D6C1-28A7-BD7E-461849D11E27}"/>
                </a:ext>
              </a:extLst>
            </p:cNvPr>
            <p:cNvSpPr/>
            <p:nvPr/>
          </p:nvSpPr>
          <p:spPr>
            <a:xfrm>
              <a:off x="11879247" y="2761899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0 h 26179"/>
                <a:gd name="connsiteX2" fmla="*/ 0 w 26179"/>
                <a:gd name="connsiteY2" fmla="*/ 13090 h 26179"/>
                <a:gd name="connsiteX3" fmla="*/ 13090 w 26179"/>
                <a:gd name="connsiteY3" fmla="*/ 26179 h 26179"/>
                <a:gd name="connsiteX4" fmla="*/ 26179 w 26179"/>
                <a:gd name="connsiteY4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5858"/>
                    <a:pt x="20289" y="0"/>
                    <a:pt x="13090" y="0"/>
                  </a:cubicBezTo>
                  <a:cubicBezTo>
                    <a:pt x="5890" y="0"/>
                    <a:pt x="0" y="5858"/>
                    <a:pt x="0" y="13090"/>
                  </a:cubicBezTo>
                  <a:cubicBezTo>
                    <a:pt x="0" y="20321"/>
                    <a:pt x="5890" y="26179"/>
                    <a:pt x="13090" y="26179"/>
                  </a:cubicBezTo>
                  <a:cubicBezTo>
                    <a:pt x="20289" y="26179"/>
                    <a:pt x="26179" y="20321"/>
                    <a:pt x="26179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18" name="Grafika 52">
            <a:extLst>
              <a:ext uri="{FF2B5EF4-FFF2-40B4-BE49-F238E27FC236}">
                <a16:creationId xmlns:a16="http://schemas.microsoft.com/office/drawing/2014/main" id="{2AFA66DB-31DF-C334-EDF9-06558EF8953B}"/>
              </a:ext>
            </a:extLst>
          </p:cNvPr>
          <p:cNvGrpSpPr/>
          <p:nvPr userDrawn="1"/>
        </p:nvGrpSpPr>
        <p:grpSpPr>
          <a:xfrm>
            <a:off x="35257290" y="877530"/>
            <a:ext cx="616430" cy="616302"/>
            <a:chOff x="12101705" y="2539376"/>
            <a:chExt cx="314214" cy="314149"/>
          </a:xfrm>
          <a:solidFill>
            <a:srgbClr val="212E39"/>
          </a:solidFill>
        </p:grpSpPr>
        <p:sp>
          <p:nvSpPr>
            <p:cNvPr id="1319" name="Dowolny kształt: kształt 1318">
              <a:extLst>
                <a:ext uri="{FF2B5EF4-FFF2-40B4-BE49-F238E27FC236}">
                  <a16:creationId xmlns:a16="http://schemas.microsoft.com/office/drawing/2014/main" id="{4A76CFF0-BD91-0DC8-D8F4-5C2954895C9E}"/>
                </a:ext>
              </a:extLst>
            </p:cNvPr>
            <p:cNvSpPr/>
            <p:nvPr/>
          </p:nvSpPr>
          <p:spPr>
            <a:xfrm>
              <a:off x="12101705" y="2774988"/>
              <a:ext cx="78537" cy="78537"/>
            </a:xfrm>
            <a:custGeom>
              <a:avLst/>
              <a:gdLst>
                <a:gd name="connsiteX0" fmla="*/ 26179 w 78537"/>
                <a:gd name="connsiteY0" fmla="*/ 0 h 78537"/>
                <a:gd name="connsiteX1" fmla="*/ 0 w 78537"/>
                <a:gd name="connsiteY1" fmla="*/ 0 h 78537"/>
                <a:gd name="connsiteX2" fmla="*/ 0 w 78537"/>
                <a:gd name="connsiteY2" fmla="*/ 65448 h 78537"/>
                <a:gd name="connsiteX3" fmla="*/ 13090 w 78537"/>
                <a:gd name="connsiteY3" fmla="*/ 78537 h 78537"/>
                <a:gd name="connsiteX4" fmla="*/ 78537 w 78537"/>
                <a:gd name="connsiteY4" fmla="*/ 78537 h 78537"/>
                <a:gd name="connsiteX5" fmla="*/ 78537 w 78537"/>
                <a:gd name="connsiteY5" fmla="*/ 52358 h 78537"/>
                <a:gd name="connsiteX6" fmla="*/ 26179 w 78537"/>
                <a:gd name="connsiteY6" fmla="*/ 52358 h 78537"/>
                <a:gd name="connsiteX7" fmla="*/ 26179 w 78537"/>
                <a:gd name="connsiteY7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26179" y="0"/>
                  </a:moveTo>
                  <a:lnTo>
                    <a:pt x="0" y="0"/>
                  </a:lnTo>
                  <a:lnTo>
                    <a:pt x="0" y="65448"/>
                  </a:lnTo>
                  <a:lnTo>
                    <a:pt x="13090" y="78537"/>
                  </a:lnTo>
                  <a:lnTo>
                    <a:pt x="78537" y="78537"/>
                  </a:lnTo>
                  <a:lnTo>
                    <a:pt x="78537" y="52358"/>
                  </a:lnTo>
                  <a:lnTo>
                    <a:pt x="26179" y="52358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20" name="Dowolny kształt: kształt 1319">
              <a:extLst>
                <a:ext uri="{FF2B5EF4-FFF2-40B4-BE49-F238E27FC236}">
                  <a16:creationId xmlns:a16="http://schemas.microsoft.com/office/drawing/2014/main" id="{581667AC-BACF-A160-C13D-13C49566F8B3}"/>
                </a:ext>
              </a:extLst>
            </p:cNvPr>
            <p:cNvSpPr/>
            <p:nvPr/>
          </p:nvSpPr>
          <p:spPr>
            <a:xfrm>
              <a:off x="12101705" y="2539376"/>
              <a:ext cx="78537" cy="78537"/>
            </a:xfrm>
            <a:custGeom>
              <a:avLst/>
              <a:gdLst>
                <a:gd name="connsiteX0" fmla="*/ 0 w 78537"/>
                <a:gd name="connsiteY0" fmla="*/ 13090 h 78537"/>
                <a:gd name="connsiteX1" fmla="*/ 0 w 78537"/>
                <a:gd name="connsiteY1" fmla="*/ 78537 h 78537"/>
                <a:gd name="connsiteX2" fmla="*/ 26179 w 78537"/>
                <a:gd name="connsiteY2" fmla="*/ 78537 h 78537"/>
                <a:gd name="connsiteX3" fmla="*/ 26179 w 78537"/>
                <a:gd name="connsiteY3" fmla="*/ 26179 h 78537"/>
                <a:gd name="connsiteX4" fmla="*/ 78537 w 78537"/>
                <a:gd name="connsiteY4" fmla="*/ 26179 h 78537"/>
                <a:gd name="connsiteX5" fmla="*/ 78537 w 78537"/>
                <a:gd name="connsiteY5" fmla="*/ 0 h 78537"/>
                <a:gd name="connsiteX6" fmla="*/ 13090 w 78537"/>
                <a:gd name="connsiteY6" fmla="*/ 0 h 78537"/>
                <a:gd name="connsiteX7" fmla="*/ 0 w 78537"/>
                <a:gd name="connsiteY7" fmla="*/ 1309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0" y="13090"/>
                  </a:moveTo>
                  <a:lnTo>
                    <a:pt x="0" y="78537"/>
                  </a:lnTo>
                  <a:lnTo>
                    <a:pt x="26179" y="78537"/>
                  </a:lnTo>
                  <a:lnTo>
                    <a:pt x="26179" y="26179"/>
                  </a:lnTo>
                  <a:lnTo>
                    <a:pt x="78537" y="26179"/>
                  </a:lnTo>
                  <a:lnTo>
                    <a:pt x="78537" y="0"/>
                  </a:lnTo>
                  <a:lnTo>
                    <a:pt x="13090" y="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21" name="Dowolny kształt: kształt 1320">
              <a:extLst>
                <a:ext uri="{FF2B5EF4-FFF2-40B4-BE49-F238E27FC236}">
                  <a16:creationId xmlns:a16="http://schemas.microsoft.com/office/drawing/2014/main" id="{3CCB5E8A-A123-EF7B-1D81-DCF885689921}"/>
                </a:ext>
              </a:extLst>
            </p:cNvPr>
            <p:cNvSpPr/>
            <p:nvPr/>
          </p:nvSpPr>
          <p:spPr>
            <a:xfrm>
              <a:off x="12337382" y="2539376"/>
              <a:ext cx="78537" cy="78537"/>
            </a:xfrm>
            <a:custGeom>
              <a:avLst/>
              <a:gdLst>
                <a:gd name="connsiteX0" fmla="*/ 65448 w 78537"/>
                <a:gd name="connsiteY0" fmla="*/ 0 h 78537"/>
                <a:gd name="connsiteX1" fmla="*/ 0 w 78537"/>
                <a:gd name="connsiteY1" fmla="*/ 0 h 78537"/>
                <a:gd name="connsiteX2" fmla="*/ 0 w 78537"/>
                <a:gd name="connsiteY2" fmla="*/ 26179 h 78537"/>
                <a:gd name="connsiteX3" fmla="*/ 52358 w 78537"/>
                <a:gd name="connsiteY3" fmla="*/ 26179 h 78537"/>
                <a:gd name="connsiteX4" fmla="*/ 52358 w 78537"/>
                <a:gd name="connsiteY4" fmla="*/ 78537 h 78537"/>
                <a:gd name="connsiteX5" fmla="*/ 78537 w 78537"/>
                <a:gd name="connsiteY5" fmla="*/ 78537 h 78537"/>
                <a:gd name="connsiteX6" fmla="*/ 78537 w 78537"/>
                <a:gd name="connsiteY6" fmla="*/ 13090 h 78537"/>
                <a:gd name="connsiteX7" fmla="*/ 65448 w 78537"/>
                <a:gd name="connsiteY7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65448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52358" y="26179"/>
                  </a:lnTo>
                  <a:lnTo>
                    <a:pt x="52358" y="78537"/>
                  </a:lnTo>
                  <a:lnTo>
                    <a:pt x="78537" y="78537"/>
                  </a:lnTo>
                  <a:lnTo>
                    <a:pt x="78537" y="13090"/>
                  </a:lnTo>
                  <a:lnTo>
                    <a:pt x="65448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22" name="Dowolny kształt: kształt 1321">
              <a:extLst>
                <a:ext uri="{FF2B5EF4-FFF2-40B4-BE49-F238E27FC236}">
                  <a16:creationId xmlns:a16="http://schemas.microsoft.com/office/drawing/2014/main" id="{7EC560FC-0D46-746D-F85E-491FF8E236D8}"/>
                </a:ext>
              </a:extLst>
            </p:cNvPr>
            <p:cNvSpPr/>
            <p:nvPr/>
          </p:nvSpPr>
          <p:spPr>
            <a:xfrm>
              <a:off x="12198829" y="2583010"/>
              <a:ext cx="190911" cy="191978"/>
            </a:xfrm>
            <a:custGeom>
              <a:avLst/>
              <a:gdLst>
                <a:gd name="connsiteX0" fmla="*/ 164732 w 190911"/>
                <a:gd name="connsiteY0" fmla="*/ 78662 h 191978"/>
                <a:gd name="connsiteX1" fmla="*/ 156028 w 190911"/>
                <a:gd name="connsiteY1" fmla="*/ 78662 h 191978"/>
                <a:gd name="connsiteX2" fmla="*/ 156028 w 190911"/>
                <a:gd name="connsiteY2" fmla="*/ 60749 h 191978"/>
                <a:gd name="connsiteX3" fmla="*/ 129849 w 190911"/>
                <a:gd name="connsiteY3" fmla="*/ 60749 h 191978"/>
                <a:gd name="connsiteX4" fmla="*/ 129849 w 190911"/>
                <a:gd name="connsiteY4" fmla="*/ 78662 h 191978"/>
                <a:gd name="connsiteX5" fmla="*/ 121079 w 190911"/>
                <a:gd name="connsiteY5" fmla="*/ 78662 h 191978"/>
                <a:gd name="connsiteX6" fmla="*/ 121079 w 190911"/>
                <a:gd name="connsiteY6" fmla="*/ 60749 h 191978"/>
                <a:gd name="connsiteX7" fmla="*/ 94899 w 190911"/>
                <a:gd name="connsiteY7" fmla="*/ 60749 h 191978"/>
                <a:gd name="connsiteX8" fmla="*/ 94899 w 190911"/>
                <a:gd name="connsiteY8" fmla="*/ 78662 h 191978"/>
                <a:gd name="connsiteX9" fmla="*/ 86195 w 190911"/>
                <a:gd name="connsiteY9" fmla="*/ 78662 h 191978"/>
                <a:gd name="connsiteX10" fmla="*/ 86195 w 190911"/>
                <a:gd name="connsiteY10" fmla="*/ 0 h 191978"/>
                <a:gd name="connsiteX11" fmla="*/ 60016 w 190911"/>
                <a:gd name="connsiteY11" fmla="*/ 0 h 191978"/>
                <a:gd name="connsiteX12" fmla="*/ 60016 w 190911"/>
                <a:gd name="connsiteY12" fmla="*/ 78662 h 191978"/>
                <a:gd name="connsiteX13" fmla="*/ 60016 w 190911"/>
                <a:gd name="connsiteY13" fmla="*/ 122165 h 191978"/>
                <a:gd name="connsiteX14" fmla="*/ 17540 w 190911"/>
                <a:gd name="connsiteY14" fmla="*/ 87379 h 191978"/>
                <a:gd name="connsiteX15" fmla="*/ 0 w 190911"/>
                <a:gd name="connsiteY15" fmla="*/ 103323 h 191978"/>
                <a:gd name="connsiteX16" fmla="*/ 60016 w 190911"/>
                <a:gd name="connsiteY16" fmla="*/ 191978 h 191978"/>
                <a:gd name="connsiteX17" fmla="*/ 190912 w 190911"/>
                <a:gd name="connsiteY17" fmla="*/ 191978 h 191978"/>
                <a:gd name="connsiteX18" fmla="*/ 190912 w 190911"/>
                <a:gd name="connsiteY18" fmla="*/ 78662 h 191978"/>
                <a:gd name="connsiteX19" fmla="*/ 190912 w 190911"/>
                <a:gd name="connsiteY19" fmla="*/ 60749 h 191978"/>
                <a:gd name="connsiteX20" fmla="*/ 164732 w 190911"/>
                <a:gd name="connsiteY20" fmla="*/ 60749 h 191978"/>
                <a:gd name="connsiteX21" fmla="*/ 164732 w 190911"/>
                <a:gd name="connsiteY21" fmla="*/ 78662 h 19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0911" h="191978">
                  <a:moveTo>
                    <a:pt x="164732" y="78662"/>
                  </a:moveTo>
                  <a:lnTo>
                    <a:pt x="156028" y="78662"/>
                  </a:lnTo>
                  <a:lnTo>
                    <a:pt x="156028" y="60749"/>
                  </a:lnTo>
                  <a:lnTo>
                    <a:pt x="129849" y="60749"/>
                  </a:lnTo>
                  <a:lnTo>
                    <a:pt x="129849" y="78662"/>
                  </a:lnTo>
                  <a:lnTo>
                    <a:pt x="121079" y="78662"/>
                  </a:lnTo>
                  <a:lnTo>
                    <a:pt x="121079" y="60749"/>
                  </a:lnTo>
                  <a:lnTo>
                    <a:pt x="94899" y="60749"/>
                  </a:lnTo>
                  <a:lnTo>
                    <a:pt x="94899" y="78662"/>
                  </a:lnTo>
                  <a:lnTo>
                    <a:pt x="86195" y="78662"/>
                  </a:lnTo>
                  <a:lnTo>
                    <a:pt x="86195" y="0"/>
                  </a:lnTo>
                  <a:lnTo>
                    <a:pt x="60016" y="0"/>
                  </a:lnTo>
                  <a:lnTo>
                    <a:pt x="60016" y="78662"/>
                  </a:lnTo>
                  <a:lnTo>
                    <a:pt x="60016" y="122165"/>
                  </a:lnTo>
                  <a:lnTo>
                    <a:pt x="17540" y="87379"/>
                  </a:lnTo>
                  <a:lnTo>
                    <a:pt x="0" y="103323"/>
                  </a:lnTo>
                  <a:lnTo>
                    <a:pt x="60016" y="191978"/>
                  </a:lnTo>
                  <a:lnTo>
                    <a:pt x="190912" y="191978"/>
                  </a:lnTo>
                  <a:lnTo>
                    <a:pt x="190912" y="78662"/>
                  </a:lnTo>
                  <a:lnTo>
                    <a:pt x="190912" y="60749"/>
                  </a:lnTo>
                  <a:lnTo>
                    <a:pt x="164732" y="60749"/>
                  </a:lnTo>
                  <a:lnTo>
                    <a:pt x="164732" y="7866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23" name="Dowolny kształt: kształt 1322">
              <a:extLst>
                <a:ext uri="{FF2B5EF4-FFF2-40B4-BE49-F238E27FC236}">
                  <a16:creationId xmlns:a16="http://schemas.microsoft.com/office/drawing/2014/main" id="{429E3ED0-E7F8-1DAE-72FD-6DE4AE4DF2BD}"/>
                </a:ext>
              </a:extLst>
            </p:cNvPr>
            <p:cNvSpPr/>
            <p:nvPr/>
          </p:nvSpPr>
          <p:spPr>
            <a:xfrm>
              <a:off x="12206487" y="2774988"/>
              <a:ext cx="183253" cy="78537"/>
            </a:xfrm>
            <a:custGeom>
              <a:avLst/>
              <a:gdLst>
                <a:gd name="connsiteX0" fmla="*/ 183254 w 183253"/>
                <a:gd name="connsiteY0" fmla="*/ 78537 h 78537"/>
                <a:gd name="connsiteX1" fmla="*/ 183254 w 183253"/>
                <a:gd name="connsiteY1" fmla="*/ 0 h 78537"/>
                <a:gd name="connsiteX2" fmla="*/ 0 w 183253"/>
                <a:gd name="connsiteY2" fmla="*/ 78537 h 78537"/>
                <a:gd name="connsiteX3" fmla="*/ 183254 w 183253"/>
                <a:gd name="connsiteY3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253" h="78537">
                  <a:moveTo>
                    <a:pt x="183254" y="78537"/>
                  </a:moveTo>
                  <a:lnTo>
                    <a:pt x="183254" y="0"/>
                  </a:lnTo>
                  <a:lnTo>
                    <a:pt x="0" y="78537"/>
                  </a:lnTo>
                  <a:lnTo>
                    <a:pt x="183254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324" name="Dowolny kształt: kształt 1323">
            <a:extLst>
              <a:ext uri="{FF2B5EF4-FFF2-40B4-BE49-F238E27FC236}">
                <a16:creationId xmlns:a16="http://schemas.microsoft.com/office/drawing/2014/main" id="{31216AA3-5A51-6E6D-5F79-9CA909F30E53}"/>
              </a:ext>
            </a:extLst>
          </p:cNvPr>
          <p:cNvSpPr/>
          <p:nvPr userDrawn="1"/>
        </p:nvSpPr>
        <p:spPr>
          <a:xfrm>
            <a:off x="35950759" y="928888"/>
            <a:ext cx="564944" cy="513586"/>
          </a:xfrm>
          <a:custGeom>
            <a:avLst/>
            <a:gdLst>
              <a:gd name="connsiteX0" fmla="*/ 130896 w 287970"/>
              <a:gd name="connsiteY0" fmla="*/ 261791 h 261791"/>
              <a:gd name="connsiteX1" fmla="*/ 182468 w 287970"/>
              <a:gd name="connsiteY1" fmla="*/ 170164 h 261791"/>
              <a:gd name="connsiteX2" fmla="*/ 183254 w 287970"/>
              <a:gd name="connsiteY2" fmla="*/ 130896 h 261791"/>
              <a:gd name="connsiteX3" fmla="*/ 261791 w 287970"/>
              <a:gd name="connsiteY3" fmla="*/ 130896 h 261791"/>
              <a:gd name="connsiteX4" fmla="*/ 287512 w 287970"/>
              <a:gd name="connsiteY4" fmla="*/ 104717 h 261791"/>
              <a:gd name="connsiteX5" fmla="*/ 287971 w 287970"/>
              <a:gd name="connsiteY5" fmla="*/ 78537 h 261791"/>
              <a:gd name="connsiteX6" fmla="*/ 104717 w 287970"/>
              <a:gd name="connsiteY6" fmla="*/ 78537 h 261791"/>
              <a:gd name="connsiteX7" fmla="*/ 143985 w 287970"/>
              <a:gd name="connsiteY7" fmla="*/ 13090 h 261791"/>
              <a:gd name="connsiteX8" fmla="*/ 117806 w 287970"/>
              <a:gd name="connsiteY8" fmla="*/ 0 h 261791"/>
              <a:gd name="connsiteX9" fmla="*/ 0 w 287970"/>
              <a:gd name="connsiteY9" fmla="*/ 78537 h 261791"/>
              <a:gd name="connsiteX10" fmla="*/ 0 w 287970"/>
              <a:gd name="connsiteY10" fmla="*/ 235612 h 261791"/>
              <a:gd name="connsiteX11" fmla="*/ 26179 w 287970"/>
              <a:gd name="connsiteY11" fmla="*/ 261791 h 261791"/>
              <a:gd name="connsiteX12" fmla="*/ 130896 w 287970"/>
              <a:gd name="connsiteY12" fmla="*/ 261791 h 2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970" h="261791">
                <a:moveTo>
                  <a:pt x="130896" y="261791"/>
                </a:moveTo>
                <a:lnTo>
                  <a:pt x="182468" y="170164"/>
                </a:lnTo>
                <a:lnTo>
                  <a:pt x="183254" y="130896"/>
                </a:lnTo>
                <a:lnTo>
                  <a:pt x="261791" y="130896"/>
                </a:lnTo>
                <a:lnTo>
                  <a:pt x="287512" y="104717"/>
                </a:lnTo>
                <a:lnTo>
                  <a:pt x="287971" y="78537"/>
                </a:lnTo>
                <a:lnTo>
                  <a:pt x="104717" y="78537"/>
                </a:lnTo>
                <a:lnTo>
                  <a:pt x="143985" y="13090"/>
                </a:lnTo>
                <a:lnTo>
                  <a:pt x="117806" y="0"/>
                </a:lnTo>
                <a:lnTo>
                  <a:pt x="0" y="78537"/>
                </a:lnTo>
                <a:lnTo>
                  <a:pt x="0" y="235612"/>
                </a:lnTo>
                <a:lnTo>
                  <a:pt x="26179" y="261791"/>
                </a:lnTo>
                <a:lnTo>
                  <a:pt x="130896" y="26179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325" name="Dowolny kształt: kształt 1324">
            <a:extLst>
              <a:ext uri="{FF2B5EF4-FFF2-40B4-BE49-F238E27FC236}">
                <a16:creationId xmlns:a16="http://schemas.microsoft.com/office/drawing/2014/main" id="{F4A05C3F-2D4B-8097-B381-8F147F419FC9}"/>
              </a:ext>
            </a:extLst>
          </p:cNvPr>
          <p:cNvSpPr/>
          <p:nvPr userDrawn="1"/>
        </p:nvSpPr>
        <p:spPr>
          <a:xfrm>
            <a:off x="21441942" y="7733909"/>
            <a:ext cx="462227" cy="590624"/>
          </a:xfrm>
          <a:custGeom>
            <a:avLst/>
            <a:gdLst>
              <a:gd name="connsiteX0" fmla="*/ 235612 w 235612"/>
              <a:gd name="connsiteY0" fmla="*/ 117806 h 301060"/>
              <a:gd name="connsiteX1" fmla="*/ 117806 w 235612"/>
              <a:gd name="connsiteY1" fmla="*/ 0 h 301060"/>
              <a:gd name="connsiteX2" fmla="*/ 0 w 235612"/>
              <a:gd name="connsiteY2" fmla="*/ 117806 h 301060"/>
              <a:gd name="connsiteX3" fmla="*/ 26369 w 235612"/>
              <a:gd name="connsiteY3" fmla="*/ 192083 h 301060"/>
              <a:gd name="connsiteX4" fmla="*/ 26362 w 235612"/>
              <a:gd name="connsiteY4" fmla="*/ 192083 h 301060"/>
              <a:gd name="connsiteX5" fmla="*/ 117806 w 235612"/>
              <a:gd name="connsiteY5" fmla="*/ 301060 h 301060"/>
              <a:gd name="connsiteX6" fmla="*/ 209250 w 235612"/>
              <a:gd name="connsiteY6" fmla="*/ 192083 h 301060"/>
              <a:gd name="connsiteX7" fmla="*/ 209243 w 235612"/>
              <a:gd name="connsiteY7" fmla="*/ 192083 h 301060"/>
              <a:gd name="connsiteX8" fmla="*/ 235612 w 235612"/>
              <a:gd name="connsiteY8" fmla="*/ 117806 h 301060"/>
              <a:gd name="connsiteX9" fmla="*/ 117806 w 235612"/>
              <a:gd name="connsiteY9" fmla="*/ 209433 h 301060"/>
              <a:gd name="connsiteX10" fmla="*/ 26179 w 235612"/>
              <a:gd name="connsiteY10" fmla="*/ 117806 h 301060"/>
              <a:gd name="connsiteX11" fmla="*/ 117806 w 235612"/>
              <a:gd name="connsiteY11" fmla="*/ 26179 h 301060"/>
              <a:gd name="connsiteX12" fmla="*/ 209433 w 235612"/>
              <a:gd name="connsiteY12" fmla="*/ 117806 h 301060"/>
              <a:gd name="connsiteX13" fmla="*/ 117806 w 235612"/>
              <a:gd name="connsiteY13" fmla="*/ 209433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5612" h="301060">
                <a:moveTo>
                  <a:pt x="235612" y="117806"/>
                </a:moveTo>
                <a:cubicBezTo>
                  <a:pt x="235612" y="52744"/>
                  <a:pt x="182868" y="0"/>
                  <a:pt x="117806" y="0"/>
                </a:cubicBezTo>
                <a:cubicBezTo>
                  <a:pt x="52744" y="0"/>
                  <a:pt x="0" y="52744"/>
                  <a:pt x="0" y="117806"/>
                </a:cubicBezTo>
                <a:cubicBezTo>
                  <a:pt x="0" y="145969"/>
                  <a:pt x="9889" y="171813"/>
                  <a:pt x="26369" y="192083"/>
                </a:cubicBezTo>
                <a:lnTo>
                  <a:pt x="26362" y="192083"/>
                </a:lnTo>
                <a:lnTo>
                  <a:pt x="117806" y="301060"/>
                </a:lnTo>
                <a:lnTo>
                  <a:pt x="209250" y="192083"/>
                </a:lnTo>
                <a:lnTo>
                  <a:pt x="209243" y="192083"/>
                </a:lnTo>
                <a:cubicBezTo>
                  <a:pt x="225730" y="171813"/>
                  <a:pt x="235612" y="145969"/>
                  <a:pt x="235612" y="117806"/>
                </a:cubicBezTo>
                <a:close/>
                <a:moveTo>
                  <a:pt x="117806" y="209433"/>
                </a:moveTo>
                <a:cubicBezTo>
                  <a:pt x="67202" y="209433"/>
                  <a:pt x="26179" y="168411"/>
                  <a:pt x="26179" y="117806"/>
                </a:cubicBezTo>
                <a:cubicBezTo>
                  <a:pt x="26179" y="67202"/>
                  <a:pt x="67202" y="26179"/>
                  <a:pt x="117806" y="26179"/>
                </a:cubicBezTo>
                <a:cubicBezTo>
                  <a:pt x="168410" y="26179"/>
                  <a:pt x="209433" y="67202"/>
                  <a:pt x="209433" y="117806"/>
                </a:cubicBezTo>
                <a:cubicBezTo>
                  <a:pt x="209433" y="168411"/>
                  <a:pt x="168410" y="209433"/>
                  <a:pt x="117806" y="209433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326" name="Dowolny kształt: kształt 1325">
            <a:extLst>
              <a:ext uri="{FF2B5EF4-FFF2-40B4-BE49-F238E27FC236}">
                <a16:creationId xmlns:a16="http://schemas.microsoft.com/office/drawing/2014/main" id="{3B3910AF-AEE3-5AD2-CB7B-06D9977BCF46}"/>
              </a:ext>
            </a:extLst>
          </p:cNvPr>
          <p:cNvSpPr/>
          <p:nvPr userDrawn="1"/>
        </p:nvSpPr>
        <p:spPr>
          <a:xfrm>
            <a:off x="20774279" y="7733909"/>
            <a:ext cx="462227" cy="590624"/>
          </a:xfrm>
          <a:custGeom>
            <a:avLst/>
            <a:gdLst>
              <a:gd name="connsiteX0" fmla="*/ 235612 w 235612"/>
              <a:gd name="connsiteY0" fmla="*/ 117806 h 301060"/>
              <a:gd name="connsiteX1" fmla="*/ 117806 w 235612"/>
              <a:gd name="connsiteY1" fmla="*/ 0 h 301060"/>
              <a:gd name="connsiteX2" fmla="*/ 0 w 235612"/>
              <a:gd name="connsiteY2" fmla="*/ 117806 h 301060"/>
              <a:gd name="connsiteX3" fmla="*/ 26369 w 235612"/>
              <a:gd name="connsiteY3" fmla="*/ 192083 h 301060"/>
              <a:gd name="connsiteX4" fmla="*/ 26362 w 235612"/>
              <a:gd name="connsiteY4" fmla="*/ 192083 h 301060"/>
              <a:gd name="connsiteX5" fmla="*/ 117806 w 235612"/>
              <a:gd name="connsiteY5" fmla="*/ 301060 h 301060"/>
              <a:gd name="connsiteX6" fmla="*/ 209250 w 235612"/>
              <a:gd name="connsiteY6" fmla="*/ 192083 h 301060"/>
              <a:gd name="connsiteX7" fmla="*/ 209243 w 235612"/>
              <a:gd name="connsiteY7" fmla="*/ 192083 h 301060"/>
              <a:gd name="connsiteX8" fmla="*/ 235612 w 235612"/>
              <a:gd name="connsiteY8" fmla="*/ 117806 h 301060"/>
              <a:gd name="connsiteX9" fmla="*/ 117806 w 235612"/>
              <a:gd name="connsiteY9" fmla="*/ 183254 h 301060"/>
              <a:gd name="connsiteX10" fmla="*/ 52358 w 235612"/>
              <a:gd name="connsiteY10" fmla="*/ 117806 h 301060"/>
              <a:gd name="connsiteX11" fmla="*/ 117806 w 235612"/>
              <a:gd name="connsiteY11" fmla="*/ 52358 h 301060"/>
              <a:gd name="connsiteX12" fmla="*/ 183254 w 235612"/>
              <a:gd name="connsiteY12" fmla="*/ 117806 h 301060"/>
              <a:gd name="connsiteX13" fmla="*/ 117806 w 235612"/>
              <a:gd name="connsiteY13" fmla="*/ 183254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5612" h="301060">
                <a:moveTo>
                  <a:pt x="235612" y="117806"/>
                </a:moveTo>
                <a:cubicBezTo>
                  <a:pt x="235612" y="52744"/>
                  <a:pt x="182868" y="0"/>
                  <a:pt x="117806" y="0"/>
                </a:cubicBezTo>
                <a:cubicBezTo>
                  <a:pt x="52744" y="0"/>
                  <a:pt x="0" y="52744"/>
                  <a:pt x="0" y="117806"/>
                </a:cubicBezTo>
                <a:cubicBezTo>
                  <a:pt x="0" y="145969"/>
                  <a:pt x="9889" y="171813"/>
                  <a:pt x="26369" y="192083"/>
                </a:cubicBezTo>
                <a:lnTo>
                  <a:pt x="26362" y="192083"/>
                </a:lnTo>
                <a:lnTo>
                  <a:pt x="117806" y="301060"/>
                </a:lnTo>
                <a:lnTo>
                  <a:pt x="209250" y="192083"/>
                </a:lnTo>
                <a:lnTo>
                  <a:pt x="209243" y="192083"/>
                </a:lnTo>
                <a:cubicBezTo>
                  <a:pt x="225730" y="171813"/>
                  <a:pt x="235612" y="145969"/>
                  <a:pt x="235612" y="117806"/>
                </a:cubicBezTo>
                <a:close/>
                <a:moveTo>
                  <a:pt x="117806" y="183254"/>
                </a:moveTo>
                <a:cubicBezTo>
                  <a:pt x="81659" y="183254"/>
                  <a:pt x="52358" y="153953"/>
                  <a:pt x="52358" y="117806"/>
                </a:cubicBezTo>
                <a:cubicBezTo>
                  <a:pt x="52358" y="81659"/>
                  <a:pt x="81659" y="52358"/>
                  <a:pt x="117806" y="52358"/>
                </a:cubicBezTo>
                <a:cubicBezTo>
                  <a:pt x="153953" y="52358"/>
                  <a:pt x="183254" y="81659"/>
                  <a:pt x="183254" y="117806"/>
                </a:cubicBezTo>
                <a:cubicBezTo>
                  <a:pt x="183254" y="153953"/>
                  <a:pt x="153953" y="183254"/>
                  <a:pt x="117806" y="183254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327" name="Dowolny kształt: kształt 1326">
            <a:extLst>
              <a:ext uri="{FF2B5EF4-FFF2-40B4-BE49-F238E27FC236}">
                <a16:creationId xmlns:a16="http://schemas.microsoft.com/office/drawing/2014/main" id="{7EF6F2FB-4467-4CC0-3590-9CD4070E5B62}"/>
              </a:ext>
            </a:extLst>
          </p:cNvPr>
          <p:cNvSpPr/>
          <p:nvPr userDrawn="1"/>
        </p:nvSpPr>
        <p:spPr>
          <a:xfrm>
            <a:off x="22109605" y="7733909"/>
            <a:ext cx="462227" cy="590624"/>
          </a:xfrm>
          <a:custGeom>
            <a:avLst/>
            <a:gdLst>
              <a:gd name="connsiteX0" fmla="*/ 209250 w 235612"/>
              <a:gd name="connsiteY0" fmla="*/ 192083 h 301060"/>
              <a:gd name="connsiteX1" fmla="*/ 209243 w 235612"/>
              <a:gd name="connsiteY1" fmla="*/ 192083 h 301060"/>
              <a:gd name="connsiteX2" fmla="*/ 235612 w 235612"/>
              <a:gd name="connsiteY2" fmla="*/ 117806 h 301060"/>
              <a:gd name="connsiteX3" fmla="*/ 117806 w 235612"/>
              <a:gd name="connsiteY3" fmla="*/ 0 h 301060"/>
              <a:gd name="connsiteX4" fmla="*/ 0 w 235612"/>
              <a:gd name="connsiteY4" fmla="*/ 117806 h 301060"/>
              <a:gd name="connsiteX5" fmla="*/ 26369 w 235612"/>
              <a:gd name="connsiteY5" fmla="*/ 192083 h 301060"/>
              <a:gd name="connsiteX6" fmla="*/ 26362 w 235612"/>
              <a:gd name="connsiteY6" fmla="*/ 192083 h 301060"/>
              <a:gd name="connsiteX7" fmla="*/ 117806 w 235612"/>
              <a:gd name="connsiteY7" fmla="*/ 301060 h 301060"/>
              <a:gd name="connsiteX8" fmla="*/ 209250 w 235612"/>
              <a:gd name="connsiteY8" fmla="*/ 192083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612" h="301060">
                <a:moveTo>
                  <a:pt x="209250" y="192083"/>
                </a:moveTo>
                <a:lnTo>
                  <a:pt x="209243" y="192083"/>
                </a:lnTo>
                <a:cubicBezTo>
                  <a:pt x="225730" y="171813"/>
                  <a:pt x="235612" y="145969"/>
                  <a:pt x="235612" y="117806"/>
                </a:cubicBezTo>
                <a:cubicBezTo>
                  <a:pt x="235612" y="52744"/>
                  <a:pt x="182868" y="0"/>
                  <a:pt x="117806" y="0"/>
                </a:cubicBezTo>
                <a:cubicBezTo>
                  <a:pt x="52744" y="0"/>
                  <a:pt x="0" y="52744"/>
                  <a:pt x="0" y="117806"/>
                </a:cubicBezTo>
                <a:cubicBezTo>
                  <a:pt x="0" y="145969"/>
                  <a:pt x="9889" y="171813"/>
                  <a:pt x="26369" y="192083"/>
                </a:cubicBezTo>
                <a:lnTo>
                  <a:pt x="26362" y="192083"/>
                </a:lnTo>
                <a:lnTo>
                  <a:pt x="117806" y="301060"/>
                </a:lnTo>
                <a:lnTo>
                  <a:pt x="209250" y="19208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328" name="Grupa 1327">
            <a:extLst>
              <a:ext uri="{FF2B5EF4-FFF2-40B4-BE49-F238E27FC236}">
                <a16:creationId xmlns:a16="http://schemas.microsoft.com/office/drawing/2014/main" id="{7A62FE80-5FDD-EAFF-0E00-BEAF9050116F}"/>
              </a:ext>
            </a:extLst>
          </p:cNvPr>
          <p:cNvGrpSpPr/>
          <p:nvPr userDrawn="1"/>
        </p:nvGrpSpPr>
        <p:grpSpPr>
          <a:xfrm>
            <a:off x="20697241" y="8393006"/>
            <a:ext cx="616302" cy="599187"/>
            <a:chOff x="4679983" y="6370255"/>
            <a:chExt cx="314149" cy="305425"/>
          </a:xfrm>
        </p:grpSpPr>
        <p:sp>
          <p:nvSpPr>
            <p:cNvPr id="1329" name="Dowolny kształt: kształt 1328">
              <a:extLst>
                <a:ext uri="{FF2B5EF4-FFF2-40B4-BE49-F238E27FC236}">
                  <a16:creationId xmlns:a16="http://schemas.microsoft.com/office/drawing/2014/main" id="{9150E206-380A-0931-16A3-E2F2244549BB}"/>
                </a:ext>
              </a:extLst>
            </p:cNvPr>
            <p:cNvSpPr/>
            <p:nvPr/>
          </p:nvSpPr>
          <p:spPr>
            <a:xfrm>
              <a:off x="4758521" y="6370255"/>
              <a:ext cx="157087" cy="200708"/>
            </a:xfrm>
            <a:custGeom>
              <a:avLst/>
              <a:gdLst>
                <a:gd name="connsiteX0" fmla="*/ 157075 w 157087"/>
                <a:gd name="connsiteY0" fmla="*/ 78537 h 200708"/>
                <a:gd name="connsiteX1" fmla="*/ 78537 w 157087"/>
                <a:gd name="connsiteY1" fmla="*/ 0 h 200708"/>
                <a:gd name="connsiteX2" fmla="*/ 0 w 157087"/>
                <a:gd name="connsiteY2" fmla="*/ 78537 h 200708"/>
                <a:gd name="connsiteX3" fmla="*/ 17579 w 157087"/>
                <a:gd name="connsiteY3" fmla="*/ 128055 h 200708"/>
                <a:gd name="connsiteX4" fmla="*/ 17579 w 157087"/>
                <a:gd name="connsiteY4" fmla="*/ 128055 h 200708"/>
                <a:gd name="connsiteX5" fmla="*/ 78544 w 157087"/>
                <a:gd name="connsiteY5" fmla="*/ 200709 h 200708"/>
                <a:gd name="connsiteX6" fmla="*/ 139509 w 157087"/>
                <a:gd name="connsiteY6" fmla="*/ 128055 h 200708"/>
                <a:gd name="connsiteX7" fmla="*/ 139509 w 157087"/>
                <a:gd name="connsiteY7" fmla="*/ 128055 h 200708"/>
                <a:gd name="connsiteX8" fmla="*/ 157088 w 157087"/>
                <a:gd name="connsiteY8" fmla="*/ 78537 h 200708"/>
                <a:gd name="connsiteX9" fmla="*/ 78537 w 157087"/>
                <a:gd name="connsiteY9" fmla="*/ 122171 h 200708"/>
                <a:gd name="connsiteX10" fmla="*/ 34903 w 157087"/>
                <a:gd name="connsiteY10" fmla="*/ 78537 h 200708"/>
                <a:gd name="connsiteX11" fmla="*/ 78537 w 157087"/>
                <a:gd name="connsiteY11" fmla="*/ 34903 h 200708"/>
                <a:gd name="connsiteX12" fmla="*/ 122171 w 157087"/>
                <a:gd name="connsiteY12" fmla="*/ 78537 h 200708"/>
                <a:gd name="connsiteX13" fmla="*/ 78537 w 157087"/>
                <a:gd name="connsiteY13" fmla="*/ 122171 h 200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087" h="200708">
                  <a:moveTo>
                    <a:pt x="157075" y="78537"/>
                  </a:moveTo>
                  <a:cubicBezTo>
                    <a:pt x="157075" y="35165"/>
                    <a:pt x="121910" y="0"/>
                    <a:pt x="78537" y="0"/>
                  </a:cubicBezTo>
                  <a:cubicBezTo>
                    <a:pt x="35165" y="0"/>
                    <a:pt x="0" y="35165"/>
                    <a:pt x="0" y="78537"/>
                  </a:cubicBezTo>
                  <a:cubicBezTo>
                    <a:pt x="0" y="97314"/>
                    <a:pt x="6591" y="114547"/>
                    <a:pt x="17579" y="128055"/>
                  </a:cubicBezTo>
                  <a:lnTo>
                    <a:pt x="17579" y="128055"/>
                  </a:lnTo>
                  <a:lnTo>
                    <a:pt x="78544" y="200709"/>
                  </a:lnTo>
                  <a:lnTo>
                    <a:pt x="139509" y="128055"/>
                  </a:lnTo>
                  <a:lnTo>
                    <a:pt x="139509" y="128055"/>
                  </a:lnTo>
                  <a:cubicBezTo>
                    <a:pt x="150497" y="114547"/>
                    <a:pt x="157088" y="97314"/>
                    <a:pt x="157088" y="78537"/>
                  </a:cubicBezTo>
                  <a:close/>
                  <a:moveTo>
                    <a:pt x="78537" y="122171"/>
                  </a:moveTo>
                  <a:cubicBezTo>
                    <a:pt x="54439" y="122171"/>
                    <a:pt x="34903" y="102636"/>
                    <a:pt x="34903" y="78537"/>
                  </a:cubicBezTo>
                  <a:cubicBezTo>
                    <a:pt x="34903" y="54439"/>
                    <a:pt x="54439" y="34903"/>
                    <a:pt x="78537" y="34903"/>
                  </a:cubicBezTo>
                  <a:cubicBezTo>
                    <a:pt x="102635" y="34903"/>
                    <a:pt x="122171" y="54439"/>
                    <a:pt x="122171" y="78537"/>
                  </a:cubicBezTo>
                  <a:cubicBezTo>
                    <a:pt x="122171" y="102636"/>
                    <a:pt x="102635" y="122171"/>
                    <a:pt x="78537" y="122171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30" name="Dowolny kształt: kształt 1329">
              <a:extLst>
                <a:ext uri="{FF2B5EF4-FFF2-40B4-BE49-F238E27FC236}">
                  <a16:creationId xmlns:a16="http://schemas.microsoft.com/office/drawing/2014/main" id="{A4DE3765-A462-BD3A-68BD-EDE248578154}"/>
                </a:ext>
              </a:extLst>
            </p:cNvPr>
            <p:cNvSpPr/>
            <p:nvPr/>
          </p:nvSpPr>
          <p:spPr>
            <a:xfrm>
              <a:off x="4679983" y="6518606"/>
              <a:ext cx="314149" cy="157074"/>
            </a:xfrm>
            <a:custGeom>
              <a:avLst/>
              <a:gdLst>
                <a:gd name="connsiteX0" fmla="*/ 261791 w 314149"/>
                <a:gd name="connsiteY0" fmla="*/ 0 h 157074"/>
                <a:gd name="connsiteX1" fmla="*/ 222523 w 314149"/>
                <a:gd name="connsiteY1" fmla="*/ 0 h 157074"/>
                <a:gd name="connsiteX2" fmla="*/ 222523 w 314149"/>
                <a:gd name="connsiteY2" fmla="*/ 26179 h 157074"/>
                <a:gd name="connsiteX3" fmla="*/ 242923 w 314149"/>
                <a:gd name="connsiteY3" fmla="*/ 26179 h 157074"/>
                <a:gd name="connsiteX4" fmla="*/ 277826 w 314149"/>
                <a:gd name="connsiteY4" fmla="*/ 130896 h 157074"/>
                <a:gd name="connsiteX5" fmla="*/ 157075 w 314149"/>
                <a:gd name="connsiteY5" fmla="*/ 130896 h 157074"/>
                <a:gd name="connsiteX6" fmla="*/ 36324 w 314149"/>
                <a:gd name="connsiteY6" fmla="*/ 130896 h 157074"/>
                <a:gd name="connsiteX7" fmla="*/ 71227 w 314149"/>
                <a:gd name="connsiteY7" fmla="*/ 26179 h 157074"/>
                <a:gd name="connsiteX8" fmla="*/ 91627 w 314149"/>
                <a:gd name="connsiteY8" fmla="*/ 26179 h 157074"/>
                <a:gd name="connsiteX9" fmla="*/ 91627 w 314149"/>
                <a:gd name="connsiteY9" fmla="*/ 0 h 157074"/>
                <a:gd name="connsiteX10" fmla="*/ 52358 w 314149"/>
                <a:gd name="connsiteY10" fmla="*/ 0 h 157074"/>
                <a:gd name="connsiteX11" fmla="*/ 0 w 314149"/>
                <a:gd name="connsiteY11" fmla="*/ 157075 h 157074"/>
                <a:gd name="connsiteX12" fmla="*/ 157075 w 314149"/>
                <a:gd name="connsiteY12" fmla="*/ 157075 h 157074"/>
                <a:gd name="connsiteX13" fmla="*/ 314150 w 314149"/>
                <a:gd name="connsiteY13" fmla="*/ 157075 h 157074"/>
                <a:gd name="connsiteX14" fmla="*/ 261791 w 314149"/>
                <a:gd name="connsiteY14" fmla="*/ 0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4149" h="157074">
                  <a:moveTo>
                    <a:pt x="261791" y="0"/>
                  </a:moveTo>
                  <a:lnTo>
                    <a:pt x="222523" y="0"/>
                  </a:lnTo>
                  <a:lnTo>
                    <a:pt x="222523" y="26179"/>
                  </a:lnTo>
                  <a:lnTo>
                    <a:pt x="242923" y="26179"/>
                  </a:lnTo>
                  <a:lnTo>
                    <a:pt x="277826" y="130896"/>
                  </a:lnTo>
                  <a:lnTo>
                    <a:pt x="157075" y="130896"/>
                  </a:lnTo>
                  <a:lnTo>
                    <a:pt x="36324" y="130896"/>
                  </a:lnTo>
                  <a:lnTo>
                    <a:pt x="71227" y="26179"/>
                  </a:lnTo>
                  <a:lnTo>
                    <a:pt x="91627" y="26179"/>
                  </a:lnTo>
                  <a:lnTo>
                    <a:pt x="91627" y="0"/>
                  </a:lnTo>
                  <a:lnTo>
                    <a:pt x="52358" y="0"/>
                  </a:lnTo>
                  <a:lnTo>
                    <a:pt x="0" y="157075"/>
                  </a:lnTo>
                  <a:lnTo>
                    <a:pt x="157075" y="157075"/>
                  </a:lnTo>
                  <a:lnTo>
                    <a:pt x="314150" y="157075"/>
                  </a:lnTo>
                  <a:lnTo>
                    <a:pt x="261791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31" name="Grafika 52">
            <a:extLst>
              <a:ext uri="{FF2B5EF4-FFF2-40B4-BE49-F238E27FC236}">
                <a16:creationId xmlns:a16="http://schemas.microsoft.com/office/drawing/2014/main" id="{B9C88C0C-E536-FED8-8E2A-6A282F77328A}"/>
              </a:ext>
            </a:extLst>
          </p:cNvPr>
          <p:cNvGrpSpPr/>
          <p:nvPr userDrawn="1"/>
        </p:nvGrpSpPr>
        <p:grpSpPr>
          <a:xfrm>
            <a:off x="21364903" y="8393006"/>
            <a:ext cx="616302" cy="599187"/>
            <a:chOff x="5020312" y="6370255"/>
            <a:chExt cx="314149" cy="305425"/>
          </a:xfrm>
          <a:solidFill>
            <a:srgbClr val="212E39"/>
          </a:solidFill>
        </p:grpSpPr>
        <p:sp>
          <p:nvSpPr>
            <p:cNvPr id="1332" name="Dowolny kształt: kształt 1331">
              <a:extLst>
                <a:ext uri="{FF2B5EF4-FFF2-40B4-BE49-F238E27FC236}">
                  <a16:creationId xmlns:a16="http://schemas.microsoft.com/office/drawing/2014/main" id="{707BF7B1-9543-BBF8-6E30-FA66CE568C39}"/>
                </a:ext>
              </a:extLst>
            </p:cNvPr>
            <p:cNvSpPr/>
            <p:nvPr/>
          </p:nvSpPr>
          <p:spPr>
            <a:xfrm>
              <a:off x="5098856" y="6370255"/>
              <a:ext cx="157074" cy="200708"/>
            </a:xfrm>
            <a:custGeom>
              <a:avLst/>
              <a:gdLst>
                <a:gd name="connsiteX0" fmla="*/ 17566 w 157074"/>
                <a:gd name="connsiteY0" fmla="*/ 128055 h 200708"/>
                <a:gd name="connsiteX1" fmla="*/ 78531 w 157074"/>
                <a:gd name="connsiteY1" fmla="*/ 200709 h 200708"/>
                <a:gd name="connsiteX2" fmla="*/ 139496 w 157074"/>
                <a:gd name="connsiteY2" fmla="*/ 128055 h 200708"/>
                <a:gd name="connsiteX3" fmla="*/ 139496 w 157074"/>
                <a:gd name="connsiteY3" fmla="*/ 128055 h 200708"/>
                <a:gd name="connsiteX4" fmla="*/ 157075 w 157074"/>
                <a:gd name="connsiteY4" fmla="*/ 78537 h 200708"/>
                <a:gd name="connsiteX5" fmla="*/ 78537 w 157074"/>
                <a:gd name="connsiteY5" fmla="*/ 0 h 200708"/>
                <a:gd name="connsiteX6" fmla="*/ 0 w 157074"/>
                <a:gd name="connsiteY6" fmla="*/ 78537 h 200708"/>
                <a:gd name="connsiteX7" fmla="*/ 17580 w 157074"/>
                <a:gd name="connsiteY7" fmla="*/ 128055 h 200708"/>
                <a:gd name="connsiteX8" fmla="*/ 17580 w 157074"/>
                <a:gd name="connsiteY8" fmla="*/ 128055 h 200708"/>
                <a:gd name="connsiteX9" fmla="*/ 78531 w 157074"/>
                <a:gd name="connsiteY9" fmla="*/ 34903 h 200708"/>
                <a:gd name="connsiteX10" fmla="*/ 122165 w 157074"/>
                <a:gd name="connsiteY10" fmla="*/ 78537 h 200708"/>
                <a:gd name="connsiteX11" fmla="*/ 78531 w 157074"/>
                <a:gd name="connsiteY11" fmla="*/ 122171 h 200708"/>
                <a:gd name="connsiteX12" fmla="*/ 34897 w 157074"/>
                <a:gd name="connsiteY12" fmla="*/ 78537 h 200708"/>
                <a:gd name="connsiteX13" fmla="*/ 78531 w 157074"/>
                <a:gd name="connsiteY13" fmla="*/ 34903 h 200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074" h="200708">
                  <a:moveTo>
                    <a:pt x="17566" y="128055"/>
                  </a:moveTo>
                  <a:lnTo>
                    <a:pt x="78531" y="200709"/>
                  </a:lnTo>
                  <a:lnTo>
                    <a:pt x="139496" y="128055"/>
                  </a:lnTo>
                  <a:lnTo>
                    <a:pt x="139496" y="128055"/>
                  </a:lnTo>
                  <a:cubicBezTo>
                    <a:pt x="150484" y="114547"/>
                    <a:pt x="157075" y="97314"/>
                    <a:pt x="157075" y="78537"/>
                  </a:cubicBezTo>
                  <a:cubicBezTo>
                    <a:pt x="157075" y="35165"/>
                    <a:pt x="121910" y="0"/>
                    <a:pt x="78537" y="0"/>
                  </a:cubicBezTo>
                  <a:cubicBezTo>
                    <a:pt x="35165" y="0"/>
                    <a:pt x="0" y="35165"/>
                    <a:pt x="0" y="78537"/>
                  </a:cubicBezTo>
                  <a:cubicBezTo>
                    <a:pt x="0" y="97314"/>
                    <a:pt x="6591" y="114547"/>
                    <a:pt x="17580" y="128055"/>
                  </a:cubicBezTo>
                  <a:lnTo>
                    <a:pt x="17580" y="128055"/>
                  </a:lnTo>
                  <a:close/>
                  <a:moveTo>
                    <a:pt x="78531" y="34903"/>
                  </a:moveTo>
                  <a:cubicBezTo>
                    <a:pt x="102629" y="34903"/>
                    <a:pt x="122165" y="54439"/>
                    <a:pt x="122165" y="78537"/>
                  </a:cubicBezTo>
                  <a:cubicBezTo>
                    <a:pt x="122165" y="102636"/>
                    <a:pt x="102629" y="122171"/>
                    <a:pt x="78531" y="122171"/>
                  </a:cubicBezTo>
                  <a:cubicBezTo>
                    <a:pt x="54433" y="122171"/>
                    <a:pt x="34897" y="102636"/>
                    <a:pt x="34897" y="78537"/>
                  </a:cubicBezTo>
                  <a:cubicBezTo>
                    <a:pt x="34897" y="54439"/>
                    <a:pt x="54433" y="34903"/>
                    <a:pt x="78531" y="34903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33" name="Dowolny kształt: kształt 1332">
              <a:extLst>
                <a:ext uri="{FF2B5EF4-FFF2-40B4-BE49-F238E27FC236}">
                  <a16:creationId xmlns:a16="http://schemas.microsoft.com/office/drawing/2014/main" id="{3ACDB33E-17AA-8697-1EC3-71ADC8727F1B}"/>
                </a:ext>
              </a:extLst>
            </p:cNvPr>
            <p:cNvSpPr/>
            <p:nvPr/>
          </p:nvSpPr>
          <p:spPr>
            <a:xfrm>
              <a:off x="5020312" y="6518606"/>
              <a:ext cx="314149" cy="157074"/>
            </a:xfrm>
            <a:custGeom>
              <a:avLst/>
              <a:gdLst>
                <a:gd name="connsiteX0" fmla="*/ 261791 w 314149"/>
                <a:gd name="connsiteY0" fmla="*/ 0 h 157074"/>
                <a:gd name="connsiteX1" fmla="*/ 222523 w 314149"/>
                <a:gd name="connsiteY1" fmla="*/ 0 h 157074"/>
                <a:gd name="connsiteX2" fmla="*/ 222523 w 314149"/>
                <a:gd name="connsiteY2" fmla="*/ 26179 h 157074"/>
                <a:gd name="connsiteX3" fmla="*/ 236921 w 314149"/>
                <a:gd name="connsiteY3" fmla="*/ 26179 h 157074"/>
                <a:gd name="connsiteX4" fmla="*/ 37960 w 314149"/>
                <a:gd name="connsiteY4" fmla="*/ 130896 h 157074"/>
                <a:gd name="connsiteX5" fmla="*/ 36324 w 314149"/>
                <a:gd name="connsiteY5" fmla="*/ 130896 h 157074"/>
                <a:gd name="connsiteX6" fmla="*/ 71227 w 314149"/>
                <a:gd name="connsiteY6" fmla="*/ 26179 h 157074"/>
                <a:gd name="connsiteX7" fmla="*/ 91627 w 314149"/>
                <a:gd name="connsiteY7" fmla="*/ 26179 h 157074"/>
                <a:gd name="connsiteX8" fmla="*/ 91627 w 314149"/>
                <a:gd name="connsiteY8" fmla="*/ 0 h 157074"/>
                <a:gd name="connsiteX9" fmla="*/ 52358 w 314149"/>
                <a:gd name="connsiteY9" fmla="*/ 0 h 157074"/>
                <a:gd name="connsiteX10" fmla="*/ 0 w 314149"/>
                <a:gd name="connsiteY10" fmla="*/ 157075 h 157074"/>
                <a:gd name="connsiteX11" fmla="*/ 157075 w 314149"/>
                <a:gd name="connsiteY11" fmla="*/ 157075 h 157074"/>
                <a:gd name="connsiteX12" fmla="*/ 314150 w 314149"/>
                <a:gd name="connsiteY12" fmla="*/ 157075 h 157074"/>
                <a:gd name="connsiteX13" fmla="*/ 261791 w 314149"/>
                <a:gd name="connsiteY13" fmla="*/ 0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149" h="157074">
                  <a:moveTo>
                    <a:pt x="261791" y="0"/>
                  </a:moveTo>
                  <a:lnTo>
                    <a:pt x="222523" y="0"/>
                  </a:lnTo>
                  <a:lnTo>
                    <a:pt x="222523" y="26179"/>
                  </a:lnTo>
                  <a:lnTo>
                    <a:pt x="236921" y="26179"/>
                  </a:lnTo>
                  <a:lnTo>
                    <a:pt x="37960" y="130896"/>
                  </a:lnTo>
                  <a:lnTo>
                    <a:pt x="36324" y="130896"/>
                  </a:lnTo>
                  <a:lnTo>
                    <a:pt x="71227" y="26179"/>
                  </a:lnTo>
                  <a:lnTo>
                    <a:pt x="91627" y="26179"/>
                  </a:lnTo>
                  <a:lnTo>
                    <a:pt x="91627" y="0"/>
                  </a:lnTo>
                  <a:lnTo>
                    <a:pt x="52358" y="0"/>
                  </a:lnTo>
                  <a:lnTo>
                    <a:pt x="0" y="157075"/>
                  </a:lnTo>
                  <a:lnTo>
                    <a:pt x="157075" y="157075"/>
                  </a:lnTo>
                  <a:lnTo>
                    <a:pt x="314150" y="157075"/>
                  </a:lnTo>
                  <a:lnTo>
                    <a:pt x="261791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334" name="Dowolny kształt: kształt 1333">
            <a:extLst>
              <a:ext uri="{FF2B5EF4-FFF2-40B4-BE49-F238E27FC236}">
                <a16:creationId xmlns:a16="http://schemas.microsoft.com/office/drawing/2014/main" id="{D9D7A06A-0969-F9B3-24EF-04D9AAABFCEA}"/>
              </a:ext>
            </a:extLst>
          </p:cNvPr>
          <p:cNvSpPr/>
          <p:nvPr userDrawn="1"/>
        </p:nvSpPr>
        <p:spPr>
          <a:xfrm>
            <a:off x="30198590" y="877530"/>
            <a:ext cx="564944" cy="616302"/>
          </a:xfrm>
          <a:custGeom>
            <a:avLst/>
            <a:gdLst>
              <a:gd name="connsiteX0" fmla="*/ 52358 w 287970"/>
              <a:gd name="connsiteY0" fmla="*/ 78537 h 314149"/>
              <a:gd name="connsiteX1" fmla="*/ 52358 w 287970"/>
              <a:gd name="connsiteY1" fmla="*/ 143985 h 314149"/>
              <a:gd name="connsiteX2" fmla="*/ 52358 w 287970"/>
              <a:gd name="connsiteY2" fmla="*/ 183254 h 314149"/>
              <a:gd name="connsiteX3" fmla="*/ 52358 w 287970"/>
              <a:gd name="connsiteY3" fmla="*/ 222523 h 314149"/>
              <a:gd name="connsiteX4" fmla="*/ 26834 w 287970"/>
              <a:gd name="connsiteY4" fmla="*/ 222523 h 314149"/>
              <a:gd name="connsiteX5" fmla="*/ 0 w 287970"/>
              <a:gd name="connsiteY5" fmla="*/ 249363 h 314149"/>
              <a:gd name="connsiteX6" fmla="*/ 0 w 287970"/>
              <a:gd name="connsiteY6" fmla="*/ 287310 h 314149"/>
              <a:gd name="connsiteX7" fmla="*/ 26834 w 287970"/>
              <a:gd name="connsiteY7" fmla="*/ 314150 h 314149"/>
              <a:gd name="connsiteX8" fmla="*/ 64793 w 287970"/>
              <a:gd name="connsiteY8" fmla="*/ 314150 h 314149"/>
              <a:gd name="connsiteX9" fmla="*/ 91627 w 287970"/>
              <a:gd name="connsiteY9" fmla="*/ 287310 h 314149"/>
              <a:gd name="connsiteX10" fmla="*/ 91627 w 287970"/>
              <a:gd name="connsiteY10" fmla="*/ 274881 h 314149"/>
              <a:gd name="connsiteX11" fmla="*/ 91627 w 287970"/>
              <a:gd name="connsiteY11" fmla="*/ 249363 h 314149"/>
              <a:gd name="connsiteX12" fmla="*/ 91627 w 287970"/>
              <a:gd name="connsiteY12" fmla="*/ 170164 h 314149"/>
              <a:gd name="connsiteX13" fmla="*/ 248702 w 287970"/>
              <a:gd name="connsiteY13" fmla="*/ 117806 h 314149"/>
              <a:gd name="connsiteX14" fmla="*/ 248702 w 287970"/>
              <a:gd name="connsiteY14" fmla="*/ 183254 h 314149"/>
              <a:gd name="connsiteX15" fmla="*/ 223177 w 287970"/>
              <a:gd name="connsiteY15" fmla="*/ 183254 h 314149"/>
              <a:gd name="connsiteX16" fmla="*/ 196344 w 287970"/>
              <a:gd name="connsiteY16" fmla="*/ 210094 h 314149"/>
              <a:gd name="connsiteX17" fmla="*/ 196344 w 287970"/>
              <a:gd name="connsiteY17" fmla="*/ 248041 h 314149"/>
              <a:gd name="connsiteX18" fmla="*/ 223177 w 287970"/>
              <a:gd name="connsiteY18" fmla="*/ 274881 h 314149"/>
              <a:gd name="connsiteX19" fmla="*/ 261137 w 287970"/>
              <a:gd name="connsiteY19" fmla="*/ 274881 h 314149"/>
              <a:gd name="connsiteX20" fmla="*/ 287971 w 287970"/>
              <a:gd name="connsiteY20" fmla="*/ 248041 h 314149"/>
              <a:gd name="connsiteX21" fmla="*/ 287971 w 287970"/>
              <a:gd name="connsiteY21" fmla="*/ 235612 h 314149"/>
              <a:gd name="connsiteX22" fmla="*/ 287971 w 287970"/>
              <a:gd name="connsiteY22" fmla="*/ 210094 h 314149"/>
              <a:gd name="connsiteX23" fmla="*/ 287971 w 287970"/>
              <a:gd name="connsiteY23" fmla="*/ 104717 h 314149"/>
              <a:gd name="connsiteX24" fmla="*/ 287971 w 287970"/>
              <a:gd name="connsiteY24" fmla="*/ 78537 h 314149"/>
              <a:gd name="connsiteX25" fmla="*/ 287971 w 287970"/>
              <a:gd name="connsiteY25" fmla="*/ 0 h 314149"/>
              <a:gd name="connsiteX26" fmla="*/ 52358 w 287970"/>
              <a:gd name="connsiteY26" fmla="*/ 78537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87970" h="314149">
                <a:moveTo>
                  <a:pt x="52358" y="78537"/>
                </a:moveTo>
                <a:lnTo>
                  <a:pt x="52358" y="143985"/>
                </a:lnTo>
                <a:lnTo>
                  <a:pt x="52358" y="183254"/>
                </a:lnTo>
                <a:lnTo>
                  <a:pt x="52358" y="222523"/>
                </a:lnTo>
                <a:lnTo>
                  <a:pt x="26834" y="222523"/>
                </a:lnTo>
                <a:lnTo>
                  <a:pt x="0" y="249363"/>
                </a:lnTo>
                <a:lnTo>
                  <a:pt x="0" y="287310"/>
                </a:lnTo>
                <a:lnTo>
                  <a:pt x="26834" y="314150"/>
                </a:lnTo>
                <a:lnTo>
                  <a:pt x="64793" y="314150"/>
                </a:lnTo>
                <a:lnTo>
                  <a:pt x="91627" y="287310"/>
                </a:lnTo>
                <a:lnTo>
                  <a:pt x="91627" y="274881"/>
                </a:lnTo>
                <a:lnTo>
                  <a:pt x="91627" y="249363"/>
                </a:lnTo>
                <a:lnTo>
                  <a:pt x="91627" y="170164"/>
                </a:lnTo>
                <a:lnTo>
                  <a:pt x="248702" y="117806"/>
                </a:lnTo>
                <a:lnTo>
                  <a:pt x="248702" y="183254"/>
                </a:lnTo>
                <a:lnTo>
                  <a:pt x="223177" y="183254"/>
                </a:lnTo>
                <a:lnTo>
                  <a:pt x="196344" y="210094"/>
                </a:lnTo>
                <a:lnTo>
                  <a:pt x="196344" y="248041"/>
                </a:lnTo>
                <a:lnTo>
                  <a:pt x="223177" y="274881"/>
                </a:lnTo>
                <a:lnTo>
                  <a:pt x="261137" y="274881"/>
                </a:lnTo>
                <a:lnTo>
                  <a:pt x="287971" y="248041"/>
                </a:lnTo>
                <a:lnTo>
                  <a:pt x="287971" y="235612"/>
                </a:lnTo>
                <a:lnTo>
                  <a:pt x="287971" y="210094"/>
                </a:lnTo>
                <a:lnTo>
                  <a:pt x="287971" y="104717"/>
                </a:lnTo>
                <a:lnTo>
                  <a:pt x="287971" y="78537"/>
                </a:lnTo>
                <a:lnTo>
                  <a:pt x="287971" y="0"/>
                </a:lnTo>
                <a:lnTo>
                  <a:pt x="52358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335" name="Grafika 52">
            <a:extLst>
              <a:ext uri="{FF2B5EF4-FFF2-40B4-BE49-F238E27FC236}">
                <a16:creationId xmlns:a16="http://schemas.microsoft.com/office/drawing/2014/main" id="{4A4F79A0-B97B-1ADD-B31B-813429EB37AB}"/>
              </a:ext>
            </a:extLst>
          </p:cNvPr>
          <p:cNvGrpSpPr/>
          <p:nvPr userDrawn="1"/>
        </p:nvGrpSpPr>
        <p:grpSpPr>
          <a:xfrm>
            <a:off x="29530929" y="261225"/>
            <a:ext cx="564944" cy="513586"/>
            <a:chOff x="9182796" y="2225226"/>
            <a:chExt cx="287970" cy="261791"/>
          </a:xfrm>
          <a:solidFill>
            <a:srgbClr val="212E39"/>
          </a:solidFill>
        </p:grpSpPr>
        <p:sp>
          <p:nvSpPr>
            <p:cNvPr id="1336" name="Dowolny kształt: kształt 1335">
              <a:extLst>
                <a:ext uri="{FF2B5EF4-FFF2-40B4-BE49-F238E27FC236}">
                  <a16:creationId xmlns:a16="http://schemas.microsoft.com/office/drawing/2014/main" id="{64EB9D99-36AF-7E85-4554-FAB7E841AFA2}"/>
                </a:ext>
              </a:extLst>
            </p:cNvPr>
            <p:cNvSpPr/>
            <p:nvPr/>
          </p:nvSpPr>
          <p:spPr>
            <a:xfrm>
              <a:off x="9418408" y="2382301"/>
              <a:ext cx="52358" cy="78537"/>
            </a:xfrm>
            <a:custGeom>
              <a:avLst/>
              <a:gdLst>
                <a:gd name="connsiteX0" fmla="*/ 0 w 52358"/>
                <a:gd name="connsiteY0" fmla="*/ 13090 h 78537"/>
                <a:gd name="connsiteX1" fmla="*/ 0 w 52358"/>
                <a:gd name="connsiteY1" fmla="*/ 65448 h 78537"/>
                <a:gd name="connsiteX2" fmla="*/ 52358 w 52358"/>
                <a:gd name="connsiteY2" fmla="*/ 78537 h 78537"/>
                <a:gd name="connsiteX3" fmla="*/ 52358 w 52358"/>
                <a:gd name="connsiteY3" fmla="*/ 0 h 78537"/>
                <a:gd name="connsiteX4" fmla="*/ 0 w 52358"/>
                <a:gd name="connsiteY4" fmla="*/ 1309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78537">
                  <a:moveTo>
                    <a:pt x="0" y="13090"/>
                  </a:moveTo>
                  <a:lnTo>
                    <a:pt x="0" y="65448"/>
                  </a:lnTo>
                  <a:lnTo>
                    <a:pt x="52358" y="78537"/>
                  </a:lnTo>
                  <a:lnTo>
                    <a:pt x="52358" y="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37" name="Dowolny kształt: kształt 1336">
              <a:extLst>
                <a:ext uri="{FF2B5EF4-FFF2-40B4-BE49-F238E27FC236}">
                  <a16:creationId xmlns:a16="http://schemas.microsoft.com/office/drawing/2014/main" id="{80C70D14-598D-6ED0-B592-4DDDC9CA5AFD}"/>
                </a:ext>
              </a:extLst>
            </p:cNvPr>
            <p:cNvSpPr/>
            <p:nvPr/>
          </p:nvSpPr>
          <p:spPr>
            <a:xfrm>
              <a:off x="9182796" y="2225226"/>
              <a:ext cx="248701" cy="261791"/>
            </a:xfrm>
            <a:custGeom>
              <a:avLst/>
              <a:gdLst>
                <a:gd name="connsiteX0" fmla="*/ 248702 w 248701"/>
                <a:gd name="connsiteY0" fmla="*/ 65448 h 261791"/>
                <a:gd name="connsiteX1" fmla="*/ 183254 w 248701"/>
                <a:gd name="connsiteY1" fmla="*/ 0 h 261791"/>
                <a:gd name="connsiteX2" fmla="*/ 117806 w 248701"/>
                <a:gd name="connsiteY2" fmla="*/ 65448 h 261791"/>
                <a:gd name="connsiteX3" fmla="*/ 143985 w 248701"/>
                <a:gd name="connsiteY3" fmla="*/ 117806 h 261791"/>
                <a:gd name="connsiteX4" fmla="*/ 114469 w 248701"/>
                <a:gd name="connsiteY4" fmla="*/ 117806 h 261791"/>
                <a:gd name="connsiteX5" fmla="*/ 117806 w 248701"/>
                <a:gd name="connsiteY5" fmla="*/ 98172 h 261791"/>
                <a:gd name="connsiteX6" fmla="*/ 58903 w 248701"/>
                <a:gd name="connsiteY6" fmla="*/ 39269 h 261791"/>
                <a:gd name="connsiteX7" fmla="*/ 0 w 248701"/>
                <a:gd name="connsiteY7" fmla="*/ 98172 h 261791"/>
                <a:gd name="connsiteX8" fmla="*/ 13090 w 248701"/>
                <a:gd name="connsiteY8" fmla="*/ 135189 h 261791"/>
                <a:gd name="connsiteX9" fmla="*/ 13090 w 248701"/>
                <a:gd name="connsiteY9" fmla="*/ 261791 h 261791"/>
                <a:gd name="connsiteX10" fmla="*/ 183254 w 248701"/>
                <a:gd name="connsiteY10" fmla="*/ 261791 h 261791"/>
                <a:gd name="connsiteX11" fmla="*/ 222523 w 248701"/>
                <a:gd name="connsiteY11" fmla="*/ 222523 h 261791"/>
                <a:gd name="connsiteX12" fmla="*/ 222523 w 248701"/>
                <a:gd name="connsiteY12" fmla="*/ 117806 h 261791"/>
                <a:gd name="connsiteX13" fmla="*/ 248702 w 248701"/>
                <a:gd name="connsiteY13" fmla="*/ 65448 h 261791"/>
                <a:gd name="connsiteX14" fmla="*/ 183254 w 248701"/>
                <a:gd name="connsiteY14" fmla="*/ 39269 h 261791"/>
                <a:gd name="connsiteX15" fmla="*/ 209433 w 248701"/>
                <a:gd name="connsiteY15" fmla="*/ 65448 h 261791"/>
                <a:gd name="connsiteX16" fmla="*/ 183254 w 248701"/>
                <a:gd name="connsiteY16" fmla="*/ 91627 h 261791"/>
                <a:gd name="connsiteX17" fmla="*/ 157075 w 248701"/>
                <a:gd name="connsiteY17" fmla="*/ 65448 h 261791"/>
                <a:gd name="connsiteX18" fmla="*/ 183254 w 248701"/>
                <a:gd name="connsiteY18" fmla="*/ 39269 h 261791"/>
                <a:gd name="connsiteX19" fmla="*/ 58903 w 248701"/>
                <a:gd name="connsiteY19" fmla="*/ 78537 h 261791"/>
                <a:gd name="connsiteX20" fmla="*/ 78537 w 248701"/>
                <a:gd name="connsiteY20" fmla="*/ 98172 h 261791"/>
                <a:gd name="connsiteX21" fmla="*/ 58903 w 248701"/>
                <a:gd name="connsiteY21" fmla="*/ 117806 h 261791"/>
                <a:gd name="connsiteX22" fmla="*/ 39269 w 248701"/>
                <a:gd name="connsiteY22" fmla="*/ 98172 h 261791"/>
                <a:gd name="connsiteX23" fmla="*/ 58903 w 248701"/>
                <a:gd name="connsiteY23" fmla="*/ 78537 h 26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48701" h="261791">
                  <a:moveTo>
                    <a:pt x="248702" y="65448"/>
                  </a:moveTo>
                  <a:cubicBezTo>
                    <a:pt x="248702" y="29301"/>
                    <a:pt x="219381" y="0"/>
                    <a:pt x="183254" y="0"/>
                  </a:cubicBezTo>
                  <a:cubicBezTo>
                    <a:pt x="147127" y="0"/>
                    <a:pt x="117806" y="29301"/>
                    <a:pt x="117806" y="65448"/>
                  </a:cubicBezTo>
                  <a:cubicBezTo>
                    <a:pt x="117806" y="86856"/>
                    <a:pt x="128082" y="105868"/>
                    <a:pt x="143985" y="117806"/>
                  </a:cubicBezTo>
                  <a:lnTo>
                    <a:pt x="114469" y="117806"/>
                  </a:lnTo>
                  <a:cubicBezTo>
                    <a:pt x="116628" y="111667"/>
                    <a:pt x="117806" y="105057"/>
                    <a:pt x="117806" y="98172"/>
                  </a:cubicBezTo>
                  <a:cubicBezTo>
                    <a:pt x="117806" y="65638"/>
                    <a:pt x="91431" y="39269"/>
                    <a:pt x="58903" y="39269"/>
                  </a:cubicBezTo>
                  <a:cubicBezTo>
                    <a:pt x="26375" y="39269"/>
                    <a:pt x="0" y="65638"/>
                    <a:pt x="0" y="98172"/>
                  </a:cubicBezTo>
                  <a:cubicBezTo>
                    <a:pt x="0" y="112197"/>
                    <a:pt x="4909" y="125077"/>
                    <a:pt x="13090" y="135189"/>
                  </a:cubicBezTo>
                  <a:lnTo>
                    <a:pt x="13090" y="261791"/>
                  </a:lnTo>
                  <a:lnTo>
                    <a:pt x="183254" y="261791"/>
                  </a:lnTo>
                  <a:lnTo>
                    <a:pt x="222523" y="222523"/>
                  </a:lnTo>
                  <a:lnTo>
                    <a:pt x="222523" y="117806"/>
                  </a:lnTo>
                  <a:cubicBezTo>
                    <a:pt x="238426" y="105868"/>
                    <a:pt x="248702" y="86856"/>
                    <a:pt x="248702" y="65448"/>
                  </a:cubicBezTo>
                  <a:close/>
                  <a:moveTo>
                    <a:pt x="183254" y="39269"/>
                  </a:moveTo>
                  <a:cubicBezTo>
                    <a:pt x="197718" y="39269"/>
                    <a:pt x="209433" y="50990"/>
                    <a:pt x="209433" y="65448"/>
                  </a:cubicBezTo>
                  <a:cubicBezTo>
                    <a:pt x="209433" y="79905"/>
                    <a:pt x="197718" y="91627"/>
                    <a:pt x="183254" y="91627"/>
                  </a:cubicBezTo>
                  <a:cubicBezTo>
                    <a:pt x="168790" y="91627"/>
                    <a:pt x="157075" y="79905"/>
                    <a:pt x="157075" y="65448"/>
                  </a:cubicBezTo>
                  <a:cubicBezTo>
                    <a:pt x="157075" y="50990"/>
                    <a:pt x="168790" y="39269"/>
                    <a:pt x="183254" y="39269"/>
                  </a:cubicBezTo>
                  <a:close/>
                  <a:moveTo>
                    <a:pt x="58903" y="78537"/>
                  </a:moveTo>
                  <a:cubicBezTo>
                    <a:pt x="69767" y="78537"/>
                    <a:pt x="78537" y="87327"/>
                    <a:pt x="78537" y="98172"/>
                  </a:cubicBezTo>
                  <a:cubicBezTo>
                    <a:pt x="78537" y="109017"/>
                    <a:pt x="69767" y="117806"/>
                    <a:pt x="58903" y="117806"/>
                  </a:cubicBezTo>
                  <a:cubicBezTo>
                    <a:pt x="48039" y="117806"/>
                    <a:pt x="39269" y="109017"/>
                    <a:pt x="39269" y="98172"/>
                  </a:cubicBezTo>
                  <a:cubicBezTo>
                    <a:pt x="39269" y="87327"/>
                    <a:pt x="48039" y="78537"/>
                    <a:pt x="58903" y="78537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38" name="Grafika 52">
            <a:extLst>
              <a:ext uri="{FF2B5EF4-FFF2-40B4-BE49-F238E27FC236}">
                <a16:creationId xmlns:a16="http://schemas.microsoft.com/office/drawing/2014/main" id="{76448A5B-1D60-0AF4-F72A-F4497FAC9DA8}"/>
              </a:ext>
            </a:extLst>
          </p:cNvPr>
          <p:cNvGrpSpPr/>
          <p:nvPr userDrawn="1"/>
        </p:nvGrpSpPr>
        <p:grpSpPr>
          <a:xfrm>
            <a:off x="30866253" y="389622"/>
            <a:ext cx="590624" cy="410855"/>
            <a:chOff x="9863453" y="2290674"/>
            <a:chExt cx="301060" cy="209426"/>
          </a:xfrm>
          <a:solidFill>
            <a:srgbClr val="212E39"/>
          </a:solidFill>
        </p:grpSpPr>
        <p:sp>
          <p:nvSpPr>
            <p:cNvPr id="1339" name="Dowolny kształt: kształt 1338">
              <a:extLst>
                <a:ext uri="{FF2B5EF4-FFF2-40B4-BE49-F238E27FC236}">
                  <a16:creationId xmlns:a16="http://schemas.microsoft.com/office/drawing/2014/main" id="{6AD56C3E-D5F5-9C19-7B5C-02B7DE6E1729}"/>
                </a:ext>
              </a:extLst>
            </p:cNvPr>
            <p:cNvSpPr/>
            <p:nvPr/>
          </p:nvSpPr>
          <p:spPr>
            <a:xfrm>
              <a:off x="9863453" y="2290674"/>
              <a:ext cx="301060" cy="209426"/>
            </a:xfrm>
            <a:custGeom>
              <a:avLst/>
              <a:gdLst>
                <a:gd name="connsiteX0" fmla="*/ 235612 w 301060"/>
                <a:gd name="connsiteY0" fmla="*/ 39269 h 209426"/>
                <a:gd name="connsiteX1" fmla="*/ 209433 w 301060"/>
                <a:gd name="connsiteY1" fmla="*/ 0 h 209426"/>
                <a:gd name="connsiteX2" fmla="*/ 130896 w 301060"/>
                <a:gd name="connsiteY2" fmla="*/ 0 h 209426"/>
                <a:gd name="connsiteX3" fmla="*/ 104717 w 301060"/>
                <a:gd name="connsiteY3" fmla="*/ 39269 h 209426"/>
                <a:gd name="connsiteX4" fmla="*/ 0 w 301060"/>
                <a:gd name="connsiteY4" fmla="*/ 39269 h 209426"/>
                <a:gd name="connsiteX5" fmla="*/ 0 w 301060"/>
                <a:gd name="connsiteY5" fmla="*/ 183254 h 209426"/>
                <a:gd name="connsiteX6" fmla="*/ 91627 w 301060"/>
                <a:gd name="connsiteY6" fmla="*/ 183254 h 209426"/>
                <a:gd name="connsiteX7" fmla="*/ 78537 w 301060"/>
                <a:gd name="connsiteY7" fmla="*/ 157075 h 209426"/>
                <a:gd name="connsiteX8" fmla="*/ 26179 w 301060"/>
                <a:gd name="connsiteY8" fmla="*/ 157075 h 209426"/>
                <a:gd name="connsiteX9" fmla="*/ 26179 w 301060"/>
                <a:gd name="connsiteY9" fmla="*/ 65448 h 209426"/>
                <a:gd name="connsiteX10" fmla="*/ 118723 w 301060"/>
                <a:gd name="connsiteY10" fmla="*/ 65448 h 209426"/>
                <a:gd name="connsiteX11" fmla="*/ 130896 w 301060"/>
                <a:gd name="connsiteY11" fmla="*/ 47181 h 209426"/>
                <a:gd name="connsiteX12" fmla="*/ 130896 w 301060"/>
                <a:gd name="connsiteY12" fmla="*/ 62863 h 209426"/>
                <a:gd name="connsiteX13" fmla="*/ 91627 w 301060"/>
                <a:gd name="connsiteY13" fmla="*/ 130889 h 209426"/>
                <a:gd name="connsiteX14" fmla="*/ 170164 w 301060"/>
                <a:gd name="connsiteY14" fmla="*/ 209427 h 209426"/>
                <a:gd name="connsiteX15" fmla="*/ 248702 w 301060"/>
                <a:gd name="connsiteY15" fmla="*/ 130889 h 209426"/>
                <a:gd name="connsiteX16" fmla="*/ 209433 w 301060"/>
                <a:gd name="connsiteY16" fmla="*/ 62863 h 209426"/>
                <a:gd name="connsiteX17" fmla="*/ 209433 w 301060"/>
                <a:gd name="connsiteY17" fmla="*/ 47188 h 209426"/>
                <a:gd name="connsiteX18" fmla="*/ 221606 w 301060"/>
                <a:gd name="connsiteY18" fmla="*/ 65441 h 209426"/>
                <a:gd name="connsiteX19" fmla="*/ 274881 w 301060"/>
                <a:gd name="connsiteY19" fmla="*/ 65441 h 209426"/>
                <a:gd name="connsiteX20" fmla="*/ 274881 w 301060"/>
                <a:gd name="connsiteY20" fmla="*/ 157068 h 209426"/>
                <a:gd name="connsiteX21" fmla="*/ 261791 w 301060"/>
                <a:gd name="connsiteY21" fmla="*/ 157068 h 209426"/>
                <a:gd name="connsiteX22" fmla="*/ 248702 w 301060"/>
                <a:gd name="connsiteY22" fmla="*/ 183247 h 209426"/>
                <a:gd name="connsiteX23" fmla="*/ 301060 w 301060"/>
                <a:gd name="connsiteY23" fmla="*/ 183247 h 209426"/>
                <a:gd name="connsiteX24" fmla="*/ 301060 w 301060"/>
                <a:gd name="connsiteY24" fmla="*/ 39262 h 209426"/>
                <a:gd name="connsiteX25" fmla="*/ 235612 w 301060"/>
                <a:gd name="connsiteY25" fmla="*/ 39262 h 209426"/>
                <a:gd name="connsiteX26" fmla="*/ 157075 w 301060"/>
                <a:gd name="connsiteY26" fmla="*/ 39269 h 209426"/>
                <a:gd name="connsiteX27" fmla="*/ 183254 w 301060"/>
                <a:gd name="connsiteY27" fmla="*/ 39269 h 209426"/>
                <a:gd name="connsiteX28" fmla="*/ 183254 w 301060"/>
                <a:gd name="connsiteY28" fmla="*/ 52358 h 209426"/>
                <a:gd name="connsiteX29" fmla="*/ 157075 w 301060"/>
                <a:gd name="connsiteY29" fmla="*/ 52358 h 209426"/>
                <a:gd name="connsiteX30" fmla="*/ 157075 w 301060"/>
                <a:gd name="connsiteY30" fmla="*/ 39269 h 209426"/>
                <a:gd name="connsiteX31" fmla="*/ 222523 w 301060"/>
                <a:gd name="connsiteY31" fmla="*/ 130896 h 209426"/>
                <a:gd name="connsiteX32" fmla="*/ 170164 w 301060"/>
                <a:gd name="connsiteY32" fmla="*/ 183254 h 209426"/>
                <a:gd name="connsiteX33" fmla="*/ 117806 w 301060"/>
                <a:gd name="connsiteY33" fmla="*/ 130896 h 209426"/>
                <a:gd name="connsiteX34" fmla="*/ 170164 w 301060"/>
                <a:gd name="connsiteY34" fmla="*/ 78537 h 209426"/>
                <a:gd name="connsiteX35" fmla="*/ 222523 w 301060"/>
                <a:gd name="connsiteY35" fmla="*/ 130896 h 20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01060" h="209426">
                  <a:moveTo>
                    <a:pt x="235612" y="39269"/>
                  </a:moveTo>
                  <a:lnTo>
                    <a:pt x="209433" y="0"/>
                  </a:lnTo>
                  <a:lnTo>
                    <a:pt x="130896" y="0"/>
                  </a:lnTo>
                  <a:lnTo>
                    <a:pt x="104717" y="39269"/>
                  </a:lnTo>
                  <a:lnTo>
                    <a:pt x="0" y="39269"/>
                  </a:lnTo>
                  <a:lnTo>
                    <a:pt x="0" y="183254"/>
                  </a:lnTo>
                  <a:lnTo>
                    <a:pt x="91627" y="183254"/>
                  </a:lnTo>
                  <a:lnTo>
                    <a:pt x="78537" y="157075"/>
                  </a:lnTo>
                  <a:lnTo>
                    <a:pt x="26179" y="157075"/>
                  </a:lnTo>
                  <a:lnTo>
                    <a:pt x="26179" y="65448"/>
                  </a:lnTo>
                  <a:lnTo>
                    <a:pt x="118723" y="65448"/>
                  </a:lnTo>
                  <a:lnTo>
                    <a:pt x="130896" y="47181"/>
                  </a:lnTo>
                  <a:lnTo>
                    <a:pt x="130896" y="62863"/>
                  </a:lnTo>
                  <a:cubicBezTo>
                    <a:pt x="107400" y="76443"/>
                    <a:pt x="91627" y="101824"/>
                    <a:pt x="91627" y="130889"/>
                  </a:cubicBezTo>
                  <a:cubicBezTo>
                    <a:pt x="91627" y="174261"/>
                    <a:pt x="126773" y="209427"/>
                    <a:pt x="170164" y="209427"/>
                  </a:cubicBezTo>
                  <a:cubicBezTo>
                    <a:pt x="213556" y="209427"/>
                    <a:pt x="248702" y="174261"/>
                    <a:pt x="248702" y="130889"/>
                  </a:cubicBezTo>
                  <a:cubicBezTo>
                    <a:pt x="248702" y="101817"/>
                    <a:pt x="232929" y="76443"/>
                    <a:pt x="209433" y="62863"/>
                  </a:cubicBezTo>
                  <a:lnTo>
                    <a:pt x="209433" y="47188"/>
                  </a:lnTo>
                  <a:lnTo>
                    <a:pt x="221606" y="65441"/>
                  </a:lnTo>
                  <a:lnTo>
                    <a:pt x="274881" y="65441"/>
                  </a:lnTo>
                  <a:lnTo>
                    <a:pt x="274881" y="157068"/>
                  </a:lnTo>
                  <a:lnTo>
                    <a:pt x="261791" y="157068"/>
                  </a:lnTo>
                  <a:lnTo>
                    <a:pt x="248702" y="183247"/>
                  </a:lnTo>
                  <a:lnTo>
                    <a:pt x="301060" y="183247"/>
                  </a:lnTo>
                  <a:lnTo>
                    <a:pt x="301060" y="39262"/>
                  </a:lnTo>
                  <a:lnTo>
                    <a:pt x="235612" y="39262"/>
                  </a:lnTo>
                  <a:close/>
                  <a:moveTo>
                    <a:pt x="157075" y="39269"/>
                  </a:moveTo>
                  <a:lnTo>
                    <a:pt x="183254" y="39269"/>
                  </a:lnTo>
                  <a:lnTo>
                    <a:pt x="183254" y="52358"/>
                  </a:lnTo>
                  <a:lnTo>
                    <a:pt x="157075" y="52358"/>
                  </a:lnTo>
                  <a:lnTo>
                    <a:pt x="157075" y="39269"/>
                  </a:lnTo>
                  <a:close/>
                  <a:moveTo>
                    <a:pt x="222523" y="130896"/>
                  </a:moveTo>
                  <a:cubicBezTo>
                    <a:pt x="222523" y="159811"/>
                    <a:pt x="199093" y="183254"/>
                    <a:pt x="170164" y="183254"/>
                  </a:cubicBezTo>
                  <a:cubicBezTo>
                    <a:pt x="141236" y="183254"/>
                    <a:pt x="117806" y="159811"/>
                    <a:pt x="117806" y="130896"/>
                  </a:cubicBezTo>
                  <a:cubicBezTo>
                    <a:pt x="117806" y="101981"/>
                    <a:pt x="141236" y="78537"/>
                    <a:pt x="170164" y="78537"/>
                  </a:cubicBezTo>
                  <a:cubicBezTo>
                    <a:pt x="199093" y="78537"/>
                    <a:pt x="222523" y="101981"/>
                    <a:pt x="222523" y="130896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40" name="Dowolny kształt: kształt 1339">
              <a:extLst>
                <a:ext uri="{FF2B5EF4-FFF2-40B4-BE49-F238E27FC236}">
                  <a16:creationId xmlns:a16="http://schemas.microsoft.com/office/drawing/2014/main" id="{5EF5D4AA-7CE5-250B-D4CD-30A671DE4F05}"/>
                </a:ext>
              </a:extLst>
            </p:cNvPr>
            <p:cNvSpPr/>
            <p:nvPr/>
          </p:nvSpPr>
          <p:spPr>
            <a:xfrm>
              <a:off x="9902722" y="2303764"/>
              <a:ext cx="39268" cy="13089"/>
            </a:xfrm>
            <a:custGeom>
              <a:avLst/>
              <a:gdLst>
                <a:gd name="connsiteX0" fmla="*/ 0 w 39268"/>
                <a:gd name="connsiteY0" fmla="*/ 0 h 13089"/>
                <a:gd name="connsiteX1" fmla="*/ 39269 w 39268"/>
                <a:gd name="connsiteY1" fmla="*/ 0 h 13089"/>
                <a:gd name="connsiteX2" fmla="*/ 39269 w 39268"/>
                <a:gd name="connsiteY2" fmla="*/ 13090 h 13089"/>
                <a:gd name="connsiteX3" fmla="*/ 0 w 3926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68" h="13089">
                  <a:moveTo>
                    <a:pt x="0" y="0"/>
                  </a:moveTo>
                  <a:lnTo>
                    <a:pt x="39269" y="0"/>
                  </a:lnTo>
                  <a:lnTo>
                    <a:pt x="39269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41" name="Grafika 52">
            <a:extLst>
              <a:ext uri="{FF2B5EF4-FFF2-40B4-BE49-F238E27FC236}">
                <a16:creationId xmlns:a16="http://schemas.microsoft.com/office/drawing/2014/main" id="{3E6A6EAF-4D5B-5C10-0D2F-84934AA99C6F}"/>
              </a:ext>
            </a:extLst>
          </p:cNvPr>
          <p:cNvGrpSpPr/>
          <p:nvPr userDrawn="1"/>
        </p:nvGrpSpPr>
        <p:grpSpPr>
          <a:xfrm>
            <a:off x="30224270" y="363944"/>
            <a:ext cx="539264" cy="410869"/>
            <a:chOff x="9536214" y="2277585"/>
            <a:chExt cx="274880" cy="209433"/>
          </a:xfrm>
          <a:solidFill>
            <a:srgbClr val="212E39"/>
          </a:solidFill>
        </p:grpSpPr>
        <p:sp>
          <p:nvSpPr>
            <p:cNvPr id="1342" name="Dowolny kształt: kształt 1341">
              <a:extLst>
                <a:ext uri="{FF2B5EF4-FFF2-40B4-BE49-F238E27FC236}">
                  <a16:creationId xmlns:a16="http://schemas.microsoft.com/office/drawing/2014/main" id="{61B4B604-0B35-CE31-9729-C9692491E2F0}"/>
                </a:ext>
              </a:extLst>
            </p:cNvPr>
            <p:cNvSpPr/>
            <p:nvPr/>
          </p:nvSpPr>
          <p:spPr>
            <a:xfrm>
              <a:off x="9758737" y="2382301"/>
              <a:ext cx="52358" cy="78537"/>
            </a:xfrm>
            <a:custGeom>
              <a:avLst/>
              <a:gdLst>
                <a:gd name="connsiteX0" fmla="*/ 0 w 52358"/>
                <a:gd name="connsiteY0" fmla="*/ 13090 h 78537"/>
                <a:gd name="connsiteX1" fmla="*/ 0 w 52358"/>
                <a:gd name="connsiteY1" fmla="*/ 65448 h 78537"/>
                <a:gd name="connsiteX2" fmla="*/ 52358 w 52358"/>
                <a:gd name="connsiteY2" fmla="*/ 78537 h 78537"/>
                <a:gd name="connsiteX3" fmla="*/ 52358 w 52358"/>
                <a:gd name="connsiteY3" fmla="*/ 0 h 78537"/>
                <a:gd name="connsiteX4" fmla="*/ 0 w 52358"/>
                <a:gd name="connsiteY4" fmla="*/ 1309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78537">
                  <a:moveTo>
                    <a:pt x="0" y="13090"/>
                  </a:moveTo>
                  <a:lnTo>
                    <a:pt x="0" y="65448"/>
                  </a:lnTo>
                  <a:lnTo>
                    <a:pt x="52358" y="78537"/>
                  </a:lnTo>
                  <a:lnTo>
                    <a:pt x="52358" y="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43" name="Dowolny kształt: kształt 1342">
              <a:extLst>
                <a:ext uri="{FF2B5EF4-FFF2-40B4-BE49-F238E27FC236}">
                  <a16:creationId xmlns:a16="http://schemas.microsoft.com/office/drawing/2014/main" id="{DAFE12F6-9855-51AA-ADD5-FCD8616991A1}"/>
                </a:ext>
              </a:extLst>
            </p:cNvPr>
            <p:cNvSpPr/>
            <p:nvPr/>
          </p:nvSpPr>
          <p:spPr>
            <a:xfrm>
              <a:off x="9536214" y="2277585"/>
              <a:ext cx="248701" cy="209433"/>
            </a:xfrm>
            <a:custGeom>
              <a:avLst/>
              <a:gdLst>
                <a:gd name="connsiteX0" fmla="*/ 157075 w 248701"/>
                <a:gd name="connsiteY0" fmla="*/ 39269 h 209433"/>
                <a:gd name="connsiteX1" fmla="*/ 248702 w 248701"/>
                <a:gd name="connsiteY1" fmla="*/ 39269 h 209433"/>
                <a:gd name="connsiteX2" fmla="*/ 248702 w 248701"/>
                <a:gd name="connsiteY2" fmla="*/ 13090 h 209433"/>
                <a:gd name="connsiteX3" fmla="*/ 157075 w 248701"/>
                <a:gd name="connsiteY3" fmla="*/ 0 h 209433"/>
                <a:gd name="connsiteX4" fmla="*/ 157075 w 248701"/>
                <a:gd name="connsiteY4" fmla="*/ 13090 h 209433"/>
                <a:gd name="connsiteX5" fmla="*/ 26179 w 248701"/>
                <a:gd name="connsiteY5" fmla="*/ 13090 h 209433"/>
                <a:gd name="connsiteX6" fmla="*/ 26179 w 248701"/>
                <a:gd name="connsiteY6" fmla="*/ 65448 h 209433"/>
                <a:gd name="connsiteX7" fmla="*/ 13090 w 248701"/>
                <a:gd name="connsiteY7" fmla="*/ 65448 h 209433"/>
                <a:gd name="connsiteX8" fmla="*/ 15904 w 248701"/>
                <a:gd name="connsiteY8" fmla="*/ 96752 h 209433"/>
                <a:gd name="connsiteX9" fmla="*/ 0 w 248701"/>
                <a:gd name="connsiteY9" fmla="*/ 104717 h 209433"/>
                <a:gd name="connsiteX10" fmla="*/ 0 w 248701"/>
                <a:gd name="connsiteY10" fmla="*/ 209433 h 209433"/>
                <a:gd name="connsiteX11" fmla="*/ 170164 w 248701"/>
                <a:gd name="connsiteY11" fmla="*/ 209433 h 209433"/>
                <a:gd name="connsiteX12" fmla="*/ 209433 w 248701"/>
                <a:gd name="connsiteY12" fmla="*/ 170164 h 209433"/>
                <a:gd name="connsiteX13" fmla="*/ 209433 w 248701"/>
                <a:gd name="connsiteY13" fmla="*/ 65448 h 209433"/>
                <a:gd name="connsiteX14" fmla="*/ 157075 w 248701"/>
                <a:gd name="connsiteY14" fmla="*/ 65448 h 209433"/>
                <a:gd name="connsiteX15" fmla="*/ 157075 w 248701"/>
                <a:gd name="connsiteY15" fmla="*/ 39269 h 209433"/>
                <a:gd name="connsiteX16" fmla="*/ 52358 w 248701"/>
                <a:gd name="connsiteY16" fmla="*/ 39269 h 209433"/>
                <a:gd name="connsiteX17" fmla="*/ 130896 w 248701"/>
                <a:gd name="connsiteY17" fmla="*/ 39269 h 209433"/>
                <a:gd name="connsiteX18" fmla="*/ 130896 w 248701"/>
                <a:gd name="connsiteY18" fmla="*/ 65448 h 209433"/>
                <a:gd name="connsiteX19" fmla="*/ 52358 w 248701"/>
                <a:gd name="connsiteY19" fmla="*/ 65448 h 209433"/>
                <a:gd name="connsiteX20" fmla="*/ 52358 w 248701"/>
                <a:gd name="connsiteY20" fmla="*/ 39269 h 209433"/>
                <a:gd name="connsiteX21" fmla="*/ 78537 w 248701"/>
                <a:gd name="connsiteY21" fmla="*/ 183254 h 209433"/>
                <a:gd name="connsiteX22" fmla="*/ 39269 w 248701"/>
                <a:gd name="connsiteY22" fmla="*/ 183254 h 209433"/>
                <a:gd name="connsiteX23" fmla="*/ 39269 w 248701"/>
                <a:gd name="connsiteY23" fmla="*/ 104717 h 209433"/>
                <a:gd name="connsiteX24" fmla="*/ 78537 w 248701"/>
                <a:gd name="connsiteY24" fmla="*/ 104717 h 209433"/>
                <a:gd name="connsiteX25" fmla="*/ 78537 w 248701"/>
                <a:gd name="connsiteY25" fmla="*/ 183254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48701" h="209433">
                  <a:moveTo>
                    <a:pt x="157075" y="39269"/>
                  </a:moveTo>
                  <a:lnTo>
                    <a:pt x="248702" y="39269"/>
                  </a:lnTo>
                  <a:lnTo>
                    <a:pt x="248702" y="13090"/>
                  </a:lnTo>
                  <a:lnTo>
                    <a:pt x="157075" y="0"/>
                  </a:lnTo>
                  <a:lnTo>
                    <a:pt x="157075" y="13090"/>
                  </a:lnTo>
                  <a:lnTo>
                    <a:pt x="26179" y="13090"/>
                  </a:lnTo>
                  <a:lnTo>
                    <a:pt x="26179" y="65448"/>
                  </a:lnTo>
                  <a:lnTo>
                    <a:pt x="13090" y="65448"/>
                  </a:lnTo>
                  <a:lnTo>
                    <a:pt x="15904" y="96752"/>
                  </a:lnTo>
                  <a:lnTo>
                    <a:pt x="0" y="104717"/>
                  </a:lnTo>
                  <a:lnTo>
                    <a:pt x="0" y="209433"/>
                  </a:lnTo>
                  <a:lnTo>
                    <a:pt x="170164" y="209433"/>
                  </a:lnTo>
                  <a:lnTo>
                    <a:pt x="209433" y="170164"/>
                  </a:lnTo>
                  <a:lnTo>
                    <a:pt x="209433" y="65448"/>
                  </a:lnTo>
                  <a:lnTo>
                    <a:pt x="157075" y="65448"/>
                  </a:lnTo>
                  <a:lnTo>
                    <a:pt x="157075" y="39269"/>
                  </a:lnTo>
                  <a:close/>
                  <a:moveTo>
                    <a:pt x="52358" y="39269"/>
                  </a:moveTo>
                  <a:lnTo>
                    <a:pt x="130896" y="39269"/>
                  </a:lnTo>
                  <a:lnTo>
                    <a:pt x="130896" y="65448"/>
                  </a:lnTo>
                  <a:lnTo>
                    <a:pt x="52358" y="65448"/>
                  </a:lnTo>
                  <a:lnTo>
                    <a:pt x="52358" y="39269"/>
                  </a:lnTo>
                  <a:close/>
                  <a:moveTo>
                    <a:pt x="78537" y="183254"/>
                  </a:moveTo>
                  <a:lnTo>
                    <a:pt x="39269" y="183254"/>
                  </a:lnTo>
                  <a:lnTo>
                    <a:pt x="39269" y="104717"/>
                  </a:lnTo>
                  <a:lnTo>
                    <a:pt x="78537" y="104717"/>
                  </a:lnTo>
                  <a:lnTo>
                    <a:pt x="78537" y="1832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44" name="Grafika 52">
            <a:extLst>
              <a:ext uri="{FF2B5EF4-FFF2-40B4-BE49-F238E27FC236}">
                <a16:creationId xmlns:a16="http://schemas.microsoft.com/office/drawing/2014/main" id="{C898627F-6E4F-0043-8C9E-8C8FE7F3C755}"/>
              </a:ext>
            </a:extLst>
          </p:cNvPr>
          <p:cNvGrpSpPr/>
          <p:nvPr userDrawn="1"/>
        </p:nvGrpSpPr>
        <p:grpSpPr>
          <a:xfrm>
            <a:off x="31508237" y="209867"/>
            <a:ext cx="616302" cy="590624"/>
            <a:chOff x="10190693" y="2199047"/>
            <a:chExt cx="314149" cy="301060"/>
          </a:xfrm>
          <a:solidFill>
            <a:srgbClr val="212E39"/>
          </a:solidFill>
        </p:grpSpPr>
        <p:sp>
          <p:nvSpPr>
            <p:cNvPr id="1345" name="Dowolny kształt: kształt 1344">
              <a:extLst>
                <a:ext uri="{FF2B5EF4-FFF2-40B4-BE49-F238E27FC236}">
                  <a16:creationId xmlns:a16="http://schemas.microsoft.com/office/drawing/2014/main" id="{01E6D5E7-4441-D1B8-A799-C093A61D98B4}"/>
                </a:ext>
              </a:extLst>
            </p:cNvPr>
            <p:cNvSpPr/>
            <p:nvPr/>
          </p:nvSpPr>
          <p:spPr>
            <a:xfrm>
              <a:off x="10190693" y="2199047"/>
              <a:ext cx="314149" cy="260953"/>
            </a:xfrm>
            <a:custGeom>
              <a:avLst/>
              <a:gdLst>
                <a:gd name="connsiteX0" fmla="*/ 274881 w 314149"/>
                <a:gd name="connsiteY0" fmla="*/ 260954 h 260953"/>
                <a:gd name="connsiteX1" fmla="*/ 314150 w 314149"/>
                <a:gd name="connsiteY1" fmla="*/ 157075 h 260953"/>
                <a:gd name="connsiteX2" fmla="*/ 157075 w 314149"/>
                <a:gd name="connsiteY2" fmla="*/ 0 h 260953"/>
                <a:gd name="connsiteX3" fmla="*/ 0 w 314149"/>
                <a:gd name="connsiteY3" fmla="*/ 157075 h 260953"/>
                <a:gd name="connsiteX4" fmla="*/ 39269 w 314149"/>
                <a:gd name="connsiteY4" fmla="*/ 260954 h 260953"/>
                <a:gd name="connsiteX5" fmla="*/ 39269 w 314149"/>
                <a:gd name="connsiteY5" fmla="*/ 214263 h 260953"/>
                <a:gd name="connsiteX6" fmla="*/ 26179 w 314149"/>
                <a:gd name="connsiteY6" fmla="*/ 157075 h 260953"/>
                <a:gd name="connsiteX7" fmla="*/ 64531 w 314149"/>
                <a:gd name="connsiteY7" fmla="*/ 64519 h 260953"/>
                <a:gd name="connsiteX8" fmla="*/ 157075 w 314149"/>
                <a:gd name="connsiteY8" fmla="*/ 26179 h 260953"/>
                <a:gd name="connsiteX9" fmla="*/ 249618 w 314149"/>
                <a:gd name="connsiteY9" fmla="*/ 64519 h 260953"/>
                <a:gd name="connsiteX10" fmla="*/ 287971 w 314149"/>
                <a:gd name="connsiteY10" fmla="*/ 157075 h 260953"/>
                <a:gd name="connsiteX11" fmla="*/ 274881 w 314149"/>
                <a:gd name="connsiteY11" fmla="*/ 214263 h 260953"/>
                <a:gd name="connsiteX12" fmla="*/ 274881 w 314149"/>
                <a:gd name="connsiteY12" fmla="*/ 260954 h 26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149" h="260953">
                  <a:moveTo>
                    <a:pt x="274881" y="260954"/>
                  </a:moveTo>
                  <a:cubicBezTo>
                    <a:pt x="299293" y="233263"/>
                    <a:pt x="314150" y="196906"/>
                    <a:pt x="314150" y="157075"/>
                  </a:cubicBezTo>
                  <a:cubicBezTo>
                    <a:pt x="314150" y="70324"/>
                    <a:pt x="243793" y="0"/>
                    <a:pt x="157075" y="0"/>
                  </a:cubicBezTo>
                  <a:cubicBezTo>
                    <a:pt x="70356" y="0"/>
                    <a:pt x="0" y="70324"/>
                    <a:pt x="0" y="157075"/>
                  </a:cubicBezTo>
                  <a:cubicBezTo>
                    <a:pt x="0" y="196906"/>
                    <a:pt x="14857" y="233269"/>
                    <a:pt x="39269" y="260954"/>
                  </a:cubicBezTo>
                  <a:lnTo>
                    <a:pt x="39269" y="214263"/>
                  </a:lnTo>
                  <a:cubicBezTo>
                    <a:pt x="30695" y="196664"/>
                    <a:pt x="26179" y="177220"/>
                    <a:pt x="26179" y="157075"/>
                  </a:cubicBezTo>
                  <a:cubicBezTo>
                    <a:pt x="26179" y="122113"/>
                    <a:pt x="39792" y="89238"/>
                    <a:pt x="64531" y="64519"/>
                  </a:cubicBezTo>
                  <a:cubicBezTo>
                    <a:pt x="89271" y="39799"/>
                    <a:pt x="122125" y="26179"/>
                    <a:pt x="157075" y="26179"/>
                  </a:cubicBezTo>
                  <a:cubicBezTo>
                    <a:pt x="192024" y="26179"/>
                    <a:pt x="224944" y="39792"/>
                    <a:pt x="249618" y="64519"/>
                  </a:cubicBezTo>
                  <a:cubicBezTo>
                    <a:pt x="274358" y="89238"/>
                    <a:pt x="287971" y="122113"/>
                    <a:pt x="287971" y="157075"/>
                  </a:cubicBezTo>
                  <a:cubicBezTo>
                    <a:pt x="287971" y="177220"/>
                    <a:pt x="283454" y="196664"/>
                    <a:pt x="274881" y="214263"/>
                  </a:cubicBezTo>
                  <a:lnTo>
                    <a:pt x="274881" y="2609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46" name="Dowolny kształt: kształt 1345">
              <a:extLst>
                <a:ext uri="{FF2B5EF4-FFF2-40B4-BE49-F238E27FC236}">
                  <a16:creationId xmlns:a16="http://schemas.microsoft.com/office/drawing/2014/main" id="{F7EB1586-7CE9-8324-8AA1-A3CD899876B6}"/>
                </a:ext>
              </a:extLst>
            </p:cNvPr>
            <p:cNvSpPr/>
            <p:nvPr/>
          </p:nvSpPr>
          <p:spPr>
            <a:xfrm>
              <a:off x="10243051" y="2369212"/>
              <a:ext cx="65447" cy="130895"/>
            </a:xfrm>
            <a:custGeom>
              <a:avLst/>
              <a:gdLst>
                <a:gd name="connsiteX0" fmla="*/ 39269 w 65447"/>
                <a:gd name="connsiteY0" fmla="*/ 0 h 130895"/>
                <a:gd name="connsiteX1" fmla="*/ 13090 w 65447"/>
                <a:gd name="connsiteY1" fmla="*/ 0 h 130895"/>
                <a:gd name="connsiteX2" fmla="*/ 13090 w 65447"/>
                <a:gd name="connsiteY2" fmla="*/ 13090 h 130895"/>
                <a:gd name="connsiteX3" fmla="*/ 0 w 65447"/>
                <a:gd name="connsiteY3" fmla="*/ 13090 h 130895"/>
                <a:gd name="connsiteX4" fmla="*/ 0 w 65447"/>
                <a:gd name="connsiteY4" fmla="*/ 117806 h 130895"/>
                <a:gd name="connsiteX5" fmla="*/ 13090 w 65447"/>
                <a:gd name="connsiteY5" fmla="*/ 117806 h 130895"/>
                <a:gd name="connsiteX6" fmla="*/ 13090 w 65447"/>
                <a:gd name="connsiteY6" fmla="*/ 130896 h 130895"/>
                <a:gd name="connsiteX7" fmla="*/ 52358 w 65447"/>
                <a:gd name="connsiteY7" fmla="*/ 130896 h 130895"/>
                <a:gd name="connsiteX8" fmla="*/ 65448 w 65447"/>
                <a:gd name="connsiteY8" fmla="*/ 117806 h 130895"/>
                <a:gd name="connsiteX9" fmla="*/ 65448 w 65447"/>
                <a:gd name="connsiteY9" fmla="*/ 26179 h 130895"/>
                <a:gd name="connsiteX10" fmla="*/ 39269 w 65447"/>
                <a:gd name="connsiteY10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47" h="130895">
                  <a:moveTo>
                    <a:pt x="39269" y="0"/>
                  </a:moveTo>
                  <a:lnTo>
                    <a:pt x="13090" y="0"/>
                  </a:lnTo>
                  <a:lnTo>
                    <a:pt x="13090" y="13090"/>
                  </a:lnTo>
                  <a:lnTo>
                    <a:pt x="0" y="13090"/>
                  </a:lnTo>
                  <a:lnTo>
                    <a:pt x="0" y="117806"/>
                  </a:lnTo>
                  <a:lnTo>
                    <a:pt x="13090" y="117806"/>
                  </a:lnTo>
                  <a:lnTo>
                    <a:pt x="13090" y="130896"/>
                  </a:lnTo>
                  <a:lnTo>
                    <a:pt x="52358" y="130896"/>
                  </a:lnTo>
                  <a:lnTo>
                    <a:pt x="65448" y="117806"/>
                  </a:lnTo>
                  <a:lnTo>
                    <a:pt x="65448" y="26179"/>
                  </a:lnTo>
                  <a:lnTo>
                    <a:pt x="3926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47" name="Dowolny kształt: kształt 1346">
              <a:extLst>
                <a:ext uri="{FF2B5EF4-FFF2-40B4-BE49-F238E27FC236}">
                  <a16:creationId xmlns:a16="http://schemas.microsoft.com/office/drawing/2014/main" id="{BB0E1370-1624-2DF9-F3AC-A9121D641FEE}"/>
                </a:ext>
              </a:extLst>
            </p:cNvPr>
            <p:cNvSpPr/>
            <p:nvPr/>
          </p:nvSpPr>
          <p:spPr>
            <a:xfrm>
              <a:off x="10387036" y="2369212"/>
              <a:ext cx="65447" cy="130895"/>
            </a:xfrm>
            <a:custGeom>
              <a:avLst/>
              <a:gdLst>
                <a:gd name="connsiteX0" fmla="*/ 52358 w 65447"/>
                <a:gd name="connsiteY0" fmla="*/ 0 h 130895"/>
                <a:gd name="connsiteX1" fmla="*/ 26179 w 65447"/>
                <a:gd name="connsiteY1" fmla="*/ 0 h 130895"/>
                <a:gd name="connsiteX2" fmla="*/ 0 w 65447"/>
                <a:gd name="connsiteY2" fmla="*/ 26179 h 130895"/>
                <a:gd name="connsiteX3" fmla="*/ 0 w 65447"/>
                <a:gd name="connsiteY3" fmla="*/ 117806 h 130895"/>
                <a:gd name="connsiteX4" fmla="*/ 13090 w 65447"/>
                <a:gd name="connsiteY4" fmla="*/ 130896 h 130895"/>
                <a:gd name="connsiteX5" fmla="*/ 52358 w 65447"/>
                <a:gd name="connsiteY5" fmla="*/ 130896 h 130895"/>
                <a:gd name="connsiteX6" fmla="*/ 52358 w 65447"/>
                <a:gd name="connsiteY6" fmla="*/ 117806 h 130895"/>
                <a:gd name="connsiteX7" fmla="*/ 65448 w 65447"/>
                <a:gd name="connsiteY7" fmla="*/ 117806 h 130895"/>
                <a:gd name="connsiteX8" fmla="*/ 65448 w 65447"/>
                <a:gd name="connsiteY8" fmla="*/ 13090 h 130895"/>
                <a:gd name="connsiteX9" fmla="*/ 52358 w 65447"/>
                <a:gd name="connsiteY9" fmla="*/ 13090 h 130895"/>
                <a:gd name="connsiteX10" fmla="*/ 52358 w 65447"/>
                <a:gd name="connsiteY10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47" h="130895">
                  <a:moveTo>
                    <a:pt x="52358" y="0"/>
                  </a:moveTo>
                  <a:lnTo>
                    <a:pt x="26179" y="0"/>
                  </a:lnTo>
                  <a:lnTo>
                    <a:pt x="0" y="26179"/>
                  </a:lnTo>
                  <a:lnTo>
                    <a:pt x="0" y="117806"/>
                  </a:lnTo>
                  <a:lnTo>
                    <a:pt x="13090" y="130896"/>
                  </a:lnTo>
                  <a:lnTo>
                    <a:pt x="52358" y="130896"/>
                  </a:lnTo>
                  <a:lnTo>
                    <a:pt x="52358" y="117806"/>
                  </a:lnTo>
                  <a:lnTo>
                    <a:pt x="65448" y="117806"/>
                  </a:lnTo>
                  <a:lnTo>
                    <a:pt x="65448" y="13090"/>
                  </a:lnTo>
                  <a:lnTo>
                    <a:pt x="52358" y="13090"/>
                  </a:lnTo>
                  <a:lnTo>
                    <a:pt x="52358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48" name="Grafika 52">
            <a:extLst>
              <a:ext uri="{FF2B5EF4-FFF2-40B4-BE49-F238E27FC236}">
                <a16:creationId xmlns:a16="http://schemas.microsoft.com/office/drawing/2014/main" id="{2B7152DD-1EA1-6B91-F1B1-C3A01EEDA5F6}"/>
              </a:ext>
            </a:extLst>
          </p:cNvPr>
          <p:cNvGrpSpPr/>
          <p:nvPr userDrawn="1"/>
        </p:nvGrpSpPr>
        <p:grpSpPr>
          <a:xfrm>
            <a:off x="29516420" y="877530"/>
            <a:ext cx="579454" cy="616302"/>
            <a:chOff x="9175400" y="2539376"/>
            <a:chExt cx="295366" cy="314149"/>
          </a:xfrm>
          <a:solidFill>
            <a:srgbClr val="212E39"/>
          </a:solidFill>
        </p:grpSpPr>
        <p:sp>
          <p:nvSpPr>
            <p:cNvPr id="1349" name="Dowolny kształt: kształt 1348">
              <a:extLst>
                <a:ext uri="{FF2B5EF4-FFF2-40B4-BE49-F238E27FC236}">
                  <a16:creationId xmlns:a16="http://schemas.microsoft.com/office/drawing/2014/main" id="{FE851330-4210-D562-8CDE-120B21DBA9FE}"/>
                </a:ext>
              </a:extLst>
            </p:cNvPr>
            <p:cNvSpPr/>
            <p:nvPr/>
          </p:nvSpPr>
          <p:spPr>
            <a:xfrm>
              <a:off x="9175400" y="2539376"/>
              <a:ext cx="295366" cy="314149"/>
            </a:xfrm>
            <a:custGeom>
              <a:avLst/>
              <a:gdLst>
                <a:gd name="connsiteX0" fmla="*/ 134233 w 295366"/>
                <a:gd name="connsiteY0" fmla="*/ 104717 h 314149"/>
                <a:gd name="connsiteX1" fmla="*/ 288494 w 295366"/>
                <a:gd name="connsiteY1" fmla="*/ 49276 h 314149"/>
                <a:gd name="connsiteX2" fmla="*/ 270823 w 295366"/>
                <a:gd name="connsiteY2" fmla="*/ 0 h 314149"/>
                <a:gd name="connsiteX3" fmla="*/ 0 w 295366"/>
                <a:gd name="connsiteY3" fmla="*/ 97295 h 314149"/>
                <a:gd name="connsiteX4" fmla="*/ 7395 w 295366"/>
                <a:gd name="connsiteY4" fmla="*/ 117806 h 314149"/>
                <a:gd name="connsiteX5" fmla="*/ 7395 w 295366"/>
                <a:gd name="connsiteY5" fmla="*/ 314150 h 314149"/>
                <a:gd name="connsiteX6" fmla="*/ 295366 w 295366"/>
                <a:gd name="connsiteY6" fmla="*/ 314150 h 314149"/>
                <a:gd name="connsiteX7" fmla="*/ 295366 w 295366"/>
                <a:gd name="connsiteY7" fmla="*/ 104717 h 314149"/>
                <a:gd name="connsiteX8" fmla="*/ 134233 w 295366"/>
                <a:gd name="connsiteY8" fmla="*/ 104717 h 314149"/>
                <a:gd name="connsiteX9" fmla="*/ 269187 w 295366"/>
                <a:gd name="connsiteY9" fmla="*/ 287971 h 314149"/>
                <a:gd name="connsiteX10" fmla="*/ 33575 w 295366"/>
                <a:gd name="connsiteY10" fmla="*/ 287971 h 314149"/>
                <a:gd name="connsiteX11" fmla="*/ 33575 w 295366"/>
                <a:gd name="connsiteY11" fmla="*/ 157075 h 314149"/>
                <a:gd name="connsiteX12" fmla="*/ 269187 w 295366"/>
                <a:gd name="connsiteY12" fmla="*/ 157075 h 314149"/>
                <a:gd name="connsiteX13" fmla="*/ 269187 w 295366"/>
                <a:gd name="connsiteY13" fmla="*/ 287971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5366" h="314149">
                  <a:moveTo>
                    <a:pt x="134233" y="104717"/>
                  </a:moveTo>
                  <a:lnTo>
                    <a:pt x="288494" y="49276"/>
                  </a:lnTo>
                  <a:lnTo>
                    <a:pt x="270823" y="0"/>
                  </a:lnTo>
                  <a:lnTo>
                    <a:pt x="0" y="97295"/>
                  </a:lnTo>
                  <a:lnTo>
                    <a:pt x="7395" y="117806"/>
                  </a:lnTo>
                  <a:lnTo>
                    <a:pt x="7395" y="314150"/>
                  </a:lnTo>
                  <a:lnTo>
                    <a:pt x="295366" y="314150"/>
                  </a:lnTo>
                  <a:lnTo>
                    <a:pt x="295366" y="104717"/>
                  </a:lnTo>
                  <a:lnTo>
                    <a:pt x="134233" y="104717"/>
                  </a:lnTo>
                  <a:close/>
                  <a:moveTo>
                    <a:pt x="269187" y="287971"/>
                  </a:moveTo>
                  <a:lnTo>
                    <a:pt x="33575" y="287971"/>
                  </a:lnTo>
                  <a:lnTo>
                    <a:pt x="33575" y="157075"/>
                  </a:lnTo>
                  <a:lnTo>
                    <a:pt x="269187" y="157075"/>
                  </a:lnTo>
                  <a:lnTo>
                    <a:pt x="269187" y="28797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50" name="Dowolny kształt: kształt 1349">
              <a:extLst>
                <a:ext uri="{FF2B5EF4-FFF2-40B4-BE49-F238E27FC236}">
                  <a16:creationId xmlns:a16="http://schemas.microsoft.com/office/drawing/2014/main" id="{4184DBD7-EEF7-ECC6-BCD1-690445E5A22F}"/>
                </a:ext>
              </a:extLst>
            </p:cNvPr>
            <p:cNvSpPr/>
            <p:nvPr/>
          </p:nvSpPr>
          <p:spPr>
            <a:xfrm>
              <a:off x="9287512" y="2709541"/>
              <a:ext cx="78537" cy="104716"/>
            </a:xfrm>
            <a:custGeom>
              <a:avLst/>
              <a:gdLst>
                <a:gd name="connsiteX0" fmla="*/ 78537 w 78537"/>
                <a:gd name="connsiteY0" fmla="*/ 52358 h 104716"/>
                <a:gd name="connsiteX1" fmla="*/ 0 w 78537"/>
                <a:gd name="connsiteY1" fmla="*/ 0 h 104716"/>
                <a:gd name="connsiteX2" fmla="*/ 0 w 78537"/>
                <a:gd name="connsiteY2" fmla="*/ 104717 h 104716"/>
                <a:gd name="connsiteX3" fmla="*/ 78537 w 78537"/>
                <a:gd name="connsiteY3" fmla="*/ 52358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104716">
                  <a:moveTo>
                    <a:pt x="78537" y="52358"/>
                  </a:moveTo>
                  <a:lnTo>
                    <a:pt x="0" y="0"/>
                  </a:lnTo>
                  <a:lnTo>
                    <a:pt x="0" y="104717"/>
                  </a:lnTo>
                  <a:lnTo>
                    <a:pt x="78537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51" name="Grafika 52">
            <a:extLst>
              <a:ext uri="{FF2B5EF4-FFF2-40B4-BE49-F238E27FC236}">
                <a16:creationId xmlns:a16="http://schemas.microsoft.com/office/drawing/2014/main" id="{A7109E02-C126-871C-B38B-DD68A2279F56}"/>
              </a:ext>
            </a:extLst>
          </p:cNvPr>
          <p:cNvGrpSpPr/>
          <p:nvPr userDrawn="1"/>
        </p:nvGrpSpPr>
        <p:grpSpPr>
          <a:xfrm>
            <a:off x="16254719" y="-2049913"/>
            <a:ext cx="616302" cy="487905"/>
            <a:chOff x="2415488" y="1047165"/>
            <a:chExt cx="314149" cy="248701"/>
          </a:xfrm>
          <a:solidFill>
            <a:srgbClr val="212E39"/>
          </a:solidFill>
        </p:grpSpPr>
        <p:sp>
          <p:nvSpPr>
            <p:cNvPr id="1352" name="Dowolny kształt: kształt 1351">
              <a:extLst>
                <a:ext uri="{FF2B5EF4-FFF2-40B4-BE49-F238E27FC236}">
                  <a16:creationId xmlns:a16="http://schemas.microsoft.com/office/drawing/2014/main" id="{7F0DC341-434F-3C99-09A3-0E73B4E825CD}"/>
                </a:ext>
              </a:extLst>
            </p:cNvPr>
            <p:cNvSpPr/>
            <p:nvPr/>
          </p:nvSpPr>
          <p:spPr>
            <a:xfrm>
              <a:off x="2415488" y="1060255"/>
              <a:ext cx="130895" cy="39268"/>
            </a:xfrm>
            <a:custGeom>
              <a:avLst/>
              <a:gdLst>
                <a:gd name="connsiteX0" fmla="*/ 0 w 130895"/>
                <a:gd name="connsiteY0" fmla="*/ 0 h 39268"/>
                <a:gd name="connsiteX1" fmla="*/ 130896 w 130895"/>
                <a:gd name="connsiteY1" fmla="*/ 0 h 39268"/>
                <a:gd name="connsiteX2" fmla="*/ 130896 w 130895"/>
                <a:gd name="connsiteY2" fmla="*/ 39269 h 39268"/>
                <a:gd name="connsiteX3" fmla="*/ 0 w 130895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5" h="39268">
                  <a:moveTo>
                    <a:pt x="0" y="0"/>
                  </a:moveTo>
                  <a:lnTo>
                    <a:pt x="130896" y="0"/>
                  </a:lnTo>
                  <a:lnTo>
                    <a:pt x="130896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53" name="Dowolny kształt: kształt 1352">
              <a:extLst>
                <a:ext uri="{FF2B5EF4-FFF2-40B4-BE49-F238E27FC236}">
                  <a16:creationId xmlns:a16="http://schemas.microsoft.com/office/drawing/2014/main" id="{7BCD67C8-F72E-09CC-B2AA-EAF6D9F7FDC6}"/>
                </a:ext>
              </a:extLst>
            </p:cNvPr>
            <p:cNvSpPr/>
            <p:nvPr/>
          </p:nvSpPr>
          <p:spPr>
            <a:xfrm>
              <a:off x="2572562" y="1047165"/>
              <a:ext cx="157074" cy="65447"/>
            </a:xfrm>
            <a:custGeom>
              <a:avLst/>
              <a:gdLst>
                <a:gd name="connsiteX0" fmla="*/ 39269 w 157074"/>
                <a:gd name="connsiteY0" fmla="*/ 13090 h 65447"/>
                <a:gd name="connsiteX1" fmla="*/ 39269 w 157074"/>
                <a:gd name="connsiteY1" fmla="*/ 0 h 65447"/>
                <a:gd name="connsiteX2" fmla="*/ 0 w 157074"/>
                <a:gd name="connsiteY2" fmla="*/ 0 h 65447"/>
                <a:gd name="connsiteX3" fmla="*/ 0 w 157074"/>
                <a:gd name="connsiteY3" fmla="*/ 65448 h 65447"/>
                <a:gd name="connsiteX4" fmla="*/ 39269 w 157074"/>
                <a:gd name="connsiteY4" fmla="*/ 65448 h 65447"/>
                <a:gd name="connsiteX5" fmla="*/ 39269 w 157074"/>
                <a:gd name="connsiteY5" fmla="*/ 52358 h 65447"/>
                <a:gd name="connsiteX6" fmla="*/ 157075 w 157074"/>
                <a:gd name="connsiteY6" fmla="*/ 52358 h 65447"/>
                <a:gd name="connsiteX7" fmla="*/ 157075 w 157074"/>
                <a:gd name="connsiteY7" fmla="*/ 13090 h 65447"/>
                <a:gd name="connsiteX8" fmla="*/ 39269 w 157074"/>
                <a:gd name="connsiteY8" fmla="*/ 1309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074" h="65447">
                  <a:moveTo>
                    <a:pt x="39269" y="13090"/>
                  </a:moveTo>
                  <a:lnTo>
                    <a:pt x="39269" y="0"/>
                  </a:lnTo>
                  <a:lnTo>
                    <a:pt x="0" y="0"/>
                  </a:lnTo>
                  <a:lnTo>
                    <a:pt x="0" y="65448"/>
                  </a:lnTo>
                  <a:lnTo>
                    <a:pt x="39269" y="65448"/>
                  </a:lnTo>
                  <a:lnTo>
                    <a:pt x="39269" y="52358"/>
                  </a:lnTo>
                  <a:lnTo>
                    <a:pt x="157075" y="52358"/>
                  </a:lnTo>
                  <a:lnTo>
                    <a:pt x="157075" y="13090"/>
                  </a:lnTo>
                  <a:lnTo>
                    <a:pt x="39269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54" name="Dowolny kształt: kształt 1353">
              <a:extLst>
                <a:ext uri="{FF2B5EF4-FFF2-40B4-BE49-F238E27FC236}">
                  <a16:creationId xmlns:a16="http://schemas.microsoft.com/office/drawing/2014/main" id="{AF6DBA05-A51E-730F-71B2-A4A23532D89A}"/>
                </a:ext>
              </a:extLst>
            </p:cNvPr>
            <p:cNvSpPr/>
            <p:nvPr/>
          </p:nvSpPr>
          <p:spPr>
            <a:xfrm>
              <a:off x="2415488" y="1139224"/>
              <a:ext cx="39268" cy="65447"/>
            </a:xfrm>
            <a:custGeom>
              <a:avLst/>
              <a:gdLst>
                <a:gd name="connsiteX0" fmla="*/ 0 w 39268"/>
                <a:gd name="connsiteY0" fmla="*/ 0 h 65447"/>
                <a:gd name="connsiteX1" fmla="*/ 39269 w 39268"/>
                <a:gd name="connsiteY1" fmla="*/ 0 h 65447"/>
                <a:gd name="connsiteX2" fmla="*/ 39269 w 39268"/>
                <a:gd name="connsiteY2" fmla="*/ 65448 h 65447"/>
                <a:gd name="connsiteX3" fmla="*/ 0 w 39268"/>
                <a:gd name="connsiteY3" fmla="*/ 65448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68" h="65447">
                  <a:moveTo>
                    <a:pt x="0" y="0"/>
                  </a:moveTo>
                  <a:lnTo>
                    <a:pt x="39269" y="0"/>
                  </a:lnTo>
                  <a:lnTo>
                    <a:pt x="39269" y="65448"/>
                  </a:lnTo>
                  <a:lnTo>
                    <a:pt x="0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55" name="Dowolny kształt: kształt 1354">
              <a:extLst>
                <a:ext uri="{FF2B5EF4-FFF2-40B4-BE49-F238E27FC236}">
                  <a16:creationId xmlns:a16="http://schemas.microsoft.com/office/drawing/2014/main" id="{45879B1B-34CA-3A8A-05A6-06080263C261}"/>
                </a:ext>
              </a:extLst>
            </p:cNvPr>
            <p:cNvSpPr/>
            <p:nvPr/>
          </p:nvSpPr>
          <p:spPr>
            <a:xfrm>
              <a:off x="2611831" y="1230419"/>
              <a:ext cx="117806" cy="65447"/>
            </a:xfrm>
            <a:custGeom>
              <a:avLst/>
              <a:gdLst>
                <a:gd name="connsiteX0" fmla="*/ 39269 w 117806"/>
                <a:gd name="connsiteY0" fmla="*/ 0 h 65447"/>
                <a:gd name="connsiteX1" fmla="*/ 0 w 117806"/>
                <a:gd name="connsiteY1" fmla="*/ 0 h 65447"/>
                <a:gd name="connsiteX2" fmla="*/ 0 w 117806"/>
                <a:gd name="connsiteY2" fmla="*/ 65448 h 65447"/>
                <a:gd name="connsiteX3" fmla="*/ 39269 w 117806"/>
                <a:gd name="connsiteY3" fmla="*/ 65448 h 65447"/>
                <a:gd name="connsiteX4" fmla="*/ 39269 w 117806"/>
                <a:gd name="connsiteY4" fmla="*/ 52358 h 65447"/>
                <a:gd name="connsiteX5" fmla="*/ 117806 w 117806"/>
                <a:gd name="connsiteY5" fmla="*/ 52358 h 65447"/>
                <a:gd name="connsiteX6" fmla="*/ 117806 w 117806"/>
                <a:gd name="connsiteY6" fmla="*/ 13090 h 65447"/>
                <a:gd name="connsiteX7" fmla="*/ 39269 w 117806"/>
                <a:gd name="connsiteY7" fmla="*/ 13090 h 65447"/>
                <a:gd name="connsiteX8" fmla="*/ 39269 w 117806"/>
                <a:gd name="connsiteY8" fmla="*/ 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806" h="65447">
                  <a:moveTo>
                    <a:pt x="39269" y="0"/>
                  </a:moveTo>
                  <a:lnTo>
                    <a:pt x="0" y="0"/>
                  </a:lnTo>
                  <a:lnTo>
                    <a:pt x="0" y="65448"/>
                  </a:lnTo>
                  <a:lnTo>
                    <a:pt x="39269" y="65448"/>
                  </a:lnTo>
                  <a:lnTo>
                    <a:pt x="39269" y="52358"/>
                  </a:lnTo>
                  <a:lnTo>
                    <a:pt x="117806" y="52358"/>
                  </a:lnTo>
                  <a:lnTo>
                    <a:pt x="117806" y="13090"/>
                  </a:lnTo>
                  <a:lnTo>
                    <a:pt x="39269" y="13090"/>
                  </a:lnTo>
                  <a:lnTo>
                    <a:pt x="3926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56" name="Dowolny kształt: kształt 1355">
              <a:extLst>
                <a:ext uri="{FF2B5EF4-FFF2-40B4-BE49-F238E27FC236}">
                  <a16:creationId xmlns:a16="http://schemas.microsoft.com/office/drawing/2014/main" id="{A989C7F5-3CA6-0F57-B63A-50DA1D00EFBC}"/>
                </a:ext>
              </a:extLst>
            </p:cNvPr>
            <p:cNvSpPr/>
            <p:nvPr/>
          </p:nvSpPr>
          <p:spPr>
            <a:xfrm>
              <a:off x="2480935" y="1151882"/>
              <a:ext cx="248701" cy="39268"/>
            </a:xfrm>
            <a:custGeom>
              <a:avLst/>
              <a:gdLst>
                <a:gd name="connsiteX0" fmla="*/ 0 w 248701"/>
                <a:gd name="connsiteY0" fmla="*/ 0 h 39268"/>
                <a:gd name="connsiteX1" fmla="*/ 248702 w 248701"/>
                <a:gd name="connsiteY1" fmla="*/ 0 h 39268"/>
                <a:gd name="connsiteX2" fmla="*/ 248702 w 248701"/>
                <a:gd name="connsiteY2" fmla="*/ 39269 h 39268"/>
                <a:gd name="connsiteX3" fmla="*/ 0 w 248701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701" h="39268">
                  <a:moveTo>
                    <a:pt x="0" y="0"/>
                  </a:moveTo>
                  <a:lnTo>
                    <a:pt x="248702" y="0"/>
                  </a:lnTo>
                  <a:lnTo>
                    <a:pt x="248702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57" name="Dowolny kształt: kształt 1356">
              <a:extLst>
                <a:ext uri="{FF2B5EF4-FFF2-40B4-BE49-F238E27FC236}">
                  <a16:creationId xmlns:a16="http://schemas.microsoft.com/office/drawing/2014/main" id="{FB315453-F524-CD8C-C7DA-9AF935F38C2D}"/>
                </a:ext>
              </a:extLst>
            </p:cNvPr>
            <p:cNvSpPr/>
            <p:nvPr/>
          </p:nvSpPr>
          <p:spPr>
            <a:xfrm>
              <a:off x="2415488" y="1243509"/>
              <a:ext cx="170164" cy="39268"/>
            </a:xfrm>
            <a:custGeom>
              <a:avLst/>
              <a:gdLst>
                <a:gd name="connsiteX0" fmla="*/ 0 w 170164"/>
                <a:gd name="connsiteY0" fmla="*/ 0 h 39268"/>
                <a:gd name="connsiteX1" fmla="*/ 170164 w 170164"/>
                <a:gd name="connsiteY1" fmla="*/ 0 h 39268"/>
                <a:gd name="connsiteX2" fmla="*/ 170164 w 170164"/>
                <a:gd name="connsiteY2" fmla="*/ 39269 h 39268"/>
                <a:gd name="connsiteX3" fmla="*/ 0 w 170164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164" h="39268">
                  <a:moveTo>
                    <a:pt x="0" y="0"/>
                  </a:moveTo>
                  <a:lnTo>
                    <a:pt x="170164" y="0"/>
                  </a:lnTo>
                  <a:lnTo>
                    <a:pt x="170164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58" name="Grupa 1357">
            <a:extLst>
              <a:ext uri="{FF2B5EF4-FFF2-40B4-BE49-F238E27FC236}">
                <a16:creationId xmlns:a16="http://schemas.microsoft.com/office/drawing/2014/main" id="{217C9373-7654-5DFE-A30D-96CA2FCC74F5}"/>
              </a:ext>
            </a:extLst>
          </p:cNvPr>
          <p:cNvGrpSpPr/>
          <p:nvPr userDrawn="1"/>
        </p:nvGrpSpPr>
        <p:grpSpPr>
          <a:xfrm>
            <a:off x="16254719" y="877530"/>
            <a:ext cx="590622" cy="616302"/>
            <a:chOff x="2415488" y="2539376"/>
            <a:chExt cx="301059" cy="314149"/>
          </a:xfrm>
        </p:grpSpPr>
        <p:sp>
          <p:nvSpPr>
            <p:cNvPr id="1359" name="Dowolny kształt: kształt 1358">
              <a:extLst>
                <a:ext uri="{FF2B5EF4-FFF2-40B4-BE49-F238E27FC236}">
                  <a16:creationId xmlns:a16="http://schemas.microsoft.com/office/drawing/2014/main" id="{8106898C-0F8B-22B7-0D89-F5721F11BF5D}"/>
                </a:ext>
              </a:extLst>
            </p:cNvPr>
            <p:cNvSpPr/>
            <p:nvPr/>
          </p:nvSpPr>
          <p:spPr>
            <a:xfrm>
              <a:off x="2415488" y="2539376"/>
              <a:ext cx="287970" cy="268336"/>
            </a:xfrm>
            <a:custGeom>
              <a:avLst/>
              <a:gdLst>
                <a:gd name="connsiteX0" fmla="*/ 131190 w 287970"/>
                <a:gd name="connsiteY0" fmla="*/ 238152 h 268336"/>
                <a:gd name="connsiteX1" fmla="*/ 123232 w 287970"/>
                <a:gd name="connsiteY1" fmla="*/ 230193 h 268336"/>
                <a:gd name="connsiteX2" fmla="*/ 119338 w 287970"/>
                <a:gd name="connsiteY2" fmla="*/ 226299 h 268336"/>
                <a:gd name="connsiteX3" fmla="*/ 114207 w 287970"/>
                <a:gd name="connsiteY3" fmla="*/ 224303 h 268336"/>
                <a:gd name="connsiteX4" fmla="*/ 38699 w 287970"/>
                <a:gd name="connsiteY4" fmla="*/ 194937 h 268336"/>
                <a:gd name="connsiteX5" fmla="*/ 38699 w 287970"/>
                <a:gd name="connsiteY5" fmla="*/ 170164 h 268336"/>
                <a:gd name="connsiteX6" fmla="*/ 38699 w 287970"/>
                <a:gd name="connsiteY6" fmla="*/ 167075 h 268336"/>
                <a:gd name="connsiteX7" fmla="*/ 37979 w 287970"/>
                <a:gd name="connsiteY7" fmla="*/ 164078 h 268336"/>
                <a:gd name="connsiteX8" fmla="*/ 26696 w 287970"/>
                <a:gd name="connsiteY8" fmla="*/ 116877 h 268336"/>
                <a:gd name="connsiteX9" fmla="*/ 36094 w 287970"/>
                <a:gd name="connsiteY9" fmla="*/ 60500 h 268336"/>
                <a:gd name="connsiteX10" fmla="*/ 71796 w 287970"/>
                <a:gd name="connsiteY10" fmla="*/ 51579 h 268336"/>
                <a:gd name="connsiteX11" fmla="*/ 74584 w 287970"/>
                <a:gd name="connsiteY11" fmla="*/ 50879 h 268336"/>
                <a:gd name="connsiteX12" fmla="*/ 77156 w 287970"/>
                <a:gd name="connsiteY12" fmla="*/ 49596 h 268336"/>
                <a:gd name="connsiteX13" fmla="*/ 103336 w 287970"/>
                <a:gd name="connsiteY13" fmla="*/ 36507 h 268336"/>
                <a:gd name="connsiteX14" fmla="*/ 123984 w 287970"/>
                <a:gd name="connsiteY14" fmla="*/ 26179 h 268336"/>
                <a:gd name="connsiteX15" fmla="*/ 130896 w 287970"/>
                <a:gd name="connsiteY15" fmla="*/ 26179 h 268336"/>
                <a:gd name="connsiteX16" fmla="*/ 130896 w 287970"/>
                <a:gd name="connsiteY16" fmla="*/ 52358 h 268336"/>
                <a:gd name="connsiteX17" fmla="*/ 157075 w 287970"/>
                <a:gd name="connsiteY17" fmla="*/ 52358 h 268336"/>
                <a:gd name="connsiteX18" fmla="*/ 232392 w 287970"/>
                <a:gd name="connsiteY18" fmla="*/ 52358 h 268336"/>
                <a:gd name="connsiteX19" fmla="*/ 261791 w 287970"/>
                <a:gd name="connsiteY19" fmla="*/ 59708 h 268336"/>
                <a:gd name="connsiteX20" fmla="*/ 261791 w 287970"/>
                <a:gd name="connsiteY20" fmla="*/ 106961 h 268336"/>
                <a:gd name="connsiteX21" fmla="*/ 256372 w 287970"/>
                <a:gd name="connsiteY21" fmla="*/ 112387 h 268336"/>
                <a:gd name="connsiteX22" fmla="*/ 250947 w 287970"/>
                <a:gd name="connsiteY22" fmla="*/ 117806 h 268336"/>
                <a:gd name="connsiteX23" fmla="*/ 287971 w 287970"/>
                <a:gd name="connsiteY23" fmla="*/ 117806 h 268336"/>
                <a:gd name="connsiteX24" fmla="*/ 287971 w 287970"/>
                <a:gd name="connsiteY24" fmla="*/ 39269 h 268336"/>
                <a:gd name="connsiteX25" fmla="*/ 235612 w 287970"/>
                <a:gd name="connsiteY25" fmla="*/ 26179 h 268336"/>
                <a:gd name="connsiteX26" fmla="*/ 157075 w 287970"/>
                <a:gd name="connsiteY26" fmla="*/ 26179 h 268336"/>
                <a:gd name="connsiteX27" fmla="*/ 157075 w 287970"/>
                <a:gd name="connsiteY27" fmla="*/ 0 h 268336"/>
                <a:gd name="connsiteX28" fmla="*/ 117806 w 287970"/>
                <a:gd name="connsiteY28" fmla="*/ 0 h 268336"/>
                <a:gd name="connsiteX29" fmla="*/ 91627 w 287970"/>
                <a:gd name="connsiteY29" fmla="*/ 13090 h 268336"/>
                <a:gd name="connsiteX30" fmla="*/ 65448 w 287970"/>
                <a:gd name="connsiteY30" fmla="*/ 26179 h 268336"/>
                <a:gd name="connsiteX31" fmla="*/ 13090 w 287970"/>
                <a:gd name="connsiteY31" fmla="*/ 39269 h 268336"/>
                <a:gd name="connsiteX32" fmla="*/ 0 w 287970"/>
                <a:gd name="connsiteY32" fmla="*/ 117806 h 268336"/>
                <a:gd name="connsiteX33" fmla="*/ 12520 w 287970"/>
                <a:gd name="connsiteY33" fmla="*/ 170164 h 268336"/>
                <a:gd name="connsiteX34" fmla="*/ 12520 w 287970"/>
                <a:gd name="connsiteY34" fmla="*/ 212850 h 268336"/>
                <a:gd name="connsiteX35" fmla="*/ 104717 w 287970"/>
                <a:gd name="connsiteY35" fmla="*/ 248702 h 268336"/>
                <a:gd name="connsiteX36" fmla="*/ 117806 w 287970"/>
                <a:gd name="connsiteY36" fmla="*/ 261791 h 268336"/>
                <a:gd name="connsiteX37" fmla="*/ 143985 w 287970"/>
                <a:gd name="connsiteY37" fmla="*/ 268336 h 268336"/>
                <a:gd name="connsiteX38" fmla="*/ 143985 w 287970"/>
                <a:gd name="connsiteY38" fmla="*/ 241352 h 268336"/>
                <a:gd name="connsiteX39" fmla="*/ 131190 w 287970"/>
                <a:gd name="connsiteY39" fmla="*/ 238152 h 26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7970" h="268336">
                  <a:moveTo>
                    <a:pt x="131190" y="238152"/>
                  </a:moveTo>
                  <a:lnTo>
                    <a:pt x="123232" y="230193"/>
                  </a:lnTo>
                  <a:lnTo>
                    <a:pt x="119338" y="226299"/>
                  </a:lnTo>
                  <a:lnTo>
                    <a:pt x="114207" y="224303"/>
                  </a:lnTo>
                  <a:lnTo>
                    <a:pt x="38699" y="194937"/>
                  </a:lnTo>
                  <a:lnTo>
                    <a:pt x="38699" y="170164"/>
                  </a:lnTo>
                  <a:lnTo>
                    <a:pt x="38699" y="167075"/>
                  </a:lnTo>
                  <a:lnTo>
                    <a:pt x="37979" y="164078"/>
                  </a:lnTo>
                  <a:lnTo>
                    <a:pt x="26696" y="116877"/>
                  </a:lnTo>
                  <a:lnTo>
                    <a:pt x="36094" y="60500"/>
                  </a:lnTo>
                  <a:lnTo>
                    <a:pt x="71796" y="51579"/>
                  </a:lnTo>
                  <a:lnTo>
                    <a:pt x="74584" y="50879"/>
                  </a:lnTo>
                  <a:lnTo>
                    <a:pt x="77156" y="49596"/>
                  </a:lnTo>
                  <a:lnTo>
                    <a:pt x="103336" y="36507"/>
                  </a:lnTo>
                  <a:lnTo>
                    <a:pt x="123984" y="26179"/>
                  </a:lnTo>
                  <a:lnTo>
                    <a:pt x="130896" y="26179"/>
                  </a:lnTo>
                  <a:lnTo>
                    <a:pt x="130896" y="52358"/>
                  </a:lnTo>
                  <a:lnTo>
                    <a:pt x="157075" y="52358"/>
                  </a:lnTo>
                  <a:lnTo>
                    <a:pt x="232392" y="52358"/>
                  </a:lnTo>
                  <a:lnTo>
                    <a:pt x="261791" y="59708"/>
                  </a:lnTo>
                  <a:lnTo>
                    <a:pt x="261791" y="106961"/>
                  </a:lnTo>
                  <a:lnTo>
                    <a:pt x="256372" y="112387"/>
                  </a:lnTo>
                  <a:lnTo>
                    <a:pt x="250947" y="11780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43985" y="268336"/>
                  </a:lnTo>
                  <a:lnTo>
                    <a:pt x="143985" y="241352"/>
                  </a:lnTo>
                  <a:lnTo>
                    <a:pt x="131190" y="23815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1360" name="Grafika 52">
              <a:extLst>
                <a:ext uri="{FF2B5EF4-FFF2-40B4-BE49-F238E27FC236}">
                  <a16:creationId xmlns:a16="http://schemas.microsoft.com/office/drawing/2014/main" id="{D01D8AA5-534B-EAC3-CEFB-1B244A6A1EF7}"/>
                </a:ext>
              </a:extLst>
            </p:cNvPr>
            <p:cNvGrpSpPr/>
            <p:nvPr/>
          </p:nvGrpSpPr>
          <p:grpSpPr>
            <a:xfrm>
              <a:off x="2572562" y="2670272"/>
              <a:ext cx="143985" cy="183253"/>
              <a:chOff x="2572562" y="2670272"/>
              <a:chExt cx="143985" cy="183253"/>
            </a:xfrm>
            <a:solidFill>
              <a:srgbClr val="212E39"/>
            </a:solidFill>
          </p:grpSpPr>
          <p:sp>
            <p:nvSpPr>
              <p:cNvPr id="1361" name="Dowolny kształt: kształt 1360">
                <a:extLst>
                  <a:ext uri="{FF2B5EF4-FFF2-40B4-BE49-F238E27FC236}">
                    <a16:creationId xmlns:a16="http://schemas.microsoft.com/office/drawing/2014/main" id="{18F06F8C-0FB9-2763-19B8-F0A8A62BCEB6}"/>
                  </a:ext>
                </a:extLst>
              </p:cNvPr>
              <p:cNvSpPr/>
              <p:nvPr/>
            </p:nvSpPr>
            <p:spPr>
              <a:xfrm>
                <a:off x="2572562" y="2670272"/>
                <a:ext cx="143985" cy="183253"/>
              </a:xfrm>
              <a:custGeom>
                <a:avLst/>
                <a:gdLst>
                  <a:gd name="connsiteX0" fmla="*/ 0 w 143985"/>
                  <a:gd name="connsiteY0" fmla="*/ 0 h 183253"/>
                  <a:gd name="connsiteX1" fmla="*/ 0 w 143985"/>
                  <a:gd name="connsiteY1" fmla="*/ 183254 h 183253"/>
                  <a:gd name="connsiteX2" fmla="*/ 91627 w 143985"/>
                  <a:gd name="connsiteY2" fmla="*/ 183254 h 183253"/>
                  <a:gd name="connsiteX3" fmla="*/ 143985 w 143985"/>
                  <a:gd name="connsiteY3" fmla="*/ 130896 h 183253"/>
                  <a:gd name="connsiteX4" fmla="*/ 143985 w 143985"/>
                  <a:gd name="connsiteY4" fmla="*/ 0 h 183253"/>
                  <a:gd name="connsiteX5" fmla="*/ 0 w 143985"/>
                  <a:gd name="connsiteY5" fmla="*/ 0 h 183253"/>
                  <a:gd name="connsiteX6" fmla="*/ 117806 w 143985"/>
                  <a:gd name="connsiteY6" fmla="*/ 117806 h 183253"/>
                  <a:gd name="connsiteX7" fmla="*/ 78537 w 143985"/>
                  <a:gd name="connsiteY7" fmla="*/ 117806 h 183253"/>
                  <a:gd name="connsiteX8" fmla="*/ 78537 w 143985"/>
                  <a:gd name="connsiteY8" fmla="*/ 157075 h 183253"/>
                  <a:gd name="connsiteX9" fmla="*/ 26179 w 143985"/>
                  <a:gd name="connsiteY9" fmla="*/ 157075 h 183253"/>
                  <a:gd name="connsiteX10" fmla="*/ 26179 w 143985"/>
                  <a:gd name="connsiteY10" fmla="*/ 26179 h 183253"/>
                  <a:gd name="connsiteX11" fmla="*/ 117806 w 143985"/>
                  <a:gd name="connsiteY11" fmla="*/ 26179 h 183253"/>
                  <a:gd name="connsiteX12" fmla="*/ 117806 w 143985"/>
                  <a:gd name="connsiteY12" fmla="*/ 117806 h 183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3985" h="183253">
                    <a:moveTo>
                      <a:pt x="0" y="0"/>
                    </a:moveTo>
                    <a:lnTo>
                      <a:pt x="0" y="183254"/>
                    </a:lnTo>
                    <a:lnTo>
                      <a:pt x="91627" y="183254"/>
                    </a:lnTo>
                    <a:lnTo>
                      <a:pt x="143985" y="130896"/>
                    </a:lnTo>
                    <a:lnTo>
                      <a:pt x="143985" y="0"/>
                    </a:lnTo>
                    <a:lnTo>
                      <a:pt x="0" y="0"/>
                    </a:lnTo>
                    <a:close/>
                    <a:moveTo>
                      <a:pt x="117806" y="117806"/>
                    </a:moveTo>
                    <a:lnTo>
                      <a:pt x="78537" y="117806"/>
                    </a:lnTo>
                    <a:lnTo>
                      <a:pt x="78537" y="157075"/>
                    </a:lnTo>
                    <a:lnTo>
                      <a:pt x="26179" y="157075"/>
                    </a:lnTo>
                    <a:lnTo>
                      <a:pt x="26179" y="26179"/>
                    </a:lnTo>
                    <a:lnTo>
                      <a:pt x="117806" y="26179"/>
                    </a:lnTo>
                    <a:lnTo>
                      <a:pt x="117806" y="117806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362" name="Dowolny kształt: kształt 1361">
                <a:extLst>
                  <a:ext uri="{FF2B5EF4-FFF2-40B4-BE49-F238E27FC236}">
                    <a16:creationId xmlns:a16="http://schemas.microsoft.com/office/drawing/2014/main" id="{395DABCE-4641-342B-6144-03EC962B3700}"/>
                  </a:ext>
                </a:extLst>
              </p:cNvPr>
              <p:cNvSpPr/>
              <p:nvPr/>
            </p:nvSpPr>
            <p:spPr>
              <a:xfrm>
                <a:off x="2611831" y="2709541"/>
                <a:ext cx="65447" cy="26179"/>
              </a:xfrm>
              <a:custGeom>
                <a:avLst/>
                <a:gdLst>
                  <a:gd name="connsiteX0" fmla="*/ 0 w 65447"/>
                  <a:gd name="connsiteY0" fmla="*/ 0 h 26179"/>
                  <a:gd name="connsiteX1" fmla="*/ 65448 w 65447"/>
                  <a:gd name="connsiteY1" fmla="*/ 0 h 26179"/>
                  <a:gd name="connsiteX2" fmla="*/ 65448 w 65447"/>
                  <a:gd name="connsiteY2" fmla="*/ 26179 h 26179"/>
                  <a:gd name="connsiteX3" fmla="*/ 0 w 65447"/>
                  <a:gd name="connsiteY3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47" h="26179">
                    <a:moveTo>
                      <a:pt x="0" y="0"/>
                    </a:moveTo>
                    <a:lnTo>
                      <a:pt x="65448" y="0"/>
                    </a:lnTo>
                    <a:lnTo>
                      <a:pt x="65448" y="26179"/>
                    </a:lnTo>
                    <a:lnTo>
                      <a:pt x="0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363" name="Dowolny kształt: kształt 1362">
                <a:extLst>
                  <a:ext uri="{FF2B5EF4-FFF2-40B4-BE49-F238E27FC236}">
                    <a16:creationId xmlns:a16="http://schemas.microsoft.com/office/drawing/2014/main" id="{FEA252F8-D417-7BB4-439C-CB1584446A66}"/>
                  </a:ext>
                </a:extLst>
              </p:cNvPr>
              <p:cNvSpPr/>
              <p:nvPr/>
            </p:nvSpPr>
            <p:spPr>
              <a:xfrm>
                <a:off x="2611831" y="2748809"/>
                <a:ext cx="39268" cy="26179"/>
              </a:xfrm>
              <a:custGeom>
                <a:avLst/>
                <a:gdLst>
                  <a:gd name="connsiteX0" fmla="*/ 0 w 39268"/>
                  <a:gd name="connsiteY0" fmla="*/ 0 h 26179"/>
                  <a:gd name="connsiteX1" fmla="*/ 39269 w 39268"/>
                  <a:gd name="connsiteY1" fmla="*/ 0 h 26179"/>
                  <a:gd name="connsiteX2" fmla="*/ 39269 w 39268"/>
                  <a:gd name="connsiteY2" fmla="*/ 26179 h 26179"/>
                  <a:gd name="connsiteX3" fmla="*/ 0 w 39268"/>
                  <a:gd name="connsiteY3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268" h="26179">
                    <a:moveTo>
                      <a:pt x="0" y="0"/>
                    </a:moveTo>
                    <a:lnTo>
                      <a:pt x="39269" y="0"/>
                    </a:lnTo>
                    <a:lnTo>
                      <a:pt x="39269" y="26179"/>
                    </a:lnTo>
                    <a:lnTo>
                      <a:pt x="0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</p:grpSp>
      <p:grpSp>
        <p:nvGrpSpPr>
          <p:cNvPr id="1364" name="Grupa 1363">
            <a:extLst>
              <a:ext uri="{FF2B5EF4-FFF2-40B4-BE49-F238E27FC236}">
                <a16:creationId xmlns:a16="http://schemas.microsoft.com/office/drawing/2014/main" id="{7D8C2156-F156-9151-A5B9-07D7A6A1B7E0}"/>
              </a:ext>
            </a:extLst>
          </p:cNvPr>
          <p:cNvGrpSpPr/>
          <p:nvPr userDrawn="1"/>
        </p:nvGrpSpPr>
        <p:grpSpPr>
          <a:xfrm>
            <a:off x="16922380" y="877530"/>
            <a:ext cx="582047" cy="590622"/>
            <a:chOff x="2755816" y="2539376"/>
            <a:chExt cx="296688" cy="301059"/>
          </a:xfrm>
        </p:grpSpPr>
        <p:sp>
          <p:nvSpPr>
            <p:cNvPr id="1365" name="Dowolny kształt: kształt 1364">
              <a:extLst>
                <a:ext uri="{FF2B5EF4-FFF2-40B4-BE49-F238E27FC236}">
                  <a16:creationId xmlns:a16="http://schemas.microsoft.com/office/drawing/2014/main" id="{FCF162BB-B645-EAE2-4399-F3F07ADAE4D1}"/>
                </a:ext>
              </a:extLst>
            </p:cNvPr>
            <p:cNvSpPr/>
            <p:nvPr/>
          </p:nvSpPr>
          <p:spPr>
            <a:xfrm>
              <a:off x="2755816" y="2539376"/>
              <a:ext cx="287970" cy="268336"/>
            </a:xfrm>
            <a:custGeom>
              <a:avLst/>
              <a:gdLst>
                <a:gd name="connsiteX0" fmla="*/ 131190 w 287970"/>
                <a:gd name="connsiteY0" fmla="*/ 238152 h 268336"/>
                <a:gd name="connsiteX1" fmla="*/ 123232 w 287970"/>
                <a:gd name="connsiteY1" fmla="*/ 230193 h 268336"/>
                <a:gd name="connsiteX2" fmla="*/ 119338 w 287970"/>
                <a:gd name="connsiteY2" fmla="*/ 226299 h 268336"/>
                <a:gd name="connsiteX3" fmla="*/ 114207 w 287970"/>
                <a:gd name="connsiteY3" fmla="*/ 224303 h 268336"/>
                <a:gd name="connsiteX4" fmla="*/ 38699 w 287970"/>
                <a:gd name="connsiteY4" fmla="*/ 194937 h 268336"/>
                <a:gd name="connsiteX5" fmla="*/ 38699 w 287970"/>
                <a:gd name="connsiteY5" fmla="*/ 170164 h 268336"/>
                <a:gd name="connsiteX6" fmla="*/ 38699 w 287970"/>
                <a:gd name="connsiteY6" fmla="*/ 167075 h 268336"/>
                <a:gd name="connsiteX7" fmla="*/ 37979 w 287970"/>
                <a:gd name="connsiteY7" fmla="*/ 164078 h 268336"/>
                <a:gd name="connsiteX8" fmla="*/ 26696 w 287970"/>
                <a:gd name="connsiteY8" fmla="*/ 116877 h 268336"/>
                <a:gd name="connsiteX9" fmla="*/ 36095 w 287970"/>
                <a:gd name="connsiteY9" fmla="*/ 60500 h 268336"/>
                <a:gd name="connsiteX10" fmla="*/ 71796 w 287970"/>
                <a:gd name="connsiteY10" fmla="*/ 51579 h 268336"/>
                <a:gd name="connsiteX11" fmla="*/ 74584 w 287970"/>
                <a:gd name="connsiteY11" fmla="*/ 50879 h 268336"/>
                <a:gd name="connsiteX12" fmla="*/ 77156 w 287970"/>
                <a:gd name="connsiteY12" fmla="*/ 49596 h 268336"/>
                <a:gd name="connsiteX13" fmla="*/ 103336 w 287970"/>
                <a:gd name="connsiteY13" fmla="*/ 36507 h 268336"/>
                <a:gd name="connsiteX14" fmla="*/ 123984 w 287970"/>
                <a:gd name="connsiteY14" fmla="*/ 26179 h 268336"/>
                <a:gd name="connsiteX15" fmla="*/ 130896 w 287970"/>
                <a:gd name="connsiteY15" fmla="*/ 26179 h 268336"/>
                <a:gd name="connsiteX16" fmla="*/ 130896 w 287970"/>
                <a:gd name="connsiteY16" fmla="*/ 52358 h 268336"/>
                <a:gd name="connsiteX17" fmla="*/ 157075 w 287970"/>
                <a:gd name="connsiteY17" fmla="*/ 52358 h 268336"/>
                <a:gd name="connsiteX18" fmla="*/ 232392 w 287970"/>
                <a:gd name="connsiteY18" fmla="*/ 52358 h 268336"/>
                <a:gd name="connsiteX19" fmla="*/ 261791 w 287970"/>
                <a:gd name="connsiteY19" fmla="*/ 59708 h 268336"/>
                <a:gd name="connsiteX20" fmla="*/ 261791 w 287970"/>
                <a:gd name="connsiteY20" fmla="*/ 106961 h 268336"/>
                <a:gd name="connsiteX21" fmla="*/ 256372 w 287970"/>
                <a:gd name="connsiteY21" fmla="*/ 112387 h 268336"/>
                <a:gd name="connsiteX22" fmla="*/ 250947 w 287970"/>
                <a:gd name="connsiteY22" fmla="*/ 117806 h 268336"/>
                <a:gd name="connsiteX23" fmla="*/ 274881 w 287970"/>
                <a:gd name="connsiteY23" fmla="*/ 130896 h 268336"/>
                <a:gd name="connsiteX24" fmla="*/ 287971 w 287970"/>
                <a:gd name="connsiteY24" fmla="*/ 117806 h 268336"/>
                <a:gd name="connsiteX25" fmla="*/ 287971 w 287970"/>
                <a:gd name="connsiteY25" fmla="*/ 39269 h 268336"/>
                <a:gd name="connsiteX26" fmla="*/ 235612 w 287970"/>
                <a:gd name="connsiteY26" fmla="*/ 26179 h 268336"/>
                <a:gd name="connsiteX27" fmla="*/ 157075 w 287970"/>
                <a:gd name="connsiteY27" fmla="*/ 26179 h 268336"/>
                <a:gd name="connsiteX28" fmla="*/ 157075 w 287970"/>
                <a:gd name="connsiteY28" fmla="*/ 0 h 268336"/>
                <a:gd name="connsiteX29" fmla="*/ 117806 w 287970"/>
                <a:gd name="connsiteY29" fmla="*/ 0 h 268336"/>
                <a:gd name="connsiteX30" fmla="*/ 91627 w 287970"/>
                <a:gd name="connsiteY30" fmla="*/ 13090 h 268336"/>
                <a:gd name="connsiteX31" fmla="*/ 65448 w 287970"/>
                <a:gd name="connsiteY31" fmla="*/ 26179 h 268336"/>
                <a:gd name="connsiteX32" fmla="*/ 13090 w 287970"/>
                <a:gd name="connsiteY32" fmla="*/ 39269 h 268336"/>
                <a:gd name="connsiteX33" fmla="*/ 0 w 287970"/>
                <a:gd name="connsiteY33" fmla="*/ 117806 h 268336"/>
                <a:gd name="connsiteX34" fmla="*/ 12520 w 287970"/>
                <a:gd name="connsiteY34" fmla="*/ 170164 h 268336"/>
                <a:gd name="connsiteX35" fmla="*/ 12520 w 287970"/>
                <a:gd name="connsiteY35" fmla="*/ 212850 h 268336"/>
                <a:gd name="connsiteX36" fmla="*/ 104717 w 287970"/>
                <a:gd name="connsiteY36" fmla="*/ 248702 h 268336"/>
                <a:gd name="connsiteX37" fmla="*/ 117806 w 287970"/>
                <a:gd name="connsiteY37" fmla="*/ 261791 h 268336"/>
                <a:gd name="connsiteX38" fmla="*/ 143985 w 287970"/>
                <a:gd name="connsiteY38" fmla="*/ 268336 h 268336"/>
                <a:gd name="connsiteX39" fmla="*/ 143985 w 287970"/>
                <a:gd name="connsiteY39" fmla="*/ 241352 h 268336"/>
                <a:gd name="connsiteX40" fmla="*/ 131190 w 287970"/>
                <a:gd name="connsiteY40" fmla="*/ 238152 h 26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87970" h="268336">
                  <a:moveTo>
                    <a:pt x="131190" y="238152"/>
                  </a:moveTo>
                  <a:lnTo>
                    <a:pt x="123232" y="230193"/>
                  </a:lnTo>
                  <a:lnTo>
                    <a:pt x="119338" y="226299"/>
                  </a:lnTo>
                  <a:lnTo>
                    <a:pt x="114207" y="224303"/>
                  </a:lnTo>
                  <a:lnTo>
                    <a:pt x="38699" y="194937"/>
                  </a:lnTo>
                  <a:lnTo>
                    <a:pt x="38699" y="170164"/>
                  </a:lnTo>
                  <a:lnTo>
                    <a:pt x="38699" y="167075"/>
                  </a:lnTo>
                  <a:lnTo>
                    <a:pt x="37979" y="164078"/>
                  </a:lnTo>
                  <a:lnTo>
                    <a:pt x="26696" y="116877"/>
                  </a:lnTo>
                  <a:lnTo>
                    <a:pt x="36095" y="60500"/>
                  </a:lnTo>
                  <a:lnTo>
                    <a:pt x="71796" y="51579"/>
                  </a:lnTo>
                  <a:lnTo>
                    <a:pt x="74584" y="50879"/>
                  </a:lnTo>
                  <a:lnTo>
                    <a:pt x="77156" y="49596"/>
                  </a:lnTo>
                  <a:lnTo>
                    <a:pt x="103336" y="36507"/>
                  </a:lnTo>
                  <a:lnTo>
                    <a:pt x="123984" y="26179"/>
                  </a:lnTo>
                  <a:lnTo>
                    <a:pt x="130896" y="26179"/>
                  </a:lnTo>
                  <a:lnTo>
                    <a:pt x="130896" y="52358"/>
                  </a:lnTo>
                  <a:lnTo>
                    <a:pt x="157075" y="52358"/>
                  </a:lnTo>
                  <a:lnTo>
                    <a:pt x="232392" y="52358"/>
                  </a:lnTo>
                  <a:lnTo>
                    <a:pt x="261791" y="59708"/>
                  </a:lnTo>
                  <a:lnTo>
                    <a:pt x="261791" y="106961"/>
                  </a:lnTo>
                  <a:lnTo>
                    <a:pt x="256372" y="112387"/>
                  </a:lnTo>
                  <a:lnTo>
                    <a:pt x="250947" y="117806"/>
                  </a:ln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43985" y="268336"/>
                  </a:lnTo>
                  <a:lnTo>
                    <a:pt x="143985" y="241352"/>
                  </a:lnTo>
                  <a:lnTo>
                    <a:pt x="131190" y="23815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66" name="Dowolny kształt: kształt 1365">
              <a:extLst>
                <a:ext uri="{FF2B5EF4-FFF2-40B4-BE49-F238E27FC236}">
                  <a16:creationId xmlns:a16="http://schemas.microsoft.com/office/drawing/2014/main" id="{E046968A-F284-078E-A504-E5E7F87759E4}"/>
                </a:ext>
              </a:extLst>
            </p:cNvPr>
            <p:cNvSpPr/>
            <p:nvPr/>
          </p:nvSpPr>
          <p:spPr>
            <a:xfrm>
              <a:off x="2899802" y="2657182"/>
              <a:ext cx="152702" cy="183253"/>
            </a:xfrm>
            <a:custGeom>
              <a:avLst/>
              <a:gdLst>
                <a:gd name="connsiteX0" fmla="*/ 76266 w 152702"/>
                <a:gd name="connsiteY0" fmla="*/ 0 h 183253"/>
                <a:gd name="connsiteX1" fmla="*/ 0 w 152702"/>
                <a:gd name="connsiteY1" fmla="*/ 30544 h 183253"/>
                <a:gd name="connsiteX2" fmla="*/ 15269 w 152702"/>
                <a:gd name="connsiteY2" fmla="*/ 137401 h 183253"/>
                <a:gd name="connsiteX3" fmla="*/ 76351 w 152702"/>
                <a:gd name="connsiteY3" fmla="*/ 183254 h 183253"/>
                <a:gd name="connsiteX4" fmla="*/ 137434 w 152702"/>
                <a:gd name="connsiteY4" fmla="*/ 137440 h 183253"/>
                <a:gd name="connsiteX5" fmla="*/ 152703 w 152702"/>
                <a:gd name="connsiteY5" fmla="*/ 30544 h 183253"/>
                <a:gd name="connsiteX6" fmla="*/ 76260 w 152702"/>
                <a:gd name="connsiteY6" fmla="*/ 0 h 183253"/>
                <a:gd name="connsiteX7" fmla="*/ 60160 w 152702"/>
                <a:gd name="connsiteY7" fmla="*/ 129423 h 183253"/>
                <a:gd name="connsiteX8" fmla="*/ 27763 w 152702"/>
                <a:gd name="connsiteY8" fmla="*/ 97026 h 183253"/>
                <a:gd name="connsiteX9" fmla="*/ 38562 w 152702"/>
                <a:gd name="connsiteY9" fmla="*/ 86228 h 183253"/>
                <a:gd name="connsiteX10" fmla="*/ 60160 w 152702"/>
                <a:gd name="connsiteY10" fmla="*/ 107825 h 183253"/>
                <a:gd name="connsiteX11" fmla="*/ 114154 w 152702"/>
                <a:gd name="connsiteY11" fmla="*/ 53831 h 183253"/>
                <a:gd name="connsiteX12" fmla="*/ 124953 w 152702"/>
                <a:gd name="connsiteY12" fmla="*/ 64630 h 183253"/>
                <a:gd name="connsiteX13" fmla="*/ 60166 w 152702"/>
                <a:gd name="connsiteY13" fmla="*/ 129423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2702" h="183253">
                  <a:moveTo>
                    <a:pt x="76266" y="0"/>
                  </a:moveTo>
                  <a:lnTo>
                    <a:pt x="0" y="30544"/>
                  </a:lnTo>
                  <a:lnTo>
                    <a:pt x="15269" y="137401"/>
                  </a:lnTo>
                  <a:lnTo>
                    <a:pt x="76351" y="183254"/>
                  </a:lnTo>
                  <a:lnTo>
                    <a:pt x="137434" y="137440"/>
                  </a:lnTo>
                  <a:lnTo>
                    <a:pt x="152703" y="30544"/>
                  </a:lnTo>
                  <a:lnTo>
                    <a:pt x="76260" y="0"/>
                  </a:lnTo>
                  <a:close/>
                  <a:moveTo>
                    <a:pt x="60160" y="129423"/>
                  </a:moveTo>
                  <a:lnTo>
                    <a:pt x="27763" y="97026"/>
                  </a:lnTo>
                  <a:lnTo>
                    <a:pt x="38562" y="86228"/>
                  </a:lnTo>
                  <a:lnTo>
                    <a:pt x="60160" y="107825"/>
                  </a:lnTo>
                  <a:lnTo>
                    <a:pt x="114154" y="53831"/>
                  </a:lnTo>
                  <a:lnTo>
                    <a:pt x="124953" y="64630"/>
                  </a:lnTo>
                  <a:lnTo>
                    <a:pt x="60166" y="12942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67" name="Grupa 1366">
            <a:extLst>
              <a:ext uri="{FF2B5EF4-FFF2-40B4-BE49-F238E27FC236}">
                <a16:creationId xmlns:a16="http://schemas.microsoft.com/office/drawing/2014/main" id="{96142DF2-5EA6-8555-4B43-21D330BD3EB0}"/>
              </a:ext>
            </a:extLst>
          </p:cNvPr>
          <p:cNvGrpSpPr/>
          <p:nvPr userDrawn="1"/>
        </p:nvGrpSpPr>
        <p:grpSpPr>
          <a:xfrm>
            <a:off x="18257705" y="1545192"/>
            <a:ext cx="616302" cy="520005"/>
            <a:chOff x="3436474" y="2879705"/>
            <a:chExt cx="314149" cy="265063"/>
          </a:xfrm>
        </p:grpSpPr>
        <p:sp>
          <p:nvSpPr>
            <p:cNvPr id="1368" name="Dowolny kształt: kształt 1367">
              <a:extLst>
                <a:ext uri="{FF2B5EF4-FFF2-40B4-BE49-F238E27FC236}">
                  <a16:creationId xmlns:a16="http://schemas.microsoft.com/office/drawing/2014/main" id="{7F02C05B-EA74-E828-96D4-6EE97E9019EC}"/>
                </a:ext>
              </a:extLst>
            </p:cNvPr>
            <p:cNvSpPr/>
            <p:nvPr/>
          </p:nvSpPr>
          <p:spPr>
            <a:xfrm>
              <a:off x="3436474" y="2879705"/>
              <a:ext cx="287970" cy="265063"/>
            </a:xfrm>
            <a:custGeom>
              <a:avLst/>
              <a:gdLst>
                <a:gd name="connsiteX0" fmla="*/ 281426 w 287970"/>
                <a:gd name="connsiteY0" fmla="*/ 143985 h 265063"/>
                <a:gd name="connsiteX1" fmla="*/ 274881 w 287970"/>
                <a:gd name="connsiteY1" fmla="*/ 130896 h 265063"/>
                <a:gd name="connsiteX2" fmla="*/ 287971 w 287970"/>
                <a:gd name="connsiteY2" fmla="*/ 117806 h 265063"/>
                <a:gd name="connsiteX3" fmla="*/ 287971 w 287970"/>
                <a:gd name="connsiteY3" fmla="*/ 39269 h 265063"/>
                <a:gd name="connsiteX4" fmla="*/ 235612 w 287970"/>
                <a:gd name="connsiteY4" fmla="*/ 26179 h 265063"/>
                <a:gd name="connsiteX5" fmla="*/ 157075 w 287970"/>
                <a:gd name="connsiteY5" fmla="*/ 26179 h 265063"/>
                <a:gd name="connsiteX6" fmla="*/ 157075 w 287970"/>
                <a:gd name="connsiteY6" fmla="*/ 0 h 265063"/>
                <a:gd name="connsiteX7" fmla="*/ 117806 w 287970"/>
                <a:gd name="connsiteY7" fmla="*/ 0 h 265063"/>
                <a:gd name="connsiteX8" fmla="*/ 91627 w 287970"/>
                <a:gd name="connsiteY8" fmla="*/ 13090 h 265063"/>
                <a:gd name="connsiteX9" fmla="*/ 65448 w 287970"/>
                <a:gd name="connsiteY9" fmla="*/ 26179 h 265063"/>
                <a:gd name="connsiteX10" fmla="*/ 13090 w 287970"/>
                <a:gd name="connsiteY10" fmla="*/ 39269 h 265063"/>
                <a:gd name="connsiteX11" fmla="*/ 0 w 287970"/>
                <a:gd name="connsiteY11" fmla="*/ 117806 h 265063"/>
                <a:gd name="connsiteX12" fmla="*/ 12520 w 287970"/>
                <a:gd name="connsiteY12" fmla="*/ 170164 h 265063"/>
                <a:gd name="connsiteX13" fmla="*/ 12520 w 287970"/>
                <a:gd name="connsiteY13" fmla="*/ 212850 h 265063"/>
                <a:gd name="connsiteX14" fmla="*/ 104717 w 287970"/>
                <a:gd name="connsiteY14" fmla="*/ 248702 h 265063"/>
                <a:gd name="connsiteX15" fmla="*/ 117806 w 287970"/>
                <a:gd name="connsiteY15" fmla="*/ 261791 h 265063"/>
                <a:gd name="connsiteX16" fmla="*/ 130896 w 287970"/>
                <a:gd name="connsiteY16" fmla="*/ 265064 h 265063"/>
                <a:gd name="connsiteX17" fmla="*/ 131190 w 287970"/>
                <a:gd name="connsiteY17" fmla="*/ 238152 h 265063"/>
                <a:gd name="connsiteX18" fmla="*/ 123225 w 287970"/>
                <a:gd name="connsiteY18" fmla="*/ 230187 h 265063"/>
                <a:gd name="connsiteX19" fmla="*/ 119331 w 287970"/>
                <a:gd name="connsiteY19" fmla="*/ 226292 h 265063"/>
                <a:gd name="connsiteX20" fmla="*/ 114200 w 287970"/>
                <a:gd name="connsiteY20" fmla="*/ 224296 h 265063"/>
                <a:gd name="connsiteX21" fmla="*/ 38693 w 287970"/>
                <a:gd name="connsiteY21" fmla="*/ 194930 h 265063"/>
                <a:gd name="connsiteX22" fmla="*/ 38693 w 287970"/>
                <a:gd name="connsiteY22" fmla="*/ 167069 h 265063"/>
                <a:gd name="connsiteX23" fmla="*/ 37973 w 287970"/>
                <a:gd name="connsiteY23" fmla="*/ 164065 h 265063"/>
                <a:gd name="connsiteX24" fmla="*/ 26683 w 287970"/>
                <a:gd name="connsiteY24" fmla="*/ 116864 h 265063"/>
                <a:gd name="connsiteX25" fmla="*/ 36081 w 287970"/>
                <a:gd name="connsiteY25" fmla="*/ 60487 h 265063"/>
                <a:gd name="connsiteX26" fmla="*/ 71790 w 287970"/>
                <a:gd name="connsiteY26" fmla="*/ 51560 h 265063"/>
                <a:gd name="connsiteX27" fmla="*/ 74578 w 287970"/>
                <a:gd name="connsiteY27" fmla="*/ 50866 h 265063"/>
                <a:gd name="connsiteX28" fmla="*/ 77150 w 287970"/>
                <a:gd name="connsiteY28" fmla="*/ 49583 h 265063"/>
                <a:gd name="connsiteX29" fmla="*/ 103329 w 287970"/>
                <a:gd name="connsiteY29" fmla="*/ 36494 h 265063"/>
                <a:gd name="connsiteX30" fmla="*/ 123978 w 287970"/>
                <a:gd name="connsiteY30" fmla="*/ 26166 h 265063"/>
                <a:gd name="connsiteX31" fmla="*/ 130889 w 287970"/>
                <a:gd name="connsiteY31" fmla="*/ 26166 h 265063"/>
                <a:gd name="connsiteX32" fmla="*/ 130889 w 287970"/>
                <a:gd name="connsiteY32" fmla="*/ 52345 h 265063"/>
                <a:gd name="connsiteX33" fmla="*/ 232386 w 287970"/>
                <a:gd name="connsiteY33" fmla="*/ 52345 h 265063"/>
                <a:gd name="connsiteX34" fmla="*/ 261785 w 287970"/>
                <a:gd name="connsiteY34" fmla="*/ 59695 h 265063"/>
                <a:gd name="connsiteX35" fmla="*/ 261785 w 287970"/>
                <a:gd name="connsiteY35" fmla="*/ 106948 h 265063"/>
                <a:gd name="connsiteX36" fmla="*/ 256366 w 287970"/>
                <a:gd name="connsiteY36" fmla="*/ 112367 h 265063"/>
                <a:gd name="connsiteX37" fmla="*/ 243021 w 287970"/>
                <a:gd name="connsiteY37" fmla="*/ 125712 h 265063"/>
                <a:gd name="connsiteX38" fmla="*/ 251457 w 287970"/>
                <a:gd name="connsiteY38" fmla="*/ 142591 h 265063"/>
                <a:gd name="connsiteX39" fmla="*/ 252151 w 287970"/>
                <a:gd name="connsiteY39" fmla="*/ 143972 h 265063"/>
                <a:gd name="connsiteX40" fmla="*/ 281419 w 287970"/>
                <a:gd name="connsiteY40" fmla="*/ 143972 h 26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87970" h="265063">
                  <a:moveTo>
                    <a:pt x="281426" y="143985"/>
                  </a:move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30896" y="265064"/>
                  </a:lnTo>
                  <a:lnTo>
                    <a:pt x="131190" y="238152"/>
                  </a:lnTo>
                  <a:lnTo>
                    <a:pt x="123225" y="230187"/>
                  </a:lnTo>
                  <a:lnTo>
                    <a:pt x="119331" y="226292"/>
                  </a:lnTo>
                  <a:lnTo>
                    <a:pt x="114200" y="224296"/>
                  </a:lnTo>
                  <a:lnTo>
                    <a:pt x="38693" y="194930"/>
                  </a:lnTo>
                  <a:lnTo>
                    <a:pt x="38693" y="167069"/>
                  </a:lnTo>
                  <a:lnTo>
                    <a:pt x="37973" y="164065"/>
                  </a:lnTo>
                  <a:lnTo>
                    <a:pt x="26683" y="116864"/>
                  </a:lnTo>
                  <a:lnTo>
                    <a:pt x="36081" y="60487"/>
                  </a:lnTo>
                  <a:lnTo>
                    <a:pt x="71790" y="51560"/>
                  </a:lnTo>
                  <a:lnTo>
                    <a:pt x="74578" y="50866"/>
                  </a:lnTo>
                  <a:lnTo>
                    <a:pt x="77150" y="49583"/>
                  </a:lnTo>
                  <a:lnTo>
                    <a:pt x="103329" y="36494"/>
                  </a:lnTo>
                  <a:lnTo>
                    <a:pt x="123978" y="26166"/>
                  </a:lnTo>
                  <a:lnTo>
                    <a:pt x="130889" y="26166"/>
                  </a:lnTo>
                  <a:lnTo>
                    <a:pt x="130889" y="52345"/>
                  </a:lnTo>
                  <a:lnTo>
                    <a:pt x="232386" y="52345"/>
                  </a:lnTo>
                  <a:lnTo>
                    <a:pt x="261785" y="59695"/>
                  </a:lnTo>
                  <a:lnTo>
                    <a:pt x="261785" y="106948"/>
                  </a:lnTo>
                  <a:lnTo>
                    <a:pt x="256366" y="112367"/>
                  </a:lnTo>
                  <a:lnTo>
                    <a:pt x="243021" y="125712"/>
                  </a:lnTo>
                  <a:lnTo>
                    <a:pt x="251457" y="142591"/>
                  </a:lnTo>
                  <a:lnTo>
                    <a:pt x="252151" y="143972"/>
                  </a:lnTo>
                  <a:lnTo>
                    <a:pt x="281419" y="14397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69" name="Dowolny kształt: kształt 1368">
              <a:extLst>
                <a:ext uri="{FF2B5EF4-FFF2-40B4-BE49-F238E27FC236}">
                  <a16:creationId xmlns:a16="http://schemas.microsoft.com/office/drawing/2014/main" id="{FA5AC53D-11E2-9BB0-AEC4-4C71752DB233}"/>
                </a:ext>
              </a:extLst>
            </p:cNvPr>
            <p:cNvSpPr/>
            <p:nvPr/>
          </p:nvSpPr>
          <p:spPr>
            <a:xfrm>
              <a:off x="3580459" y="3035144"/>
              <a:ext cx="170164" cy="106352"/>
            </a:xfrm>
            <a:custGeom>
              <a:avLst/>
              <a:gdLst>
                <a:gd name="connsiteX0" fmla="*/ 0 w 170164"/>
                <a:gd name="connsiteY0" fmla="*/ 0 h 106352"/>
                <a:gd name="connsiteX1" fmla="*/ 0 w 170164"/>
                <a:gd name="connsiteY1" fmla="*/ 106353 h 106352"/>
                <a:gd name="connsiteX2" fmla="*/ 170164 w 170164"/>
                <a:gd name="connsiteY2" fmla="*/ 106353 h 106352"/>
                <a:gd name="connsiteX3" fmla="*/ 170164 w 170164"/>
                <a:gd name="connsiteY3" fmla="*/ 0 h 106352"/>
                <a:gd name="connsiteX4" fmla="*/ 0 w 170164"/>
                <a:gd name="connsiteY4" fmla="*/ 0 h 106352"/>
                <a:gd name="connsiteX5" fmla="*/ 53131 w 170164"/>
                <a:gd name="connsiteY5" fmla="*/ 52849 h 106352"/>
                <a:gd name="connsiteX6" fmla="*/ 14183 w 170164"/>
                <a:gd name="connsiteY6" fmla="*/ 85305 h 106352"/>
                <a:gd name="connsiteX7" fmla="*/ 14183 w 170164"/>
                <a:gd name="connsiteY7" fmla="*/ 22193 h 106352"/>
                <a:gd name="connsiteX8" fmla="*/ 53131 w 170164"/>
                <a:gd name="connsiteY8" fmla="*/ 52843 h 106352"/>
                <a:gd name="connsiteX9" fmla="*/ 64525 w 170164"/>
                <a:gd name="connsiteY9" fmla="*/ 61816 h 106352"/>
                <a:gd name="connsiteX10" fmla="*/ 85082 w 170164"/>
                <a:gd name="connsiteY10" fmla="*/ 77994 h 106352"/>
                <a:gd name="connsiteX11" fmla="*/ 105639 w 170164"/>
                <a:gd name="connsiteY11" fmla="*/ 61816 h 106352"/>
                <a:gd name="connsiteX12" fmla="*/ 142068 w 170164"/>
                <a:gd name="connsiteY12" fmla="*/ 92177 h 106352"/>
                <a:gd name="connsiteX13" fmla="*/ 28084 w 170164"/>
                <a:gd name="connsiteY13" fmla="*/ 92177 h 106352"/>
                <a:gd name="connsiteX14" fmla="*/ 64512 w 170164"/>
                <a:gd name="connsiteY14" fmla="*/ 61816 h 106352"/>
                <a:gd name="connsiteX15" fmla="*/ 117034 w 170164"/>
                <a:gd name="connsiteY15" fmla="*/ 52849 h 106352"/>
                <a:gd name="connsiteX16" fmla="*/ 155982 w 170164"/>
                <a:gd name="connsiteY16" fmla="*/ 22200 h 106352"/>
                <a:gd name="connsiteX17" fmla="*/ 155982 w 170164"/>
                <a:gd name="connsiteY17" fmla="*/ 85311 h 106352"/>
                <a:gd name="connsiteX18" fmla="*/ 117034 w 170164"/>
                <a:gd name="connsiteY18" fmla="*/ 52856 h 10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0164" h="106352">
                  <a:moveTo>
                    <a:pt x="0" y="0"/>
                  </a:moveTo>
                  <a:lnTo>
                    <a:pt x="0" y="106353"/>
                  </a:lnTo>
                  <a:lnTo>
                    <a:pt x="170164" y="106353"/>
                  </a:lnTo>
                  <a:lnTo>
                    <a:pt x="170164" y="0"/>
                  </a:lnTo>
                  <a:lnTo>
                    <a:pt x="0" y="0"/>
                  </a:lnTo>
                  <a:close/>
                  <a:moveTo>
                    <a:pt x="53131" y="52849"/>
                  </a:moveTo>
                  <a:lnTo>
                    <a:pt x="14183" y="85305"/>
                  </a:lnTo>
                  <a:lnTo>
                    <a:pt x="14183" y="22193"/>
                  </a:lnTo>
                  <a:lnTo>
                    <a:pt x="53131" y="52843"/>
                  </a:lnTo>
                  <a:close/>
                  <a:moveTo>
                    <a:pt x="64525" y="61816"/>
                  </a:moveTo>
                  <a:lnTo>
                    <a:pt x="85082" y="77994"/>
                  </a:lnTo>
                  <a:lnTo>
                    <a:pt x="105639" y="61816"/>
                  </a:lnTo>
                  <a:lnTo>
                    <a:pt x="142068" y="92177"/>
                  </a:lnTo>
                  <a:lnTo>
                    <a:pt x="28084" y="92177"/>
                  </a:lnTo>
                  <a:lnTo>
                    <a:pt x="64512" y="61816"/>
                  </a:lnTo>
                  <a:close/>
                  <a:moveTo>
                    <a:pt x="117034" y="52849"/>
                  </a:moveTo>
                  <a:lnTo>
                    <a:pt x="155982" y="22200"/>
                  </a:lnTo>
                  <a:lnTo>
                    <a:pt x="155982" y="85311"/>
                  </a:lnTo>
                  <a:lnTo>
                    <a:pt x="117034" y="5285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70" name="Grupa 1369">
            <a:extLst>
              <a:ext uri="{FF2B5EF4-FFF2-40B4-BE49-F238E27FC236}">
                <a16:creationId xmlns:a16="http://schemas.microsoft.com/office/drawing/2014/main" id="{CEE1D16B-4FB3-2658-C885-CDD620978F8A}"/>
              </a:ext>
            </a:extLst>
          </p:cNvPr>
          <p:cNvGrpSpPr/>
          <p:nvPr userDrawn="1"/>
        </p:nvGrpSpPr>
        <p:grpSpPr>
          <a:xfrm>
            <a:off x="22062225" y="10712710"/>
            <a:ext cx="556999" cy="564944"/>
            <a:chOff x="5375759" y="7552682"/>
            <a:chExt cx="283920" cy="287970"/>
          </a:xfrm>
        </p:grpSpPr>
        <p:sp>
          <p:nvSpPr>
            <p:cNvPr id="1371" name="Dowolny kształt: kształt 1370">
              <a:extLst>
                <a:ext uri="{FF2B5EF4-FFF2-40B4-BE49-F238E27FC236}">
                  <a16:creationId xmlns:a16="http://schemas.microsoft.com/office/drawing/2014/main" id="{9CBADF7D-3117-307A-39ED-DE03BC3A62C1}"/>
                </a:ext>
              </a:extLst>
            </p:cNvPr>
            <p:cNvSpPr/>
            <p:nvPr/>
          </p:nvSpPr>
          <p:spPr>
            <a:xfrm>
              <a:off x="5508534" y="7552682"/>
              <a:ext cx="151145" cy="130895"/>
            </a:xfrm>
            <a:custGeom>
              <a:avLst/>
              <a:gdLst>
                <a:gd name="connsiteX0" fmla="*/ 113355 w 151145"/>
                <a:gd name="connsiteY0" fmla="*/ 0 h 130895"/>
                <a:gd name="connsiteX1" fmla="*/ 37783 w 151145"/>
                <a:gd name="connsiteY1" fmla="*/ 0 h 130895"/>
                <a:gd name="connsiteX2" fmla="*/ 0 w 151145"/>
                <a:gd name="connsiteY2" fmla="*/ 65448 h 130895"/>
                <a:gd name="connsiteX3" fmla="*/ 37783 w 151145"/>
                <a:gd name="connsiteY3" fmla="*/ 130896 h 130895"/>
                <a:gd name="connsiteX4" fmla="*/ 113355 w 151145"/>
                <a:gd name="connsiteY4" fmla="*/ 130896 h 130895"/>
                <a:gd name="connsiteX5" fmla="*/ 151145 w 151145"/>
                <a:gd name="connsiteY5" fmla="*/ 65448 h 130895"/>
                <a:gd name="connsiteX6" fmla="*/ 113355 w 151145"/>
                <a:gd name="connsiteY6" fmla="*/ 0 h 130895"/>
                <a:gd name="connsiteX7" fmla="*/ 113355 w 151145"/>
                <a:gd name="connsiteY7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145" h="130895">
                  <a:moveTo>
                    <a:pt x="113355" y="0"/>
                  </a:moveTo>
                  <a:lnTo>
                    <a:pt x="37783" y="0"/>
                  </a:lnTo>
                  <a:lnTo>
                    <a:pt x="0" y="65448"/>
                  </a:lnTo>
                  <a:lnTo>
                    <a:pt x="37783" y="130896"/>
                  </a:lnTo>
                  <a:lnTo>
                    <a:pt x="113355" y="130896"/>
                  </a:lnTo>
                  <a:lnTo>
                    <a:pt x="151145" y="65448"/>
                  </a:lnTo>
                  <a:lnTo>
                    <a:pt x="113355" y="0"/>
                  </a:lnTo>
                  <a:lnTo>
                    <a:pt x="11335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72" name="Dowolny kształt: kształt 1371">
              <a:extLst>
                <a:ext uri="{FF2B5EF4-FFF2-40B4-BE49-F238E27FC236}">
                  <a16:creationId xmlns:a16="http://schemas.microsoft.com/office/drawing/2014/main" id="{975789C1-96A3-812B-3B13-64236A775270}"/>
                </a:ext>
              </a:extLst>
            </p:cNvPr>
            <p:cNvSpPr/>
            <p:nvPr/>
          </p:nvSpPr>
          <p:spPr>
            <a:xfrm>
              <a:off x="5375759" y="7631219"/>
              <a:ext cx="151145" cy="130895"/>
            </a:xfrm>
            <a:custGeom>
              <a:avLst/>
              <a:gdLst>
                <a:gd name="connsiteX0" fmla="*/ 113355 w 151145"/>
                <a:gd name="connsiteY0" fmla="*/ 0 h 130895"/>
                <a:gd name="connsiteX1" fmla="*/ 37783 w 151145"/>
                <a:gd name="connsiteY1" fmla="*/ 0 h 130895"/>
                <a:gd name="connsiteX2" fmla="*/ 0 w 151145"/>
                <a:gd name="connsiteY2" fmla="*/ 65448 h 130895"/>
                <a:gd name="connsiteX3" fmla="*/ 37783 w 151145"/>
                <a:gd name="connsiteY3" fmla="*/ 130896 h 130895"/>
                <a:gd name="connsiteX4" fmla="*/ 113355 w 151145"/>
                <a:gd name="connsiteY4" fmla="*/ 130896 h 130895"/>
                <a:gd name="connsiteX5" fmla="*/ 151145 w 151145"/>
                <a:gd name="connsiteY5" fmla="*/ 65448 h 130895"/>
                <a:gd name="connsiteX6" fmla="*/ 113355 w 151145"/>
                <a:gd name="connsiteY6" fmla="*/ 0 h 130895"/>
                <a:gd name="connsiteX7" fmla="*/ 113355 w 151145"/>
                <a:gd name="connsiteY7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145" h="130895">
                  <a:moveTo>
                    <a:pt x="113355" y="0"/>
                  </a:moveTo>
                  <a:lnTo>
                    <a:pt x="37783" y="0"/>
                  </a:lnTo>
                  <a:lnTo>
                    <a:pt x="0" y="65448"/>
                  </a:lnTo>
                  <a:lnTo>
                    <a:pt x="37783" y="130896"/>
                  </a:lnTo>
                  <a:lnTo>
                    <a:pt x="113355" y="130896"/>
                  </a:lnTo>
                  <a:lnTo>
                    <a:pt x="151145" y="65448"/>
                  </a:lnTo>
                  <a:lnTo>
                    <a:pt x="113355" y="0"/>
                  </a:lnTo>
                  <a:lnTo>
                    <a:pt x="11335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73" name="Dowolny kształt: kształt 1372">
              <a:extLst>
                <a:ext uri="{FF2B5EF4-FFF2-40B4-BE49-F238E27FC236}">
                  <a16:creationId xmlns:a16="http://schemas.microsoft.com/office/drawing/2014/main" id="{661E7632-ACE0-591A-CCBA-CADD35EF333F}"/>
                </a:ext>
              </a:extLst>
            </p:cNvPr>
            <p:cNvSpPr/>
            <p:nvPr/>
          </p:nvSpPr>
          <p:spPr>
            <a:xfrm>
              <a:off x="5508534" y="7709757"/>
              <a:ext cx="151145" cy="130895"/>
            </a:xfrm>
            <a:custGeom>
              <a:avLst/>
              <a:gdLst>
                <a:gd name="connsiteX0" fmla="*/ 113355 w 151145"/>
                <a:gd name="connsiteY0" fmla="*/ 0 h 130895"/>
                <a:gd name="connsiteX1" fmla="*/ 37783 w 151145"/>
                <a:gd name="connsiteY1" fmla="*/ 0 h 130895"/>
                <a:gd name="connsiteX2" fmla="*/ 0 w 151145"/>
                <a:gd name="connsiteY2" fmla="*/ 65448 h 130895"/>
                <a:gd name="connsiteX3" fmla="*/ 37783 w 151145"/>
                <a:gd name="connsiteY3" fmla="*/ 130896 h 130895"/>
                <a:gd name="connsiteX4" fmla="*/ 113355 w 151145"/>
                <a:gd name="connsiteY4" fmla="*/ 130896 h 130895"/>
                <a:gd name="connsiteX5" fmla="*/ 151145 w 151145"/>
                <a:gd name="connsiteY5" fmla="*/ 65448 h 130895"/>
                <a:gd name="connsiteX6" fmla="*/ 113355 w 151145"/>
                <a:gd name="connsiteY6" fmla="*/ 0 h 130895"/>
                <a:gd name="connsiteX7" fmla="*/ 113355 w 151145"/>
                <a:gd name="connsiteY7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145" h="130895">
                  <a:moveTo>
                    <a:pt x="113355" y="0"/>
                  </a:moveTo>
                  <a:lnTo>
                    <a:pt x="37783" y="0"/>
                  </a:lnTo>
                  <a:lnTo>
                    <a:pt x="0" y="65448"/>
                  </a:lnTo>
                  <a:lnTo>
                    <a:pt x="37783" y="130896"/>
                  </a:lnTo>
                  <a:lnTo>
                    <a:pt x="113355" y="130896"/>
                  </a:lnTo>
                  <a:lnTo>
                    <a:pt x="151145" y="65448"/>
                  </a:lnTo>
                  <a:lnTo>
                    <a:pt x="113355" y="0"/>
                  </a:lnTo>
                  <a:lnTo>
                    <a:pt x="11335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74" name="Grafika 52">
            <a:extLst>
              <a:ext uri="{FF2B5EF4-FFF2-40B4-BE49-F238E27FC236}">
                <a16:creationId xmlns:a16="http://schemas.microsoft.com/office/drawing/2014/main" id="{958AC2B0-1644-2B2F-5BE6-921F8C6C196A}"/>
              </a:ext>
            </a:extLst>
          </p:cNvPr>
          <p:cNvGrpSpPr/>
          <p:nvPr userDrawn="1"/>
        </p:nvGrpSpPr>
        <p:grpSpPr>
          <a:xfrm>
            <a:off x="20716384" y="10712710"/>
            <a:ext cx="578016" cy="564944"/>
            <a:chOff x="4689741" y="7552682"/>
            <a:chExt cx="294633" cy="287970"/>
          </a:xfrm>
          <a:solidFill>
            <a:srgbClr val="212E39"/>
          </a:solidFill>
        </p:grpSpPr>
        <p:sp>
          <p:nvSpPr>
            <p:cNvPr id="1375" name="Dowolny kształt: kształt 1374">
              <a:extLst>
                <a:ext uri="{FF2B5EF4-FFF2-40B4-BE49-F238E27FC236}">
                  <a16:creationId xmlns:a16="http://schemas.microsoft.com/office/drawing/2014/main" id="{960ACF78-33D3-0FD2-D896-752EBF4A6335}"/>
                </a:ext>
              </a:extLst>
            </p:cNvPr>
            <p:cNvSpPr/>
            <p:nvPr/>
          </p:nvSpPr>
          <p:spPr>
            <a:xfrm>
              <a:off x="4689741" y="7552682"/>
              <a:ext cx="294633" cy="287970"/>
            </a:xfrm>
            <a:custGeom>
              <a:avLst/>
              <a:gdLst>
                <a:gd name="connsiteX0" fmla="*/ 294633 w 294633"/>
                <a:gd name="connsiteY0" fmla="*/ 78537 h 287970"/>
                <a:gd name="connsiteX1" fmla="*/ 249291 w 294633"/>
                <a:gd name="connsiteY1" fmla="*/ 0 h 287970"/>
                <a:gd name="connsiteX2" fmla="*/ 158606 w 294633"/>
                <a:gd name="connsiteY2" fmla="*/ 0 h 287970"/>
                <a:gd name="connsiteX3" fmla="*/ 120817 w 294633"/>
                <a:gd name="connsiteY3" fmla="*/ 65448 h 287970"/>
                <a:gd name="connsiteX4" fmla="*/ 45342 w 294633"/>
                <a:gd name="connsiteY4" fmla="*/ 65448 h 287970"/>
                <a:gd name="connsiteX5" fmla="*/ 0 w 294633"/>
                <a:gd name="connsiteY5" fmla="*/ 143985 h 287970"/>
                <a:gd name="connsiteX6" fmla="*/ 45342 w 294633"/>
                <a:gd name="connsiteY6" fmla="*/ 222523 h 287970"/>
                <a:gd name="connsiteX7" fmla="*/ 120817 w 294633"/>
                <a:gd name="connsiteY7" fmla="*/ 222523 h 287970"/>
                <a:gd name="connsiteX8" fmla="*/ 158606 w 294633"/>
                <a:gd name="connsiteY8" fmla="*/ 287971 h 287970"/>
                <a:gd name="connsiteX9" fmla="*/ 249291 w 294633"/>
                <a:gd name="connsiteY9" fmla="*/ 287971 h 287970"/>
                <a:gd name="connsiteX10" fmla="*/ 294633 w 294633"/>
                <a:gd name="connsiteY10" fmla="*/ 209433 h 287970"/>
                <a:gd name="connsiteX11" fmla="*/ 256844 w 294633"/>
                <a:gd name="connsiteY11" fmla="*/ 143985 h 287970"/>
                <a:gd name="connsiteX12" fmla="*/ 294633 w 294633"/>
                <a:gd name="connsiteY12" fmla="*/ 78537 h 287970"/>
                <a:gd name="connsiteX13" fmla="*/ 173718 w 294633"/>
                <a:gd name="connsiteY13" fmla="*/ 26179 h 287970"/>
                <a:gd name="connsiteX14" fmla="*/ 234179 w 294633"/>
                <a:gd name="connsiteY14" fmla="*/ 26179 h 287970"/>
                <a:gd name="connsiteX15" fmla="*/ 264409 w 294633"/>
                <a:gd name="connsiteY15" fmla="*/ 78537 h 287970"/>
                <a:gd name="connsiteX16" fmla="*/ 234179 w 294633"/>
                <a:gd name="connsiteY16" fmla="*/ 130896 h 287970"/>
                <a:gd name="connsiteX17" fmla="*/ 173823 w 294633"/>
                <a:gd name="connsiteY17" fmla="*/ 130896 h 287970"/>
                <a:gd name="connsiteX18" fmla="*/ 143547 w 294633"/>
                <a:gd name="connsiteY18" fmla="*/ 78472 h 287970"/>
                <a:gd name="connsiteX19" fmla="*/ 173725 w 294633"/>
                <a:gd name="connsiteY19" fmla="*/ 26179 h 287970"/>
                <a:gd name="connsiteX20" fmla="*/ 30230 w 294633"/>
                <a:gd name="connsiteY20" fmla="*/ 143985 h 287970"/>
                <a:gd name="connsiteX21" fmla="*/ 60461 w 294633"/>
                <a:gd name="connsiteY21" fmla="*/ 91627 h 287970"/>
                <a:gd name="connsiteX22" fmla="*/ 120817 w 294633"/>
                <a:gd name="connsiteY22" fmla="*/ 91627 h 287970"/>
                <a:gd name="connsiteX23" fmla="*/ 151047 w 294633"/>
                <a:gd name="connsiteY23" fmla="*/ 143985 h 287970"/>
                <a:gd name="connsiteX24" fmla="*/ 120817 w 294633"/>
                <a:gd name="connsiteY24" fmla="*/ 196344 h 287970"/>
                <a:gd name="connsiteX25" fmla="*/ 60461 w 294633"/>
                <a:gd name="connsiteY25" fmla="*/ 196344 h 287970"/>
                <a:gd name="connsiteX26" fmla="*/ 30230 w 294633"/>
                <a:gd name="connsiteY26" fmla="*/ 143985 h 287970"/>
                <a:gd name="connsiteX27" fmla="*/ 234179 w 294633"/>
                <a:gd name="connsiteY27" fmla="*/ 261791 h 287970"/>
                <a:gd name="connsiteX28" fmla="*/ 173718 w 294633"/>
                <a:gd name="connsiteY28" fmla="*/ 261791 h 287970"/>
                <a:gd name="connsiteX29" fmla="*/ 143540 w 294633"/>
                <a:gd name="connsiteY29" fmla="*/ 209498 h 287970"/>
                <a:gd name="connsiteX30" fmla="*/ 173816 w 294633"/>
                <a:gd name="connsiteY30" fmla="*/ 157075 h 287970"/>
                <a:gd name="connsiteX31" fmla="*/ 234172 w 294633"/>
                <a:gd name="connsiteY31" fmla="*/ 157075 h 287970"/>
                <a:gd name="connsiteX32" fmla="*/ 264403 w 294633"/>
                <a:gd name="connsiteY32" fmla="*/ 209433 h 287970"/>
                <a:gd name="connsiteX33" fmla="*/ 234172 w 294633"/>
                <a:gd name="connsiteY33" fmla="*/ 261791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4633" h="287970">
                  <a:moveTo>
                    <a:pt x="294633" y="78537"/>
                  </a:moveTo>
                  <a:lnTo>
                    <a:pt x="249291" y="0"/>
                  </a:lnTo>
                  <a:lnTo>
                    <a:pt x="158606" y="0"/>
                  </a:lnTo>
                  <a:lnTo>
                    <a:pt x="120817" y="65448"/>
                  </a:lnTo>
                  <a:lnTo>
                    <a:pt x="45342" y="65448"/>
                  </a:lnTo>
                  <a:lnTo>
                    <a:pt x="0" y="143985"/>
                  </a:lnTo>
                  <a:lnTo>
                    <a:pt x="45342" y="222523"/>
                  </a:lnTo>
                  <a:lnTo>
                    <a:pt x="120817" y="222523"/>
                  </a:lnTo>
                  <a:lnTo>
                    <a:pt x="158606" y="287971"/>
                  </a:lnTo>
                  <a:lnTo>
                    <a:pt x="249291" y="287971"/>
                  </a:lnTo>
                  <a:lnTo>
                    <a:pt x="294633" y="209433"/>
                  </a:lnTo>
                  <a:lnTo>
                    <a:pt x="256844" y="143985"/>
                  </a:lnTo>
                  <a:lnTo>
                    <a:pt x="294633" y="78537"/>
                  </a:lnTo>
                  <a:close/>
                  <a:moveTo>
                    <a:pt x="173718" y="26179"/>
                  </a:moveTo>
                  <a:lnTo>
                    <a:pt x="234179" y="26179"/>
                  </a:lnTo>
                  <a:lnTo>
                    <a:pt x="264409" y="78537"/>
                  </a:lnTo>
                  <a:lnTo>
                    <a:pt x="234179" y="130896"/>
                  </a:lnTo>
                  <a:lnTo>
                    <a:pt x="173823" y="130896"/>
                  </a:lnTo>
                  <a:lnTo>
                    <a:pt x="143547" y="78472"/>
                  </a:lnTo>
                  <a:lnTo>
                    <a:pt x="173725" y="26179"/>
                  </a:lnTo>
                  <a:close/>
                  <a:moveTo>
                    <a:pt x="30230" y="143985"/>
                  </a:moveTo>
                  <a:lnTo>
                    <a:pt x="60461" y="91627"/>
                  </a:lnTo>
                  <a:lnTo>
                    <a:pt x="120817" y="91627"/>
                  </a:lnTo>
                  <a:lnTo>
                    <a:pt x="151047" y="143985"/>
                  </a:lnTo>
                  <a:lnTo>
                    <a:pt x="120817" y="196344"/>
                  </a:lnTo>
                  <a:lnTo>
                    <a:pt x="60461" y="196344"/>
                  </a:lnTo>
                  <a:lnTo>
                    <a:pt x="30230" y="143985"/>
                  </a:lnTo>
                  <a:close/>
                  <a:moveTo>
                    <a:pt x="234179" y="261791"/>
                  </a:moveTo>
                  <a:lnTo>
                    <a:pt x="173718" y="261791"/>
                  </a:lnTo>
                  <a:lnTo>
                    <a:pt x="143540" y="209498"/>
                  </a:lnTo>
                  <a:lnTo>
                    <a:pt x="173816" y="157075"/>
                  </a:lnTo>
                  <a:lnTo>
                    <a:pt x="234172" y="157075"/>
                  </a:lnTo>
                  <a:lnTo>
                    <a:pt x="264403" y="209433"/>
                  </a:lnTo>
                  <a:lnTo>
                    <a:pt x="234172" y="26179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76" name="Dowolny kształt: kształt 1375">
              <a:extLst>
                <a:ext uri="{FF2B5EF4-FFF2-40B4-BE49-F238E27FC236}">
                  <a16:creationId xmlns:a16="http://schemas.microsoft.com/office/drawing/2014/main" id="{A7E81CD7-9506-3AF2-FE23-F998A691FF46}"/>
                </a:ext>
              </a:extLst>
            </p:cNvPr>
            <p:cNvSpPr/>
            <p:nvPr/>
          </p:nvSpPr>
          <p:spPr>
            <a:xfrm>
              <a:off x="4848348" y="7591950"/>
              <a:ext cx="90684" cy="78537"/>
            </a:xfrm>
            <a:custGeom>
              <a:avLst/>
              <a:gdLst>
                <a:gd name="connsiteX0" fmla="*/ 22671 w 90684"/>
                <a:gd name="connsiteY0" fmla="*/ 78537 h 78537"/>
                <a:gd name="connsiteX1" fmla="*/ 68013 w 90684"/>
                <a:gd name="connsiteY1" fmla="*/ 78537 h 78537"/>
                <a:gd name="connsiteX2" fmla="*/ 90685 w 90684"/>
                <a:gd name="connsiteY2" fmla="*/ 39269 h 78537"/>
                <a:gd name="connsiteX3" fmla="*/ 68013 w 90684"/>
                <a:gd name="connsiteY3" fmla="*/ 0 h 78537"/>
                <a:gd name="connsiteX4" fmla="*/ 22671 w 90684"/>
                <a:gd name="connsiteY4" fmla="*/ 0 h 78537"/>
                <a:gd name="connsiteX5" fmla="*/ 0 w 90684"/>
                <a:gd name="connsiteY5" fmla="*/ 39269 h 78537"/>
                <a:gd name="connsiteX6" fmla="*/ 22671 w 90684"/>
                <a:gd name="connsiteY6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84" h="78537">
                  <a:moveTo>
                    <a:pt x="22671" y="78537"/>
                  </a:moveTo>
                  <a:lnTo>
                    <a:pt x="68013" y="78537"/>
                  </a:lnTo>
                  <a:lnTo>
                    <a:pt x="90685" y="39269"/>
                  </a:lnTo>
                  <a:lnTo>
                    <a:pt x="68013" y="0"/>
                  </a:lnTo>
                  <a:lnTo>
                    <a:pt x="22671" y="0"/>
                  </a:lnTo>
                  <a:lnTo>
                    <a:pt x="0" y="39269"/>
                  </a:lnTo>
                  <a:lnTo>
                    <a:pt x="22671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77" name="Dowolny kształt: kształt 1376">
              <a:extLst>
                <a:ext uri="{FF2B5EF4-FFF2-40B4-BE49-F238E27FC236}">
                  <a16:creationId xmlns:a16="http://schemas.microsoft.com/office/drawing/2014/main" id="{2BF75716-6CA9-C2C7-D04E-2F6497647CE2}"/>
                </a:ext>
              </a:extLst>
            </p:cNvPr>
            <p:cNvSpPr/>
            <p:nvPr/>
          </p:nvSpPr>
          <p:spPr>
            <a:xfrm>
              <a:off x="4848348" y="7722846"/>
              <a:ext cx="90684" cy="78537"/>
            </a:xfrm>
            <a:custGeom>
              <a:avLst/>
              <a:gdLst>
                <a:gd name="connsiteX0" fmla="*/ 22671 w 90684"/>
                <a:gd name="connsiteY0" fmla="*/ 0 h 78537"/>
                <a:gd name="connsiteX1" fmla="*/ 0 w 90684"/>
                <a:gd name="connsiteY1" fmla="*/ 39269 h 78537"/>
                <a:gd name="connsiteX2" fmla="*/ 22671 w 90684"/>
                <a:gd name="connsiteY2" fmla="*/ 78537 h 78537"/>
                <a:gd name="connsiteX3" fmla="*/ 68013 w 90684"/>
                <a:gd name="connsiteY3" fmla="*/ 78537 h 78537"/>
                <a:gd name="connsiteX4" fmla="*/ 90685 w 90684"/>
                <a:gd name="connsiteY4" fmla="*/ 39269 h 78537"/>
                <a:gd name="connsiteX5" fmla="*/ 68013 w 90684"/>
                <a:gd name="connsiteY5" fmla="*/ 0 h 78537"/>
                <a:gd name="connsiteX6" fmla="*/ 22671 w 90684"/>
                <a:gd name="connsiteY6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84" h="78537">
                  <a:moveTo>
                    <a:pt x="22671" y="0"/>
                  </a:moveTo>
                  <a:lnTo>
                    <a:pt x="0" y="39269"/>
                  </a:lnTo>
                  <a:lnTo>
                    <a:pt x="22671" y="78537"/>
                  </a:lnTo>
                  <a:lnTo>
                    <a:pt x="68013" y="78537"/>
                  </a:lnTo>
                  <a:lnTo>
                    <a:pt x="90685" y="39269"/>
                  </a:lnTo>
                  <a:lnTo>
                    <a:pt x="68013" y="0"/>
                  </a:lnTo>
                  <a:lnTo>
                    <a:pt x="22671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78" name="Dowolny kształt: kształt 1377">
              <a:extLst>
                <a:ext uri="{FF2B5EF4-FFF2-40B4-BE49-F238E27FC236}">
                  <a16:creationId xmlns:a16="http://schemas.microsoft.com/office/drawing/2014/main" id="{B1A042F1-0B73-8C34-39A8-9773A824A122}"/>
                </a:ext>
              </a:extLst>
            </p:cNvPr>
            <p:cNvSpPr/>
            <p:nvPr/>
          </p:nvSpPr>
          <p:spPr>
            <a:xfrm>
              <a:off x="4735084" y="7657398"/>
              <a:ext cx="90691" cy="78537"/>
            </a:xfrm>
            <a:custGeom>
              <a:avLst/>
              <a:gdLst>
                <a:gd name="connsiteX0" fmla="*/ 90691 w 90691"/>
                <a:gd name="connsiteY0" fmla="*/ 39269 h 78537"/>
                <a:gd name="connsiteX1" fmla="*/ 68020 w 90691"/>
                <a:gd name="connsiteY1" fmla="*/ 0 h 78537"/>
                <a:gd name="connsiteX2" fmla="*/ 22671 w 90691"/>
                <a:gd name="connsiteY2" fmla="*/ 0 h 78537"/>
                <a:gd name="connsiteX3" fmla="*/ 0 w 90691"/>
                <a:gd name="connsiteY3" fmla="*/ 39269 h 78537"/>
                <a:gd name="connsiteX4" fmla="*/ 22671 w 90691"/>
                <a:gd name="connsiteY4" fmla="*/ 78537 h 78537"/>
                <a:gd name="connsiteX5" fmla="*/ 68020 w 90691"/>
                <a:gd name="connsiteY5" fmla="*/ 78537 h 78537"/>
                <a:gd name="connsiteX6" fmla="*/ 90691 w 90691"/>
                <a:gd name="connsiteY6" fmla="*/ 3926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91" h="78537">
                  <a:moveTo>
                    <a:pt x="90691" y="39269"/>
                  </a:moveTo>
                  <a:lnTo>
                    <a:pt x="68020" y="0"/>
                  </a:lnTo>
                  <a:lnTo>
                    <a:pt x="22671" y="0"/>
                  </a:lnTo>
                  <a:lnTo>
                    <a:pt x="0" y="39269"/>
                  </a:lnTo>
                  <a:lnTo>
                    <a:pt x="22671" y="78537"/>
                  </a:lnTo>
                  <a:lnTo>
                    <a:pt x="68020" y="78537"/>
                  </a:lnTo>
                  <a:lnTo>
                    <a:pt x="906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79" name="Grupa 1378">
            <a:extLst>
              <a:ext uri="{FF2B5EF4-FFF2-40B4-BE49-F238E27FC236}">
                <a16:creationId xmlns:a16="http://schemas.microsoft.com/office/drawing/2014/main" id="{FDADF865-B5AA-2D0F-A3E5-68190A239566}"/>
              </a:ext>
            </a:extLst>
          </p:cNvPr>
          <p:cNvGrpSpPr/>
          <p:nvPr userDrawn="1"/>
        </p:nvGrpSpPr>
        <p:grpSpPr>
          <a:xfrm>
            <a:off x="21384047" y="10712710"/>
            <a:ext cx="578016" cy="564944"/>
            <a:chOff x="5030070" y="7552682"/>
            <a:chExt cx="294633" cy="287970"/>
          </a:xfrm>
        </p:grpSpPr>
        <p:sp>
          <p:nvSpPr>
            <p:cNvPr id="1380" name="Dowolny kształt: kształt 1379">
              <a:extLst>
                <a:ext uri="{FF2B5EF4-FFF2-40B4-BE49-F238E27FC236}">
                  <a16:creationId xmlns:a16="http://schemas.microsoft.com/office/drawing/2014/main" id="{B8C1DB0F-D3B1-1481-DFEC-454B4A5CB7B2}"/>
                </a:ext>
              </a:extLst>
            </p:cNvPr>
            <p:cNvSpPr/>
            <p:nvPr/>
          </p:nvSpPr>
          <p:spPr>
            <a:xfrm>
              <a:off x="5030070" y="7552682"/>
              <a:ext cx="294633" cy="287970"/>
            </a:xfrm>
            <a:custGeom>
              <a:avLst/>
              <a:gdLst>
                <a:gd name="connsiteX0" fmla="*/ 249291 w 294633"/>
                <a:gd name="connsiteY0" fmla="*/ 287971 h 287970"/>
                <a:gd name="connsiteX1" fmla="*/ 158606 w 294633"/>
                <a:gd name="connsiteY1" fmla="*/ 287971 h 287970"/>
                <a:gd name="connsiteX2" fmla="*/ 120817 w 294633"/>
                <a:gd name="connsiteY2" fmla="*/ 222523 h 287970"/>
                <a:gd name="connsiteX3" fmla="*/ 45342 w 294633"/>
                <a:gd name="connsiteY3" fmla="*/ 222523 h 287970"/>
                <a:gd name="connsiteX4" fmla="*/ 0 w 294633"/>
                <a:gd name="connsiteY4" fmla="*/ 143985 h 287970"/>
                <a:gd name="connsiteX5" fmla="*/ 45342 w 294633"/>
                <a:gd name="connsiteY5" fmla="*/ 65448 h 287970"/>
                <a:gd name="connsiteX6" fmla="*/ 120817 w 294633"/>
                <a:gd name="connsiteY6" fmla="*/ 65448 h 287970"/>
                <a:gd name="connsiteX7" fmla="*/ 158606 w 294633"/>
                <a:gd name="connsiteY7" fmla="*/ 0 h 287970"/>
                <a:gd name="connsiteX8" fmla="*/ 249291 w 294633"/>
                <a:gd name="connsiteY8" fmla="*/ 0 h 287970"/>
                <a:gd name="connsiteX9" fmla="*/ 294633 w 294633"/>
                <a:gd name="connsiteY9" fmla="*/ 78537 h 287970"/>
                <a:gd name="connsiteX10" fmla="*/ 256844 w 294633"/>
                <a:gd name="connsiteY10" fmla="*/ 143985 h 287970"/>
                <a:gd name="connsiteX11" fmla="*/ 294633 w 294633"/>
                <a:gd name="connsiteY11" fmla="*/ 209433 h 287970"/>
                <a:gd name="connsiteX12" fmla="*/ 249291 w 294633"/>
                <a:gd name="connsiteY12" fmla="*/ 287971 h 287970"/>
                <a:gd name="connsiteX13" fmla="*/ 173718 w 294633"/>
                <a:gd name="connsiteY13" fmla="*/ 261791 h 287970"/>
                <a:gd name="connsiteX14" fmla="*/ 234179 w 294633"/>
                <a:gd name="connsiteY14" fmla="*/ 261791 h 287970"/>
                <a:gd name="connsiteX15" fmla="*/ 264410 w 294633"/>
                <a:gd name="connsiteY15" fmla="*/ 209433 h 287970"/>
                <a:gd name="connsiteX16" fmla="*/ 226620 w 294633"/>
                <a:gd name="connsiteY16" fmla="*/ 143985 h 287970"/>
                <a:gd name="connsiteX17" fmla="*/ 264410 w 294633"/>
                <a:gd name="connsiteY17" fmla="*/ 78537 h 287970"/>
                <a:gd name="connsiteX18" fmla="*/ 234179 w 294633"/>
                <a:gd name="connsiteY18" fmla="*/ 26179 h 287970"/>
                <a:gd name="connsiteX19" fmla="*/ 173718 w 294633"/>
                <a:gd name="connsiteY19" fmla="*/ 26179 h 287970"/>
                <a:gd name="connsiteX20" fmla="*/ 135929 w 294633"/>
                <a:gd name="connsiteY20" fmla="*/ 91627 h 287970"/>
                <a:gd name="connsiteX21" fmla="*/ 60454 w 294633"/>
                <a:gd name="connsiteY21" fmla="*/ 91627 h 287970"/>
                <a:gd name="connsiteX22" fmla="*/ 30224 w 294633"/>
                <a:gd name="connsiteY22" fmla="*/ 143985 h 287970"/>
                <a:gd name="connsiteX23" fmla="*/ 60454 w 294633"/>
                <a:gd name="connsiteY23" fmla="*/ 196344 h 287970"/>
                <a:gd name="connsiteX24" fmla="*/ 135929 w 294633"/>
                <a:gd name="connsiteY24" fmla="*/ 196344 h 287970"/>
                <a:gd name="connsiteX25" fmla="*/ 173718 w 294633"/>
                <a:gd name="connsiteY25" fmla="*/ 261791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94633" h="287970">
                  <a:moveTo>
                    <a:pt x="249291" y="287971"/>
                  </a:moveTo>
                  <a:lnTo>
                    <a:pt x="158606" y="287971"/>
                  </a:lnTo>
                  <a:lnTo>
                    <a:pt x="120817" y="222523"/>
                  </a:lnTo>
                  <a:lnTo>
                    <a:pt x="45342" y="222523"/>
                  </a:lnTo>
                  <a:lnTo>
                    <a:pt x="0" y="143985"/>
                  </a:lnTo>
                  <a:lnTo>
                    <a:pt x="45342" y="65448"/>
                  </a:lnTo>
                  <a:lnTo>
                    <a:pt x="120817" y="65448"/>
                  </a:lnTo>
                  <a:lnTo>
                    <a:pt x="158606" y="0"/>
                  </a:lnTo>
                  <a:lnTo>
                    <a:pt x="249291" y="0"/>
                  </a:lnTo>
                  <a:lnTo>
                    <a:pt x="294633" y="78537"/>
                  </a:lnTo>
                  <a:lnTo>
                    <a:pt x="256844" y="143985"/>
                  </a:lnTo>
                  <a:lnTo>
                    <a:pt x="294633" y="209433"/>
                  </a:lnTo>
                  <a:lnTo>
                    <a:pt x="249291" y="287971"/>
                  </a:lnTo>
                  <a:close/>
                  <a:moveTo>
                    <a:pt x="173718" y="261791"/>
                  </a:moveTo>
                  <a:lnTo>
                    <a:pt x="234179" y="261791"/>
                  </a:lnTo>
                  <a:lnTo>
                    <a:pt x="264410" y="209433"/>
                  </a:lnTo>
                  <a:lnTo>
                    <a:pt x="226620" y="143985"/>
                  </a:lnTo>
                  <a:lnTo>
                    <a:pt x="264410" y="78537"/>
                  </a:lnTo>
                  <a:lnTo>
                    <a:pt x="234179" y="26179"/>
                  </a:lnTo>
                  <a:lnTo>
                    <a:pt x="173718" y="26179"/>
                  </a:lnTo>
                  <a:lnTo>
                    <a:pt x="135929" y="91627"/>
                  </a:lnTo>
                  <a:lnTo>
                    <a:pt x="60454" y="91627"/>
                  </a:lnTo>
                  <a:lnTo>
                    <a:pt x="30224" y="143985"/>
                  </a:lnTo>
                  <a:lnTo>
                    <a:pt x="60454" y="196344"/>
                  </a:lnTo>
                  <a:lnTo>
                    <a:pt x="135929" y="196344"/>
                  </a:lnTo>
                  <a:lnTo>
                    <a:pt x="173718" y="26179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81" name="Dowolny kształt: kształt 1380">
              <a:extLst>
                <a:ext uri="{FF2B5EF4-FFF2-40B4-BE49-F238E27FC236}">
                  <a16:creationId xmlns:a16="http://schemas.microsoft.com/office/drawing/2014/main" id="{1025BF2D-D504-5F00-E3B5-D943ECC0D438}"/>
                </a:ext>
              </a:extLst>
            </p:cNvPr>
            <p:cNvSpPr/>
            <p:nvPr/>
          </p:nvSpPr>
          <p:spPr>
            <a:xfrm>
              <a:off x="5188677" y="7591950"/>
              <a:ext cx="90684" cy="78537"/>
            </a:xfrm>
            <a:custGeom>
              <a:avLst/>
              <a:gdLst>
                <a:gd name="connsiteX0" fmla="*/ 68013 w 90684"/>
                <a:gd name="connsiteY0" fmla="*/ 0 h 78537"/>
                <a:gd name="connsiteX1" fmla="*/ 22671 w 90684"/>
                <a:gd name="connsiteY1" fmla="*/ 0 h 78537"/>
                <a:gd name="connsiteX2" fmla="*/ 0 w 90684"/>
                <a:gd name="connsiteY2" fmla="*/ 39269 h 78537"/>
                <a:gd name="connsiteX3" fmla="*/ 22671 w 90684"/>
                <a:gd name="connsiteY3" fmla="*/ 78537 h 78537"/>
                <a:gd name="connsiteX4" fmla="*/ 68013 w 90684"/>
                <a:gd name="connsiteY4" fmla="*/ 78537 h 78537"/>
                <a:gd name="connsiteX5" fmla="*/ 90685 w 90684"/>
                <a:gd name="connsiteY5" fmla="*/ 39269 h 78537"/>
                <a:gd name="connsiteX6" fmla="*/ 68013 w 90684"/>
                <a:gd name="connsiteY6" fmla="*/ 0 h 78537"/>
                <a:gd name="connsiteX7" fmla="*/ 68013 w 90684"/>
                <a:gd name="connsiteY7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684" h="78537">
                  <a:moveTo>
                    <a:pt x="68013" y="0"/>
                  </a:moveTo>
                  <a:lnTo>
                    <a:pt x="22671" y="0"/>
                  </a:lnTo>
                  <a:lnTo>
                    <a:pt x="0" y="39269"/>
                  </a:lnTo>
                  <a:lnTo>
                    <a:pt x="22671" y="78537"/>
                  </a:lnTo>
                  <a:lnTo>
                    <a:pt x="68013" y="78537"/>
                  </a:lnTo>
                  <a:lnTo>
                    <a:pt x="90685" y="39269"/>
                  </a:lnTo>
                  <a:lnTo>
                    <a:pt x="68013" y="0"/>
                  </a:lnTo>
                  <a:lnTo>
                    <a:pt x="6801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82" name="Grafika 52">
            <a:extLst>
              <a:ext uri="{FF2B5EF4-FFF2-40B4-BE49-F238E27FC236}">
                <a16:creationId xmlns:a16="http://schemas.microsoft.com/office/drawing/2014/main" id="{1DAE6DA3-F86F-DB92-FDA7-1E5FF8AD35B1}"/>
              </a:ext>
            </a:extLst>
          </p:cNvPr>
          <p:cNvGrpSpPr/>
          <p:nvPr userDrawn="1"/>
        </p:nvGrpSpPr>
        <p:grpSpPr>
          <a:xfrm>
            <a:off x="27091392" y="4010407"/>
            <a:ext cx="616302" cy="616291"/>
            <a:chOff x="7939286" y="4136304"/>
            <a:chExt cx="314149" cy="314143"/>
          </a:xfrm>
          <a:solidFill>
            <a:srgbClr val="212E39"/>
          </a:solidFill>
        </p:grpSpPr>
        <p:sp>
          <p:nvSpPr>
            <p:cNvPr id="1383" name="Dowolny kształt: kształt 1382">
              <a:extLst>
                <a:ext uri="{FF2B5EF4-FFF2-40B4-BE49-F238E27FC236}">
                  <a16:creationId xmlns:a16="http://schemas.microsoft.com/office/drawing/2014/main" id="{863B856D-000A-F99F-EB51-CBB9361B6891}"/>
                </a:ext>
              </a:extLst>
            </p:cNvPr>
            <p:cNvSpPr/>
            <p:nvPr/>
          </p:nvSpPr>
          <p:spPr>
            <a:xfrm>
              <a:off x="8070182" y="4267200"/>
              <a:ext cx="52358" cy="117806"/>
            </a:xfrm>
            <a:custGeom>
              <a:avLst/>
              <a:gdLst>
                <a:gd name="connsiteX0" fmla="*/ 0 w 52358"/>
                <a:gd name="connsiteY0" fmla="*/ 117806 h 117806"/>
                <a:gd name="connsiteX1" fmla="*/ 26179 w 52358"/>
                <a:gd name="connsiteY1" fmla="*/ 117806 h 117806"/>
                <a:gd name="connsiteX2" fmla="*/ 52358 w 52358"/>
                <a:gd name="connsiteY2" fmla="*/ 91627 h 117806"/>
                <a:gd name="connsiteX3" fmla="*/ 52358 w 52358"/>
                <a:gd name="connsiteY3" fmla="*/ 0 h 117806"/>
                <a:gd name="connsiteX4" fmla="*/ 0 w 52358"/>
                <a:gd name="connsiteY4" fmla="*/ 0 h 117806"/>
                <a:gd name="connsiteX5" fmla="*/ 0 w 52358"/>
                <a:gd name="connsiteY5" fmla="*/ 117806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358" h="117806">
                  <a:moveTo>
                    <a:pt x="0" y="117806"/>
                  </a:moveTo>
                  <a:lnTo>
                    <a:pt x="26179" y="117806"/>
                  </a:lnTo>
                  <a:lnTo>
                    <a:pt x="52358" y="91627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84" name="Dowolny kształt: kształt 1383">
              <a:extLst>
                <a:ext uri="{FF2B5EF4-FFF2-40B4-BE49-F238E27FC236}">
                  <a16:creationId xmlns:a16="http://schemas.microsoft.com/office/drawing/2014/main" id="{D052D5FE-D636-58D3-E0D7-E3BB5087A102}"/>
                </a:ext>
              </a:extLst>
            </p:cNvPr>
            <p:cNvSpPr/>
            <p:nvPr/>
          </p:nvSpPr>
          <p:spPr>
            <a:xfrm>
              <a:off x="8070182" y="4201752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7"/>
                    <a:pt x="40638" y="52358"/>
                    <a:pt x="26179" y="52358"/>
                  </a:cubicBezTo>
                  <a:cubicBezTo>
                    <a:pt x="11721" y="52358"/>
                    <a:pt x="0" y="40637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8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85" name="Dowolny kształt: kształt 1384">
              <a:extLst>
                <a:ext uri="{FF2B5EF4-FFF2-40B4-BE49-F238E27FC236}">
                  <a16:creationId xmlns:a16="http://schemas.microsoft.com/office/drawing/2014/main" id="{7D70FBCD-26C5-E273-B0C4-EE4393078ABB}"/>
                </a:ext>
              </a:extLst>
            </p:cNvPr>
            <p:cNvSpPr/>
            <p:nvPr/>
          </p:nvSpPr>
          <p:spPr>
            <a:xfrm>
              <a:off x="7939286" y="4136304"/>
              <a:ext cx="314143" cy="170164"/>
            </a:xfrm>
            <a:custGeom>
              <a:avLst/>
              <a:gdLst>
                <a:gd name="connsiteX0" fmla="*/ 287971 w 314143"/>
                <a:gd name="connsiteY0" fmla="*/ 39269 h 170164"/>
                <a:gd name="connsiteX1" fmla="*/ 287971 w 314143"/>
                <a:gd name="connsiteY1" fmla="*/ 70167 h 170164"/>
                <a:gd name="connsiteX2" fmla="*/ 268146 w 314143"/>
                <a:gd name="connsiteY2" fmla="*/ 46003 h 170164"/>
                <a:gd name="connsiteX3" fmla="*/ 157075 w 314143"/>
                <a:gd name="connsiteY3" fmla="*/ 0 h 170164"/>
                <a:gd name="connsiteX4" fmla="*/ 46003 w 314143"/>
                <a:gd name="connsiteY4" fmla="*/ 46003 h 170164"/>
                <a:gd name="connsiteX5" fmla="*/ 0 w 314143"/>
                <a:gd name="connsiteY5" fmla="*/ 157075 h 170164"/>
                <a:gd name="connsiteX6" fmla="*/ 543 w 314143"/>
                <a:gd name="connsiteY6" fmla="*/ 170164 h 170164"/>
                <a:gd name="connsiteX7" fmla="*/ 26827 w 314143"/>
                <a:gd name="connsiteY7" fmla="*/ 170164 h 170164"/>
                <a:gd name="connsiteX8" fmla="*/ 26173 w 314143"/>
                <a:gd name="connsiteY8" fmla="*/ 157075 h 170164"/>
                <a:gd name="connsiteX9" fmla="*/ 157068 w 314143"/>
                <a:gd name="connsiteY9" fmla="*/ 26179 h 170164"/>
                <a:gd name="connsiteX10" fmla="*/ 270391 w 314143"/>
                <a:gd name="connsiteY10" fmla="*/ 91627 h 170164"/>
                <a:gd name="connsiteX11" fmla="*/ 235606 w 314143"/>
                <a:gd name="connsiteY11" fmla="*/ 91627 h 170164"/>
                <a:gd name="connsiteX12" fmla="*/ 235606 w 314143"/>
                <a:gd name="connsiteY12" fmla="*/ 117806 h 170164"/>
                <a:gd name="connsiteX13" fmla="*/ 314143 w 314143"/>
                <a:gd name="connsiteY13" fmla="*/ 117806 h 170164"/>
                <a:gd name="connsiteX14" fmla="*/ 314143 w 314143"/>
                <a:gd name="connsiteY14" fmla="*/ 39269 h 170164"/>
                <a:gd name="connsiteX15" fmla="*/ 287964 w 314143"/>
                <a:gd name="connsiteY15" fmla="*/ 39269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143" h="170164">
                  <a:moveTo>
                    <a:pt x="287971" y="39269"/>
                  </a:moveTo>
                  <a:lnTo>
                    <a:pt x="287971" y="70167"/>
                  </a:lnTo>
                  <a:cubicBezTo>
                    <a:pt x="282237" y="61567"/>
                    <a:pt x="275614" y="53477"/>
                    <a:pt x="268146" y="46003"/>
                  </a:cubicBezTo>
                  <a:cubicBezTo>
                    <a:pt x="238479" y="16336"/>
                    <a:pt x="199034" y="0"/>
                    <a:pt x="157075" y="0"/>
                  </a:cubicBezTo>
                  <a:cubicBezTo>
                    <a:pt x="115116" y="0"/>
                    <a:pt x="75671" y="16336"/>
                    <a:pt x="46003" y="46003"/>
                  </a:cubicBezTo>
                  <a:cubicBezTo>
                    <a:pt x="16336" y="75671"/>
                    <a:pt x="0" y="115116"/>
                    <a:pt x="0" y="157075"/>
                  </a:cubicBezTo>
                  <a:cubicBezTo>
                    <a:pt x="0" y="161466"/>
                    <a:pt x="190" y="165832"/>
                    <a:pt x="543" y="170164"/>
                  </a:cubicBezTo>
                  <a:lnTo>
                    <a:pt x="26827" y="170164"/>
                  </a:lnTo>
                  <a:cubicBezTo>
                    <a:pt x="26395" y="165858"/>
                    <a:pt x="26173" y="161493"/>
                    <a:pt x="26173" y="157075"/>
                  </a:cubicBezTo>
                  <a:cubicBezTo>
                    <a:pt x="26173" y="84899"/>
                    <a:pt x="84892" y="26179"/>
                    <a:pt x="157068" y="26179"/>
                  </a:cubicBezTo>
                  <a:cubicBezTo>
                    <a:pt x="205421" y="26179"/>
                    <a:pt x="247727" y="52535"/>
                    <a:pt x="270391" y="91627"/>
                  </a:cubicBezTo>
                  <a:lnTo>
                    <a:pt x="235606" y="91627"/>
                  </a:lnTo>
                  <a:lnTo>
                    <a:pt x="235606" y="117806"/>
                  </a:lnTo>
                  <a:lnTo>
                    <a:pt x="314143" y="117806"/>
                  </a:lnTo>
                  <a:lnTo>
                    <a:pt x="314143" y="39269"/>
                  </a:lnTo>
                  <a:lnTo>
                    <a:pt x="287964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86" name="Dowolny kształt: kształt 1385">
              <a:extLst>
                <a:ext uri="{FF2B5EF4-FFF2-40B4-BE49-F238E27FC236}">
                  <a16:creationId xmlns:a16="http://schemas.microsoft.com/office/drawing/2014/main" id="{BC71A97F-29D7-E2BE-5D2F-3BFA1BE62E8B}"/>
                </a:ext>
              </a:extLst>
            </p:cNvPr>
            <p:cNvSpPr/>
            <p:nvPr/>
          </p:nvSpPr>
          <p:spPr>
            <a:xfrm>
              <a:off x="7939286" y="4280283"/>
              <a:ext cx="314149" cy="170164"/>
            </a:xfrm>
            <a:custGeom>
              <a:avLst/>
              <a:gdLst>
                <a:gd name="connsiteX0" fmla="*/ 287316 w 314149"/>
                <a:gd name="connsiteY0" fmla="*/ 6 h 170164"/>
                <a:gd name="connsiteX1" fmla="*/ 287971 w 314149"/>
                <a:gd name="connsiteY1" fmla="*/ 13096 h 170164"/>
                <a:gd name="connsiteX2" fmla="*/ 157075 w 314149"/>
                <a:gd name="connsiteY2" fmla="*/ 143992 h 170164"/>
                <a:gd name="connsiteX3" fmla="*/ 44007 w 314149"/>
                <a:gd name="connsiteY3" fmla="*/ 78969 h 170164"/>
                <a:gd name="connsiteX4" fmla="*/ 78537 w 314149"/>
                <a:gd name="connsiteY4" fmla="*/ 78969 h 170164"/>
                <a:gd name="connsiteX5" fmla="*/ 78537 w 314149"/>
                <a:gd name="connsiteY5" fmla="*/ 52790 h 170164"/>
                <a:gd name="connsiteX6" fmla="*/ 32259 w 314149"/>
                <a:gd name="connsiteY6" fmla="*/ 52541 h 170164"/>
                <a:gd name="connsiteX7" fmla="*/ 32200 w 314149"/>
                <a:gd name="connsiteY7" fmla="*/ 52365 h 170164"/>
                <a:gd name="connsiteX8" fmla="*/ 4928 w 314149"/>
                <a:gd name="connsiteY8" fmla="*/ 52365 h 170164"/>
                <a:gd name="connsiteX9" fmla="*/ 4928 w 314149"/>
                <a:gd name="connsiteY9" fmla="*/ 52391 h 170164"/>
                <a:gd name="connsiteX10" fmla="*/ 0 w 314149"/>
                <a:gd name="connsiteY10" fmla="*/ 52365 h 170164"/>
                <a:gd name="connsiteX11" fmla="*/ 0 w 314149"/>
                <a:gd name="connsiteY11" fmla="*/ 131327 h 170164"/>
                <a:gd name="connsiteX12" fmla="*/ 26179 w 314149"/>
                <a:gd name="connsiteY12" fmla="*/ 131327 h 170164"/>
                <a:gd name="connsiteX13" fmla="*/ 26179 w 314149"/>
                <a:gd name="connsiteY13" fmla="*/ 99997 h 170164"/>
                <a:gd name="connsiteX14" fmla="*/ 46003 w 314149"/>
                <a:gd name="connsiteY14" fmla="*/ 124161 h 170164"/>
                <a:gd name="connsiteX15" fmla="*/ 157075 w 314149"/>
                <a:gd name="connsiteY15" fmla="*/ 170164 h 170164"/>
                <a:gd name="connsiteX16" fmla="*/ 268146 w 314149"/>
                <a:gd name="connsiteY16" fmla="*/ 124161 h 170164"/>
                <a:gd name="connsiteX17" fmla="*/ 314150 w 314149"/>
                <a:gd name="connsiteY17" fmla="*/ 13090 h 170164"/>
                <a:gd name="connsiteX18" fmla="*/ 313606 w 314149"/>
                <a:gd name="connsiteY18" fmla="*/ 0 h 170164"/>
                <a:gd name="connsiteX19" fmla="*/ 287322 w 314149"/>
                <a:gd name="connsiteY19" fmla="*/ 0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4149" h="170164">
                  <a:moveTo>
                    <a:pt x="287316" y="6"/>
                  </a:moveTo>
                  <a:cubicBezTo>
                    <a:pt x="287748" y="4313"/>
                    <a:pt x="287971" y="8678"/>
                    <a:pt x="287971" y="13096"/>
                  </a:cubicBezTo>
                  <a:cubicBezTo>
                    <a:pt x="287971" y="85272"/>
                    <a:pt x="229251" y="143992"/>
                    <a:pt x="157075" y="143992"/>
                  </a:cubicBezTo>
                  <a:cubicBezTo>
                    <a:pt x="108898" y="143992"/>
                    <a:pt x="66731" y="117832"/>
                    <a:pt x="44007" y="78969"/>
                  </a:cubicBezTo>
                  <a:lnTo>
                    <a:pt x="78537" y="78969"/>
                  </a:lnTo>
                  <a:lnTo>
                    <a:pt x="78537" y="52790"/>
                  </a:lnTo>
                  <a:lnTo>
                    <a:pt x="32259" y="52541"/>
                  </a:lnTo>
                  <a:cubicBezTo>
                    <a:pt x="32239" y="52483"/>
                    <a:pt x="32220" y="52423"/>
                    <a:pt x="32200" y="52365"/>
                  </a:cubicBezTo>
                  <a:lnTo>
                    <a:pt x="4928" y="52365"/>
                  </a:lnTo>
                  <a:lnTo>
                    <a:pt x="4928" y="52391"/>
                  </a:lnTo>
                  <a:lnTo>
                    <a:pt x="0" y="52365"/>
                  </a:lnTo>
                  <a:lnTo>
                    <a:pt x="0" y="131327"/>
                  </a:lnTo>
                  <a:lnTo>
                    <a:pt x="26179" y="131327"/>
                  </a:lnTo>
                  <a:lnTo>
                    <a:pt x="26179" y="99997"/>
                  </a:lnTo>
                  <a:cubicBezTo>
                    <a:pt x="31912" y="108597"/>
                    <a:pt x="38536" y="116687"/>
                    <a:pt x="46003" y="124161"/>
                  </a:cubicBezTo>
                  <a:cubicBezTo>
                    <a:pt x="75671" y="153828"/>
                    <a:pt x="115116" y="170164"/>
                    <a:pt x="157075" y="170164"/>
                  </a:cubicBezTo>
                  <a:cubicBezTo>
                    <a:pt x="199034" y="170164"/>
                    <a:pt x="238479" y="153828"/>
                    <a:pt x="268146" y="124161"/>
                  </a:cubicBezTo>
                  <a:cubicBezTo>
                    <a:pt x="297814" y="94494"/>
                    <a:pt x="314150" y="55048"/>
                    <a:pt x="314150" y="13090"/>
                  </a:cubicBezTo>
                  <a:cubicBezTo>
                    <a:pt x="314150" y="8698"/>
                    <a:pt x="313960" y="4332"/>
                    <a:pt x="313606" y="0"/>
                  </a:cubicBezTo>
                  <a:lnTo>
                    <a:pt x="28732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87" name="Grafika 52">
            <a:extLst>
              <a:ext uri="{FF2B5EF4-FFF2-40B4-BE49-F238E27FC236}">
                <a16:creationId xmlns:a16="http://schemas.microsoft.com/office/drawing/2014/main" id="{D3C8DE2A-6C9D-EF5D-C2AA-0AE1306854EA}"/>
              </a:ext>
            </a:extLst>
          </p:cNvPr>
          <p:cNvGrpSpPr/>
          <p:nvPr userDrawn="1"/>
        </p:nvGrpSpPr>
        <p:grpSpPr>
          <a:xfrm>
            <a:off x="25191122" y="4678070"/>
            <a:ext cx="385189" cy="616302"/>
            <a:chOff x="6970658" y="4476633"/>
            <a:chExt cx="196343" cy="314149"/>
          </a:xfrm>
          <a:solidFill>
            <a:srgbClr val="212E39"/>
          </a:solidFill>
        </p:grpSpPr>
        <p:sp>
          <p:nvSpPr>
            <p:cNvPr id="1388" name="Dowolny kształt: kształt 1387">
              <a:extLst>
                <a:ext uri="{FF2B5EF4-FFF2-40B4-BE49-F238E27FC236}">
                  <a16:creationId xmlns:a16="http://schemas.microsoft.com/office/drawing/2014/main" id="{609FB03B-E6CB-6CD1-216E-7052D29AC581}"/>
                </a:ext>
              </a:extLst>
            </p:cNvPr>
            <p:cNvSpPr/>
            <p:nvPr/>
          </p:nvSpPr>
          <p:spPr>
            <a:xfrm>
              <a:off x="6970658" y="4476633"/>
              <a:ext cx="196343" cy="235612"/>
            </a:xfrm>
            <a:custGeom>
              <a:avLst/>
              <a:gdLst>
                <a:gd name="connsiteX0" fmla="*/ 196344 w 196343"/>
                <a:gd name="connsiteY0" fmla="*/ 98172 h 235612"/>
                <a:gd name="connsiteX1" fmla="*/ 98172 w 196343"/>
                <a:gd name="connsiteY1" fmla="*/ 0 h 235612"/>
                <a:gd name="connsiteX2" fmla="*/ 0 w 196343"/>
                <a:gd name="connsiteY2" fmla="*/ 98172 h 235612"/>
                <a:gd name="connsiteX3" fmla="*/ 0 w 196343"/>
                <a:gd name="connsiteY3" fmla="*/ 104802 h 235612"/>
                <a:gd name="connsiteX4" fmla="*/ 39269 w 196343"/>
                <a:gd name="connsiteY4" fmla="*/ 104717 h 235612"/>
                <a:gd name="connsiteX5" fmla="*/ 39269 w 196343"/>
                <a:gd name="connsiteY5" fmla="*/ 98172 h 235612"/>
                <a:gd name="connsiteX6" fmla="*/ 98172 w 196343"/>
                <a:gd name="connsiteY6" fmla="*/ 39269 h 235612"/>
                <a:gd name="connsiteX7" fmla="*/ 157075 w 196343"/>
                <a:gd name="connsiteY7" fmla="*/ 98172 h 235612"/>
                <a:gd name="connsiteX8" fmla="*/ 98172 w 196343"/>
                <a:gd name="connsiteY8" fmla="*/ 157075 h 235612"/>
                <a:gd name="connsiteX9" fmla="*/ 91627 w 196343"/>
                <a:gd name="connsiteY9" fmla="*/ 157075 h 235612"/>
                <a:gd name="connsiteX10" fmla="*/ 78537 w 196343"/>
                <a:gd name="connsiteY10" fmla="*/ 183254 h 235612"/>
                <a:gd name="connsiteX11" fmla="*/ 78537 w 196343"/>
                <a:gd name="connsiteY11" fmla="*/ 235612 h 235612"/>
                <a:gd name="connsiteX12" fmla="*/ 117806 w 196343"/>
                <a:gd name="connsiteY12" fmla="*/ 235612 h 235612"/>
                <a:gd name="connsiteX13" fmla="*/ 117806 w 196343"/>
                <a:gd name="connsiteY13" fmla="*/ 194380 h 235612"/>
                <a:gd name="connsiteX14" fmla="*/ 196344 w 196343"/>
                <a:gd name="connsiteY14" fmla="*/ 98172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6343" h="235612">
                  <a:moveTo>
                    <a:pt x="196344" y="98172"/>
                  </a:moveTo>
                  <a:cubicBezTo>
                    <a:pt x="196344" y="43955"/>
                    <a:pt x="152389" y="0"/>
                    <a:pt x="98172" y="0"/>
                  </a:cubicBezTo>
                  <a:cubicBezTo>
                    <a:pt x="43955" y="0"/>
                    <a:pt x="0" y="43955"/>
                    <a:pt x="0" y="98172"/>
                  </a:cubicBezTo>
                  <a:lnTo>
                    <a:pt x="0" y="104802"/>
                  </a:lnTo>
                  <a:lnTo>
                    <a:pt x="39269" y="104717"/>
                  </a:lnTo>
                  <a:lnTo>
                    <a:pt x="39269" y="98172"/>
                  </a:lnTo>
                  <a:cubicBezTo>
                    <a:pt x="39269" y="65690"/>
                    <a:pt x="65690" y="39269"/>
                    <a:pt x="98172" y="39269"/>
                  </a:cubicBezTo>
                  <a:cubicBezTo>
                    <a:pt x="130653" y="39269"/>
                    <a:pt x="157075" y="65690"/>
                    <a:pt x="157075" y="98172"/>
                  </a:cubicBezTo>
                  <a:cubicBezTo>
                    <a:pt x="157075" y="130653"/>
                    <a:pt x="130653" y="157075"/>
                    <a:pt x="98172" y="157075"/>
                  </a:cubicBezTo>
                  <a:lnTo>
                    <a:pt x="91627" y="157075"/>
                  </a:lnTo>
                  <a:lnTo>
                    <a:pt x="78537" y="183254"/>
                  </a:lnTo>
                  <a:lnTo>
                    <a:pt x="78537" y="235612"/>
                  </a:lnTo>
                  <a:lnTo>
                    <a:pt x="117806" y="235612"/>
                  </a:lnTo>
                  <a:lnTo>
                    <a:pt x="117806" y="194380"/>
                  </a:lnTo>
                  <a:cubicBezTo>
                    <a:pt x="162618" y="185283"/>
                    <a:pt x="196344" y="145667"/>
                    <a:pt x="196344" y="98172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89" name="Dowolny kształt: kształt 1388">
              <a:extLst>
                <a:ext uri="{FF2B5EF4-FFF2-40B4-BE49-F238E27FC236}">
                  <a16:creationId xmlns:a16="http://schemas.microsoft.com/office/drawing/2014/main" id="{CE405968-0415-3086-54EE-F88BFE225E91}"/>
                </a:ext>
              </a:extLst>
            </p:cNvPr>
            <p:cNvSpPr/>
            <p:nvPr/>
          </p:nvSpPr>
          <p:spPr>
            <a:xfrm>
              <a:off x="7036106" y="4738424"/>
              <a:ext cx="52358" cy="52358"/>
            </a:xfrm>
            <a:custGeom>
              <a:avLst/>
              <a:gdLst>
                <a:gd name="connsiteX0" fmla="*/ 0 w 52358"/>
                <a:gd name="connsiteY0" fmla="*/ 26179 h 52358"/>
                <a:gd name="connsiteX1" fmla="*/ 26179 w 52358"/>
                <a:gd name="connsiteY1" fmla="*/ 52358 h 52358"/>
                <a:gd name="connsiteX2" fmla="*/ 52358 w 52358"/>
                <a:gd name="connsiteY2" fmla="*/ 52358 h 52358"/>
                <a:gd name="connsiteX3" fmla="*/ 52358 w 52358"/>
                <a:gd name="connsiteY3" fmla="*/ 0 h 52358"/>
                <a:gd name="connsiteX4" fmla="*/ 0 w 52358"/>
                <a:gd name="connsiteY4" fmla="*/ 0 h 52358"/>
                <a:gd name="connsiteX5" fmla="*/ 0 w 52358"/>
                <a:gd name="connsiteY5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358" h="52358">
                  <a:moveTo>
                    <a:pt x="0" y="26179"/>
                  </a:moveTo>
                  <a:lnTo>
                    <a:pt x="26179" y="52358"/>
                  </a:lnTo>
                  <a:lnTo>
                    <a:pt x="52358" y="52358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90" name="Grupa 1389">
            <a:extLst>
              <a:ext uri="{FF2B5EF4-FFF2-40B4-BE49-F238E27FC236}">
                <a16:creationId xmlns:a16="http://schemas.microsoft.com/office/drawing/2014/main" id="{99FDE412-704F-78A1-3659-AAA1C92B1B46}"/>
              </a:ext>
            </a:extLst>
          </p:cNvPr>
          <p:cNvGrpSpPr/>
          <p:nvPr userDrawn="1"/>
        </p:nvGrpSpPr>
        <p:grpSpPr>
          <a:xfrm>
            <a:off x="25756068" y="4678070"/>
            <a:ext cx="616805" cy="616302"/>
            <a:chOff x="7258629" y="4476633"/>
            <a:chExt cx="314405" cy="314149"/>
          </a:xfrm>
        </p:grpSpPr>
        <p:sp>
          <p:nvSpPr>
            <p:cNvPr id="1391" name="Dowolny kształt: kształt 1390">
              <a:extLst>
                <a:ext uri="{FF2B5EF4-FFF2-40B4-BE49-F238E27FC236}">
                  <a16:creationId xmlns:a16="http://schemas.microsoft.com/office/drawing/2014/main" id="{19C0E5A1-82D3-5BC3-CB3C-E1F1F60967F5}"/>
                </a:ext>
              </a:extLst>
            </p:cNvPr>
            <p:cNvSpPr/>
            <p:nvPr/>
          </p:nvSpPr>
          <p:spPr>
            <a:xfrm>
              <a:off x="7258629" y="4476633"/>
              <a:ext cx="314405" cy="314149"/>
            </a:xfrm>
            <a:custGeom>
              <a:avLst/>
              <a:gdLst>
                <a:gd name="connsiteX0" fmla="*/ 288226 w 314405"/>
                <a:gd name="connsiteY0" fmla="*/ 274881 h 314149"/>
                <a:gd name="connsiteX1" fmla="*/ 248957 w 314405"/>
                <a:gd name="connsiteY1" fmla="*/ 235612 h 314149"/>
                <a:gd name="connsiteX2" fmla="*/ 26434 w 314405"/>
                <a:gd name="connsiteY2" fmla="*/ 235612 h 314149"/>
                <a:gd name="connsiteX3" fmla="*/ 26434 w 314405"/>
                <a:gd name="connsiteY3" fmla="*/ 26179 h 314149"/>
                <a:gd name="connsiteX4" fmla="*/ 288226 w 314405"/>
                <a:gd name="connsiteY4" fmla="*/ 26179 h 314149"/>
                <a:gd name="connsiteX5" fmla="*/ 288226 w 314405"/>
                <a:gd name="connsiteY5" fmla="*/ 0 h 314149"/>
                <a:gd name="connsiteX6" fmla="*/ 26173 w 314405"/>
                <a:gd name="connsiteY6" fmla="*/ 0 h 314149"/>
                <a:gd name="connsiteX7" fmla="*/ 0 w 314405"/>
                <a:gd name="connsiteY7" fmla="*/ 24058 h 314149"/>
                <a:gd name="connsiteX8" fmla="*/ 255 w 314405"/>
                <a:gd name="connsiteY8" fmla="*/ 235612 h 314149"/>
                <a:gd name="connsiteX9" fmla="*/ 26434 w 314405"/>
                <a:gd name="connsiteY9" fmla="*/ 261791 h 314149"/>
                <a:gd name="connsiteX10" fmla="*/ 235868 w 314405"/>
                <a:gd name="connsiteY10" fmla="*/ 261791 h 314149"/>
                <a:gd name="connsiteX11" fmla="*/ 288226 w 314405"/>
                <a:gd name="connsiteY11" fmla="*/ 314150 h 314149"/>
                <a:gd name="connsiteX12" fmla="*/ 314405 w 314405"/>
                <a:gd name="connsiteY12" fmla="*/ 288154 h 314149"/>
                <a:gd name="connsiteX13" fmla="*/ 314405 w 314405"/>
                <a:gd name="connsiteY13" fmla="*/ 26179 h 314149"/>
                <a:gd name="connsiteX14" fmla="*/ 288226 w 314405"/>
                <a:gd name="connsiteY14" fmla="*/ 0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4405" h="314149">
                  <a:moveTo>
                    <a:pt x="288226" y="274881"/>
                  </a:moveTo>
                  <a:lnTo>
                    <a:pt x="248957" y="235612"/>
                  </a:lnTo>
                  <a:lnTo>
                    <a:pt x="26434" y="235612"/>
                  </a:lnTo>
                  <a:lnTo>
                    <a:pt x="26434" y="26179"/>
                  </a:lnTo>
                  <a:lnTo>
                    <a:pt x="288226" y="26179"/>
                  </a:lnTo>
                  <a:moveTo>
                    <a:pt x="288226" y="0"/>
                  </a:moveTo>
                  <a:lnTo>
                    <a:pt x="26173" y="0"/>
                  </a:lnTo>
                  <a:lnTo>
                    <a:pt x="0" y="24058"/>
                  </a:lnTo>
                  <a:lnTo>
                    <a:pt x="255" y="235612"/>
                  </a:lnTo>
                  <a:lnTo>
                    <a:pt x="26434" y="261791"/>
                  </a:lnTo>
                  <a:lnTo>
                    <a:pt x="235868" y="261791"/>
                  </a:lnTo>
                  <a:lnTo>
                    <a:pt x="288226" y="314150"/>
                  </a:lnTo>
                  <a:lnTo>
                    <a:pt x="314405" y="288154"/>
                  </a:lnTo>
                  <a:lnTo>
                    <a:pt x="314405" y="26179"/>
                  </a:lnTo>
                  <a:lnTo>
                    <a:pt x="28822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1392" name="Grafika 52">
              <a:extLst>
                <a:ext uri="{FF2B5EF4-FFF2-40B4-BE49-F238E27FC236}">
                  <a16:creationId xmlns:a16="http://schemas.microsoft.com/office/drawing/2014/main" id="{B69D88A5-93E9-BADD-11C1-0094B593603F}"/>
                </a:ext>
              </a:extLst>
            </p:cNvPr>
            <p:cNvGrpSpPr/>
            <p:nvPr/>
          </p:nvGrpSpPr>
          <p:grpSpPr>
            <a:xfrm>
              <a:off x="7351892" y="4515901"/>
              <a:ext cx="114533" cy="183253"/>
              <a:chOff x="7351892" y="4515901"/>
              <a:chExt cx="114533" cy="183253"/>
            </a:xfrm>
            <a:solidFill>
              <a:srgbClr val="212E39"/>
            </a:solidFill>
          </p:grpSpPr>
          <p:sp>
            <p:nvSpPr>
              <p:cNvPr id="1393" name="Dowolny kształt: kształt 1392">
                <a:extLst>
                  <a:ext uri="{FF2B5EF4-FFF2-40B4-BE49-F238E27FC236}">
                    <a16:creationId xmlns:a16="http://schemas.microsoft.com/office/drawing/2014/main" id="{11FC7271-572C-BCD2-490C-0E68E6E63D71}"/>
                  </a:ext>
                </a:extLst>
              </p:cNvPr>
              <p:cNvSpPr/>
              <p:nvPr/>
            </p:nvSpPr>
            <p:spPr>
              <a:xfrm>
                <a:off x="7351892" y="4515901"/>
                <a:ext cx="114533" cy="137440"/>
              </a:xfrm>
              <a:custGeom>
                <a:avLst/>
                <a:gdLst>
                  <a:gd name="connsiteX0" fmla="*/ 114534 w 114533"/>
                  <a:gd name="connsiteY0" fmla="*/ 57267 h 137440"/>
                  <a:gd name="connsiteX1" fmla="*/ 57267 w 114533"/>
                  <a:gd name="connsiteY1" fmla="*/ 0 h 137440"/>
                  <a:gd name="connsiteX2" fmla="*/ 0 w 114533"/>
                  <a:gd name="connsiteY2" fmla="*/ 57267 h 137440"/>
                  <a:gd name="connsiteX3" fmla="*/ 0 w 114533"/>
                  <a:gd name="connsiteY3" fmla="*/ 61135 h 137440"/>
                  <a:gd name="connsiteX4" fmla="*/ 22907 w 114533"/>
                  <a:gd name="connsiteY4" fmla="*/ 61083 h 137440"/>
                  <a:gd name="connsiteX5" fmla="*/ 22907 w 114533"/>
                  <a:gd name="connsiteY5" fmla="*/ 57267 h 137440"/>
                  <a:gd name="connsiteX6" fmla="*/ 57267 w 114533"/>
                  <a:gd name="connsiteY6" fmla="*/ 22907 h 137440"/>
                  <a:gd name="connsiteX7" fmla="*/ 91627 w 114533"/>
                  <a:gd name="connsiteY7" fmla="*/ 57267 h 137440"/>
                  <a:gd name="connsiteX8" fmla="*/ 57267 w 114533"/>
                  <a:gd name="connsiteY8" fmla="*/ 91627 h 137440"/>
                  <a:gd name="connsiteX9" fmla="*/ 53451 w 114533"/>
                  <a:gd name="connsiteY9" fmla="*/ 91627 h 137440"/>
                  <a:gd name="connsiteX10" fmla="*/ 45814 w 114533"/>
                  <a:gd name="connsiteY10" fmla="*/ 106896 h 137440"/>
                  <a:gd name="connsiteX11" fmla="*/ 45814 w 114533"/>
                  <a:gd name="connsiteY11" fmla="*/ 137440 h 137440"/>
                  <a:gd name="connsiteX12" fmla="*/ 68720 w 114533"/>
                  <a:gd name="connsiteY12" fmla="*/ 137440 h 137440"/>
                  <a:gd name="connsiteX13" fmla="*/ 68720 w 114533"/>
                  <a:gd name="connsiteY13" fmla="*/ 113388 h 137440"/>
                  <a:gd name="connsiteX14" fmla="*/ 114534 w 114533"/>
                  <a:gd name="connsiteY14" fmla="*/ 57267 h 13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4533" h="137440">
                    <a:moveTo>
                      <a:pt x="114534" y="57267"/>
                    </a:moveTo>
                    <a:cubicBezTo>
                      <a:pt x="114534" y="25636"/>
                      <a:pt x="88898" y="0"/>
                      <a:pt x="57267" y="0"/>
                    </a:cubicBezTo>
                    <a:cubicBezTo>
                      <a:pt x="25636" y="0"/>
                      <a:pt x="0" y="25636"/>
                      <a:pt x="0" y="57267"/>
                    </a:cubicBezTo>
                    <a:lnTo>
                      <a:pt x="0" y="61135"/>
                    </a:lnTo>
                    <a:lnTo>
                      <a:pt x="22907" y="61083"/>
                    </a:lnTo>
                    <a:lnTo>
                      <a:pt x="22907" y="57267"/>
                    </a:lnTo>
                    <a:cubicBezTo>
                      <a:pt x="22907" y="38320"/>
                      <a:pt x="38320" y="22907"/>
                      <a:pt x="57267" y="22907"/>
                    </a:cubicBezTo>
                    <a:cubicBezTo>
                      <a:pt x="76214" y="22907"/>
                      <a:pt x="91627" y="38320"/>
                      <a:pt x="91627" y="57267"/>
                    </a:cubicBezTo>
                    <a:cubicBezTo>
                      <a:pt x="91627" y="76214"/>
                      <a:pt x="76214" y="91627"/>
                      <a:pt x="57267" y="91627"/>
                    </a:cubicBezTo>
                    <a:lnTo>
                      <a:pt x="53451" y="91627"/>
                    </a:lnTo>
                    <a:lnTo>
                      <a:pt x="45814" y="106896"/>
                    </a:lnTo>
                    <a:lnTo>
                      <a:pt x="45814" y="137440"/>
                    </a:lnTo>
                    <a:lnTo>
                      <a:pt x="68720" y="137440"/>
                    </a:lnTo>
                    <a:lnTo>
                      <a:pt x="68720" y="113388"/>
                    </a:lnTo>
                    <a:cubicBezTo>
                      <a:pt x="94860" y="108081"/>
                      <a:pt x="114534" y="84971"/>
                      <a:pt x="114534" y="57267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394" name="Dowolny kształt: kształt 1393">
                <a:extLst>
                  <a:ext uri="{FF2B5EF4-FFF2-40B4-BE49-F238E27FC236}">
                    <a16:creationId xmlns:a16="http://schemas.microsoft.com/office/drawing/2014/main" id="{37A70C67-EDDE-026F-E45F-E14D09E81C46}"/>
                  </a:ext>
                </a:extLst>
              </p:cNvPr>
              <p:cNvSpPr/>
              <p:nvPr/>
            </p:nvSpPr>
            <p:spPr>
              <a:xfrm>
                <a:off x="7390068" y="4668611"/>
                <a:ext cx="30544" cy="30544"/>
              </a:xfrm>
              <a:custGeom>
                <a:avLst/>
                <a:gdLst>
                  <a:gd name="connsiteX0" fmla="*/ 0 w 30544"/>
                  <a:gd name="connsiteY0" fmla="*/ 15275 h 30544"/>
                  <a:gd name="connsiteX1" fmla="*/ 15275 w 30544"/>
                  <a:gd name="connsiteY1" fmla="*/ 30544 h 30544"/>
                  <a:gd name="connsiteX2" fmla="*/ 30544 w 30544"/>
                  <a:gd name="connsiteY2" fmla="*/ 30544 h 30544"/>
                  <a:gd name="connsiteX3" fmla="*/ 30544 w 30544"/>
                  <a:gd name="connsiteY3" fmla="*/ 0 h 30544"/>
                  <a:gd name="connsiteX4" fmla="*/ 0 w 30544"/>
                  <a:gd name="connsiteY4" fmla="*/ 0 h 30544"/>
                  <a:gd name="connsiteX5" fmla="*/ 0 w 30544"/>
                  <a:gd name="connsiteY5" fmla="*/ 15275 h 3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544" h="30544">
                    <a:moveTo>
                      <a:pt x="0" y="15275"/>
                    </a:moveTo>
                    <a:lnTo>
                      <a:pt x="15275" y="30544"/>
                    </a:lnTo>
                    <a:lnTo>
                      <a:pt x="30544" y="30544"/>
                    </a:lnTo>
                    <a:lnTo>
                      <a:pt x="30544" y="0"/>
                    </a:lnTo>
                    <a:lnTo>
                      <a:pt x="0" y="0"/>
                    </a:lnTo>
                    <a:lnTo>
                      <a:pt x="0" y="15275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</p:grpSp>
      <p:sp>
        <p:nvSpPr>
          <p:cNvPr id="1395" name="Dowolny kształt: kształt 1394">
            <a:extLst>
              <a:ext uri="{FF2B5EF4-FFF2-40B4-BE49-F238E27FC236}">
                <a16:creationId xmlns:a16="http://schemas.microsoft.com/office/drawing/2014/main" id="{FF96E9C4-BE41-4E91-D6B6-B4D80E37BFDE}"/>
              </a:ext>
            </a:extLst>
          </p:cNvPr>
          <p:cNvSpPr/>
          <p:nvPr userDrawn="1"/>
        </p:nvSpPr>
        <p:spPr>
          <a:xfrm>
            <a:off x="26423229" y="4678070"/>
            <a:ext cx="616805" cy="616302"/>
          </a:xfrm>
          <a:custGeom>
            <a:avLst/>
            <a:gdLst>
              <a:gd name="connsiteX0" fmla="*/ 288226 w 314405"/>
              <a:gd name="connsiteY0" fmla="*/ 0 h 314149"/>
              <a:gd name="connsiteX1" fmla="*/ 26173 w 314405"/>
              <a:gd name="connsiteY1" fmla="*/ 0 h 314149"/>
              <a:gd name="connsiteX2" fmla="*/ 0 w 314405"/>
              <a:gd name="connsiteY2" fmla="*/ 24058 h 314149"/>
              <a:gd name="connsiteX3" fmla="*/ 255 w 314405"/>
              <a:gd name="connsiteY3" fmla="*/ 235612 h 314149"/>
              <a:gd name="connsiteX4" fmla="*/ 26434 w 314405"/>
              <a:gd name="connsiteY4" fmla="*/ 261791 h 314149"/>
              <a:gd name="connsiteX5" fmla="*/ 235868 w 314405"/>
              <a:gd name="connsiteY5" fmla="*/ 261791 h 314149"/>
              <a:gd name="connsiteX6" fmla="*/ 288226 w 314405"/>
              <a:gd name="connsiteY6" fmla="*/ 314150 h 314149"/>
              <a:gd name="connsiteX7" fmla="*/ 314405 w 314405"/>
              <a:gd name="connsiteY7" fmla="*/ 288154 h 314149"/>
              <a:gd name="connsiteX8" fmla="*/ 314405 w 314405"/>
              <a:gd name="connsiteY8" fmla="*/ 26179 h 314149"/>
              <a:gd name="connsiteX9" fmla="*/ 288226 w 314405"/>
              <a:gd name="connsiteY9" fmla="*/ 0 h 314149"/>
              <a:gd name="connsiteX10" fmla="*/ 162239 w 314405"/>
              <a:gd name="connsiteY10" fmla="*/ 222523 h 314149"/>
              <a:gd name="connsiteX11" fmla="*/ 146970 w 314405"/>
              <a:gd name="connsiteY11" fmla="*/ 222523 h 314149"/>
              <a:gd name="connsiteX12" fmla="*/ 131701 w 314405"/>
              <a:gd name="connsiteY12" fmla="*/ 207254 h 314149"/>
              <a:gd name="connsiteX13" fmla="*/ 131701 w 314405"/>
              <a:gd name="connsiteY13" fmla="*/ 191985 h 314149"/>
              <a:gd name="connsiteX14" fmla="*/ 162245 w 314405"/>
              <a:gd name="connsiteY14" fmla="*/ 191985 h 314149"/>
              <a:gd name="connsiteX15" fmla="*/ 162245 w 314405"/>
              <a:gd name="connsiteY15" fmla="*/ 222529 h 314149"/>
              <a:gd name="connsiteX16" fmla="*/ 162239 w 314405"/>
              <a:gd name="connsiteY16" fmla="*/ 152657 h 314149"/>
              <a:gd name="connsiteX17" fmla="*/ 162239 w 314405"/>
              <a:gd name="connsiteY17" fmla="*/ 176709 h 314149"/>
              <a:gd name="connsiteX18" fmla="*/ 139332 w 314405"/>
              <a:gd name="connsiteY18" fmla="*/ 176709 h 314149"/>
              <a:gd name="connsiteX19" fmla="*/ 139332 w 314405"/>
              <a:gd name="connsiteY19" fmla="*/ 146165 h 314149"/>
              <a:gd name="connsiteX20" fmla="*/ 146970 w 314405"/>
              <a:gd name="connsiteY20" fmla="*/ 130896 h 314149"/>
              <a:gd name="connsiteX21" fmla="*/ 150785 w 314405"/>
              <a:gd name="connsiteY21" fmla="*/ 130896 h 314149"/>
              <a:gd name="connsiteX22" fmla="*/ 185146 w 314405"/>
              <a:gd name="connsiteY22" fmla="*/ 96536 h 314149"/>
              <a:gd name="connsiteX23" fmla="*/ 150785 w 314405"/>
              <a:gd name="connsiteY23" fmla="*/ 62175 h 314149"/>
              <a:gd name="connsiteX24" fmla="*/ 116425 w 314405"/>
              <a:gd name="connsiteY24" fmla="*/ 96536 h 314149"/>
              <a:gd name="connsiteX25" fmla="*/ 116425 w 314405"/>
              <a:gd name="connsiteY25" fmla="*/ 100351 h 314149"/>
              <a:gd name="connsiteX26" fmla="*/ 93519 w 314405"/>
              <a:gd name="connsiteY26" fmla="*/ 100404 h 314149"/>
              <a:gd name="connsiteX27" fmla="*/ 93519 w 314405"/>
              <a:gd name="connsiteY27" fmla="*/ 96536 h 314149"/>
              <a:gd name="connsiteX28" fmla="*/ 150785 w 314405"/>
              <a:gd name="connsiteY28" fmla="*/ 39269 h 314149"/>
              <a:gd name="connsiteX29" fmla="*/ 208052 w 314405"/>
              <a:gd name="connsiteY29" fmla="*/ 96536 h 314149"/>
              <a:gd name="connsiteX30" fmla="*/ 162239 w 314405"/>
              <a:gd name="connsiteY30" fmla="*/ 152657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4405" h="314149">
                <a:moveTo>
                  <a:pt x="288226" y="0"/>
                </a:moveTo>
                <a:lnTo>
                  <a:pt x="26173" y="0"/>
                </a:lnTo>
                <a:lnTo>
                  <a:pt x="0" y="24058"/>
                </a:lnTo>
                <a:lnTo>
                  <a:pt x="255" y="235612"/>
                </a:lnTo>
                <a:lnTo>
                  <a:pt x="26434" y="261791"/>
                </a:lnTo>
                <a:lnTo>
                  <a:pt x="235868" y="261791"/>
                </a:lnTo>
                <a:lnTo>
                  <a:pt x="288226" y="314150"/>
                </a:lnTo>
                <a:lnTo>
                  <a:pt x="314405" y="288154"/>
                </a:lnTo>
                <a:lnTo>
                  <a:pt x="314405" y="26179"/>
                </a:lnTo>
                <a:lnTo>
                  <a:pt x="288226" y="0"/>
                </a:lnTo>
                <a:close/>
                <a:moveTo>
                  <a:pt x="162239" y="222523"/>
                </a:moveTo>
                <a:lnTo>
                  <a:pt x="146970" y="222523"/>
                </a:lnTo>
                <a:lnTo>
                  <a:pt x="131701" y="207254"/>
                </a:lnTo>
                <a:lnTo>
                  <a:pt x="131701" y="191985"/>
                </a:lnTo>
                <a:lnTo>
                  <a:pt x="162245" y="191985"/>
                </a:lnTo>
                <a:lnTo>
                  <a:pt x="162245" y="222529"/>
                </a:lnTo>
                <a:close/>
                <a:moveTo>
                  <a:pt x="162239" y="152657"/>
                </a:moveTo>
                <a:lnTo>
                  <a:pt x="162239" y="176709"/>
                </a:lnTo>
                <a:lnTo>
                  <a:pt x="139332" y="176709"/>
                </a:lnTo>
                <a:lnTo>
                  <a:pt x="139332" y="146165"/>
                </a:lnTo>
                <a:lnTo>
                  <a:pt x="146970" y="130896"/>
                </a:lnTo>
                <a:lnTo>
                  <a:pt x="150785" y="130896"/>
                </a:lnTo>
                <a:cubicBezTo>
                  <a:pt x="169733" y="130896"/>
                  <a:pt x="185146" y="115483"/>
                  <a:pt x="185146" y="96536"/>
                </a:cubicBezTo>
                <a:cubicBezTo>
                  <a:pt x="185146" y="77588"/>
                  <a:pt x="169733" y="62175"/>
                  <a:pt x="150785" y="62175"/>
                </a:cubicBezTo>
                <a:cubicBezTo>
                  <a:pt x="131838" y="62175"/>
                  <a:pt x="116425" y="77588"/>
                  <a:pt x="116425" y="96536"/>
                </a:cubicBezTo>
                <a:lnTo>
                  <a:pt x="116425" y="100351"/>
                </a:lnTo>
                <a:lnTo>
                  <a:pt x="93519" y="100404"/>
                </a:lnTo>
                <a:lnTo>
                  <a:pt x="93519" y="96536"/>
                </a:lnTo>
                <a:cubicBezTo>
                  <a:pt x="93519" y="64905"/>
                  <a:pt x="119154" y="39269"/>
                  <a:pt x="150785" y="39269"/>
                </a:cubicBezTo>
                <a:cubicBezTo>
                  <a:pt x="182416" y="39269"/>
                  <a:pt x="208052" y="64905"/>
                  <a:pt x="208052" y="96536"/>
                </a:cubicBezTo>
                <a:cubicBezTo>
                  <a:pt x="208052" y="124240"/>
                  <a:pt x="188379" y="147349"/>
                  <a:pt x="162239" y="152657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396" name="Grafika 52">
            <a:extLst>
              <a:ext uri="{FF2B5EF4-FFF2-40B4-BE49-F238E27FC236}">
                <a16:creationId xmlns:a16="http://schemas.microsoft.com/office/drawing/2014/main" id="{3530077C-2733-5418-94FE-BA8469AB48B1}"/>
              </a:ext>
            </a:extLst>
          </p:cNvPr>
          <p:cNvGrpSpPr/>
          <p:nvPr userDrawn="1"/>
        </p:nvGrpSpPr>
        <p:grpSpPr>
          <a:xfrm>
            <a:off x="26449409" y="9146271"/>
            <a:ext cx="564944" cy="487905"/>
            <a:chOff x="7612047" y="6754218"/>
            <a:chExt cx="287970" cy="248701"/>
          </a:xfrm>
          <a:solidFill>
            <a:srgbClr val="212E39"/>
          </a:solidFill>
        </p:grpSpPr>
        <p:sp>
          <p:nvSpPr>
            <p:cNvPr id="1397" name="Dowolny kształt: kształt 1396">
              <a:extLst>
                <a:ext uri="{FF2B5EF4-FFF2-40B4-BE49-F238E27FC236}">
                  <a16:creationId xmlns:a16="http://schemas.microsoft.com/office/drawing/2014/main" id="{A660DEB2-07FA-A61A-7A23-374DA5F14044}"/>
                </a:ext>
              </a:extLst>
            </p:cNvPr>
            <p:cNvSpPr/>
            <p:nvPr/>
          </p:nvSpPr>
          <p:spPr>
            <a:xfrm>
              <a:off x="7729853" y="6858934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98" name="Dowolny kształt: kształt 1397">
              <a:extLst>
                <a:ext uri="{FF2B5EF4-FFF2-40B4-BE49-F238E27FC236}">
                  <a16:creationId xmlns:a16="http://schemas.microsoft.com/office/drawing/2014/main" id="{DD4795EE-A0AD-44C7-463B-749715C837A6}"/>
                </a:ext>
              </a:extLst>
            </p:cNvPr>
            <p:cNvSpPr/>
            <p:nvPr/>
          </p:nvSpPr>
          <p:spPr>
            <a:xfrm>
              <a:off x="7612047" y="6754218"/>
              <a:ext cx="287970" cy="248701"/>
            </a:xfrm>
            <a:custGeom>
              <a:avLst/>
              <a:gdLst>
                <a:gd name="connsiteX0" fmla="*/ 235612 w 287970"/>
                <a:gd name="connsiteY0" fmla="*/ 222523 h 248701"/>
                <a:gd name="connsiteX1" fmla="*/ 235612 w 287970"/>
                <a:gd name="connsiteY1" fmla="*/ 130896 h 248701"/>
                <a:gd name="connsiteX2" fmla="*/ 248702 w 287970"/>
                <a:gd name="connsiteY2" fmla="*/ 143985 h 248701"/>
                <a:gd name="connsiteX3" fmla="*/ 274881 w 287970"/>
                <a:gd name="connsiteY3" fmla="*/ 130896 h 248701"/>
                <a:gd name="connsiteX4" fmla="*/ 143985 w 287970"/>
                <a:gd name="connsiteY4" fmla="*/ 0 h 248701"/>
                <a:gd name="connsiteX5" fmla="*/ 91627 w 287970"/>
                <a:gd name="connsiteY5" fmla="*/ 52358 h 248701"/>
                <a:gd name="connsiteX6" fmla="*/ 91627 w 287970"/>
                <a:gd name="connsiteY6" fmla="*/ 39269 h 248701"/>
                <a:gd name="connsiteX7" fmla="*/ 65448 w 287970"/>
                <a:gd name="connsiteY7" fmla="*/ 39269 h 248701"/>
                <a:gd name="connsiteX8" fmla="*/ 65448 w 287970"/>
                <a:gd name="connsiteY8" fmla="*/ 78537 h 248701"/>
                <a:gd name="connsiteX9" fmla="*/ 13090 w 287970"/>
                <a:gd name="connsiteY9" fmla="*/ 130896 h 248701"/>
                <a:gd name="connsiteX10" fmla="*/ 39269 w 287970"/>
                <a:gd name="connsiteY10" fmla="*/ 143985 h 248701"/>
                <a:gd name="connsiteX11" fmla="*/ 52358 w 287970"/>
                <a:gd name="connsiteY11" fmla="*/ 130896 h 248701"/>
                <a:gd name="connsiteX12" fmla="*/ 52358 w 287970"/>
                <a:gd name="connsiteY12" fmla="*/ 222523 h 248701"/>
                <a:gd name="connsiteX13" fmla="*/ 0 w 287970"/>
                <a:gd name="connsiteY13" fmla="*/ 222523 h 248701"/>
                <a:gd name="connsiteX14" fmla="*/ 0 w 287970"/>
                <a:gd name="connsiteY14" fmla="*/ 248702 h 248701"/>
                <a:gd name="connsiteX15" fmla="*/ 287971 w 287970"/>
                <a:gd name="connsiteY15" fmla="*/ 248702 h 248701"/>
                <a:gd name="connsiteX16" fmla="*/ 287971 w 287970"/>
                <a:gd name="connsiteY16" fmla="*/ 222523 h 248701"/>
                <a:gd name="connsiteX17" fmla="*/ 235612 w 287970"/>
                <a:gd name="connsiteY17" fmla="*/ 222523 h 248701"/>
                <a:gd name="connsiteX18" fmla="*/ 170164 w 287970"/>
                <a:gd name="connsiteY18" fmla="*/ 222523 h 248701"/>
                <a:gd name="connsiteX19" fmla="*/ 170164 w 287970"/>
                <a:gd name="connsiteY19" fmla="*/ 143985 h 248701"/>
                <a:gd name="connsiteX20" fmla="*/ 117806 w 287970"/>
                <a:gd name="connsiteY20" fmla="*/ 143985 h 248701"/>
                <a:gd name="connsiteX21" fmla="*/ 117806 w 287970"/>
                <a:gd name="connsiteY21" fmla="*/ 222523 h 248701"/>
                <a:gd name="connsiteX22" fmla="*/ 78537 w 287970"/>
                <a:gd name="connsiteY22" fmla="*/ 222523 h 248701"/>
                <a:gd name="connsiteX23" fmla="*/ 78537 w 287970"/>
                <a:gd name="connsiteY23" fmla="*/ 104717 h 248701"/>
                <a:gd name="connsiteX24" fmla="*/ 143985 w 287970"/>
                <a:gd name="connsiteY24" fmla="*/ 39269 h 248701"/>
                <a:gd name="connsiteX25" fmla="*/ 209433 w 287970"/>
                <a:gd name="connsiteY25" fmla="*/ 104717 h 248701"/>
                <a:gd name="connsiteX26" fmla="*/ 209433 w 287970"/>
                <a:gd name="connsiteY26" fmla="*/ 222523 h 248701"/>
                <a:gd name="connsiteX27" fmla="*/ 170164 w 287970"/>
                <a:gd name="connsiteY27" fmla="*/ 222523 h 24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87970" h="248701">
                  <a:moveTo>
                    <a:pt x="235612" y="222523"/>
                  </a:moveTo>
                  <a:lnTo>
                    <a:pt x="235612" y="130896"/>
                  </a:lnTo>
                  <a:lnTo>
                    <a:pt x="248702" y="143985"/>
                  </a:lnTo>
                  <a:lnTo>
                    <a:pt x="274881" y="130896"/>
                  </a:lnTo>
                  <a:lnTo>
                    <a:pt x="143985" y="0"/>
                  </a:lnTo>
                  <a:lnTo>
                    <a:pt x="91627" y="52358"/>
                  </a:lnTo>
                  <a:lnTo>
                    <a:pt x="91627" y="39269"/>
                  </a:lnTo>
                  <a:lnTo>
                    <a:pt x="65448" y="39269"/>
                  </a:lnTo>
                  <a:lnTo>
                    <a:pt x="65448" y="78537"/>
                  </a:lnTo>
                  <a:lnTo>
                    <a:pt x="13090" y="130896"/>
                  </a:lnTo>
                  <a:lnTo>
                    <a:pt x="39269" y="143985"/>
                  </a:lnTo>
                  <a:lnTo>
                    <a:pt x="52358" y="130896"/>
                  </a:lnTo>
                  <a:lnTo>
                    <a:pt x="52358" y="222523"/>
                  </a:lnTo>
                  <a:lnTo>
                    <a:pt x="0" y="222523"/>
                  </a:lnTo>
                  <a:lnTo>
                    <a:pt x="0" y="248702"/>
                  </a:lnTo>
                  <a:lnTo>
                    <a:pt x="287971" y="248702"/>
                  </a:lnTo>
                  <a:lnTo>
                    <a:pt x="287971" y="222523"/>
                  </a:lnTo>
                  <a:lnTo>
                    <a:pt x="235612" y="222523"/>
                  </a:lnTo>
                  <a:close/>
                  <a:moveTo>
                    <a:pt x="170164" y="222523"/>
                  </a:moveTo>
                  <a:lnTo>
                    <a:pt x="170164" y="143985"/>
                  </a:lnTo>
                  <a:lnTo>
                    <a:pt x="117806" y="143985"/>
                  </a:lnTo>
                  <a:lnTo>
                    <a:pt x="117806" y="222523"/>
                  </a:lnTo>
                  <a:lnTo>
                    <a:pt x="78537" y="222523"/>
                  </a:lnTo>
                  <a:lnTo>
                    <a:pt x="78537" y="104717"/>
                  </a:lnTo>
                  <a:lnTo>
                    <a:pt x="143985" y="39269"/>
                  </a:lnTo>
                  <a:lnTo>
                    <a:pt x="209433" y="104717"/>
                  </a:lnTo>
                  <a:lnTo>
                    <a:pt x="209433" y="222523"/>
                  </a:lnTo>
                  <a:lnTo>
                    <a:pt x="170164" y="22252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99" name="Grafika 52">
            <a:extLst>
              <a:ext uri="{FF2B5EF4-FFF2-40B4-BE49-F238E27FC236}">
                <a16:creationId xmlns:a16="http://schemas.microsoft.com/office/drawing/2014/main" id="{75E6A966-A41A-0A3A-D831-C8AFBAF94501}"/>
              </a:ext>
            </a:extLst>
          </p:cNvPr>
          <p:cNvGrpSpPr/>
          <p:nvPr userDrawn="1"/>
        </p:nvGrpSpPr>
        <p:grpSpPr>
          <a:xfrm>
            <a:off x="27091392" y="8375891"/>
            <a:ext cx="616302" cy="616302"/>
            <a:chOff x="7939286" y="6361531"/>
            <a:chExt cx="314149" cy="314149"/>
          </a:xfrm>
          <a:solidFill>
            <a:srgbClr val="212E39"/>
          </a:solidFill>
        </p:grpSpPr>
        <p:sp>
          <p:nvSpPr>
            <p:cNvPr id="1400" name="Dowolny kształt: kształt 1399">
              <a:extLst>
                <a:ext uri="{FF2B5EF4-FFF2-40B4-BE49-F238E27FC236}">
                  <a16:creationId xmlns:a16="http://schemas.microsoft.com/office/drawing/2014/main" id="{031C264B-DADD-554E-DD28-4733537CB0A5}"/>
                </a:ext>
              </a:extLst>
            </p:cNvPr>
            <p:cNvSpPr/>
            <p:nvPr/>
          </p:nvSpPr>
          <p:spPr>
            <a:xfrm>
              <a:off x="7939286" y="6531695"/>
              <a:ext cx="143985" cy="143985"/>
            </a:xfrm>
            <a:custGeom>
              <a:avLst/>
              <a:gdLst>
                <a:gd name="connsiteX0" fmla="*/ 0 w 143985"/>
                <a:gd name="connsiteY0" fmla="*/ 143985 h 143985"/>
                <a:gd name="connsiteX1" fmla="*/ 143926 w 143985"/>
                <a:gd name="connsiteY1" fmla="*/ 143985 h 143985"/>
                <a:gd name="connsiteX2" fmla="*/ 143985 w 143985"/>
                <a:gd name="connsiteY2" fmla="*/ 0 h 143985"/>
                <a:gd name="connsiteX3" fmla="*/ 0 w 143985"/>
                <a:gd name="connsiteY3" fmla="*/ 0 h 143985"/>
                <a:gd name="connsiteX4" fmla="*/ 0 w 143985"/>
                <a:gd name="connsiteY4" fmla="*/ 143985 h 143985"/>
                <a:gd name="connsiteX5" fmla="*/ 26179 w 143985"/>
                <a:gd name="connsiteY5" fmla="*/ 26179 h 143985"/>
                <a:gd name="connsiteX6" fmla="*/ 117793 w 143985"/>
                <a:gd name="connsiteY6" fmla="*/ 26179 h 143985"/>
                <a:gd name="connsiteX7" fmla="*/ 117754 w 143985"/>
                <a:gd name="connsiteY7" fmla="*/ 117806 h 143985"/>
                <a:gd name="connsiteX8" fmla="*/ 26179 w 143985"/>
                <a:gd name="connsiteY8" fmla="*/ 117806 h 143985"/>
                <a:gd name="connsiteX9" fmla="*/ 26179 w 143985"/>
                <a:gd name="connsiteY9" fmla="*/ 26179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3985" h="143985">
                  <a:moveTo>
                    <a:pt x="0" y="143985"/>
                  </a:moveTo>
                  <a:lnTo>
                    <a:pt x="143926" y="143985"/>
                  </a:lnTo>
                  <a:lnTo>
                    <a:pt x="143985" y="0"/>
                  </a:lnTo>
                  <a:lnTo>
                    <a:pt x="0" y="0"/>
                  </a:lnTo>
                  <a:lnTo>
                    <a:pt x="0" y="143985"/>
                  </a:lnTo>
                  <a:close/>
                  <a:moveTo>
                    <a:pt x="26179" y="26179"/>
                  </a:moveTo>
                  <a:lnTo>
                    <a:pt x="117793" y="26179"/>
                  </a:lnTo>
                  <a:lnTo>
                    <a:pt x="117754" y="117806"/>
                  </a:lnTo>
                  <a:lnTo>
                    <a:pt x="26179" y="117806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01" name="Dowolny kształt: kształt 1400">
              <a:extLst>
                <a:ext uri="{FF2B5EF4-FFF2-40B4-BE49-F238E27FC236}">
                  <a16:creationId xmlns:a16="http://schemas.microsoft.com/office/drawing/2014/main" id="{1CF1610E-DDCC-00D6-B5CC-5378B51A1EE3}"/>
                </a:ext>
              </a:extLst>
            </p:cNvPr>
            <p:cNvSpPr/>
            <p:nvPr/>
          </p:nvSpPr>
          <p:spPr>
            <a:xfrm>
              <a:off x="7939286" y="6361531"/>
              <a:ext cx="143985" cy="143985"/>
            </a:xfrm>
            <a:custGeom>
              <a:avLst/>
              <a:gdLst>
                <a:gd name="connsiteX0" fmla="*/ 0 w 143985"/>
                <a:gd name="connsiteY0" fmla="*/ 143985 h 143985"/>
                <a:gd name="connsiteX1" fmla="*/ 143926 w 143985"/>
                <a:gd name="connsiteY1" fmla="*/ 143985 h 143985"/>
                <a:gd name="connsiteX2" fmla="*/ 143985 w 143985"/>
                <a:gd name="connsiteY2" fmla="*/ 0 h 143985"/>
                <a:gd name="connsiteX3" fmla="*/ 0 w 143985"/>
                <a:gd name="connsiteY3" fmla="*/ 0 h 143985"/>
                <a:gd name="connsiteX4" fmla="*/ 0 w 143985"/>
                <a:gd name="connsiteY4" fmla="*/ 143985 h 143985"/>
                <a:gd name="connsiteX5" fmla="*/ 26179 w 143985"/>
                <a:gd name="connsiteY5" fmla="*/ 26179 h 143985"/>
                <a:gd name="connsiteX6" fmla="*/ 117793 w 143985"/>
                <a:gd name="connsiteY6" fmla="*/ 26179 h 143985"/>
                <a:gd name="connsiteX7" fmla="*/ 117754 w 143985"/>
                <a:gd name="connsiteY7" fmla="*/ 117806 h 143985"/>
                <a:gd name="connsiteX8" fmla="*/ 26179 w 143985"/>
                <a:gd name="connsiteY8" fmla="*/ 117806 h 143985"/>
                <a:gd name="connsiteX9" fmla="*/ 26179 w 143985"/>
                <a:gd name="connsiteY9" fmla="*/ 26179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3985" h="143985">
                  <a:moveTo>
                    <a:pt x="0" y="143985"/>
                  </a:moveTo>
                  <a:lnTo>
                    <a:pt x="143926" y="143985"/>
                  </a:lnTo>
                  <a:lnTo>
                    <a:pt x="143985" y="0"/>
                  </a:lnTo>
                  <a:lnTo>
                    <a:pt x="0" y="0"/>
                  </a:lnTo>
                  <a:lnTo>
                    <a:pt x="0" y="143985"/>
                  </a:lnTo>
                  <a:close/>
                  <a:moveTo>
                    <a:pt x="26179" y="26179"/>
                  </a:moveTo>
                  <a:lnTo>
                    <a:pt x="117793" y="26179"/>
                  </a:lnTo>
                  <a:lnTo>
                    <a:pt x="117754" y="117806"/>
                  </a:lnTo>
                  <a:lnTo>
                    <a:pt x="26179" y="117806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02" name="Dowolny kształt: kształt 1401">
              <a:extLst>
                <a:ext uri="{FF2B5EF4-FFF2-40B4-BE49-F238E27FC236}">
                  <a16:creationId xmlns:a16="http://schemas.microsoft.com/office/drawing/2014/main" id="{40203BAB-9316-BA25-31E6-F19D2E7DD27C}"/>
                </a:ext>
              </a:extLst>
            </p:cNvPr>
            <p:cNvSpPr/>
            <p:nvPr/>
          </p:nvSpPr>
          <p:spPr>
            <a:xfrm>
              <a:off x="8109451" y="6361531"/>
              <a:ext cx="143985" cy="143985"/>
            </a:xfrm>
            <a:custGeom>
              <a:avLst/>
              <a:gdLst>
                <a:gd name="connsiteX0" fmla="*/ 143985 w 143985"/>
                <a:gd name="connsiteY0" fmla="*/ 0 h 143985"/>
                <a:gd name="connsiteX1" fmla="*/ 0 w 143985"/>
                <a:gd name="connsiteY1" fmla="*/ 0 h 143985"/>
                <a:gd name="connsiteX2" fmla="*/ 0 w 143985"/>
                <a:gd name="connsiteY2" fmla="*/ 143985 h 143985"/>
                <a:gd name="connsiteX3" fmla="*/ 143926 w 143985"/>
                <a:gd name="connsiteY3" fmla="*/ 143985 h 143985"/>
                <a:gd name="connsiteX4" fmla="*/ 143985 w 143985"/>
                <a:gd name="connsiteY4" fmla="*/ 0 h 143985"/>
                <a:gd name="connsiteX5" fmla="*/ 117754 w 143985"/>
                <a:gd name="connsiteY5" fmla="*/ 117806 h 143985"/>
                <a:gd name="connsiteX6" fmla="*/ 26179 w 143985"/>
                <a:gd name="connsiteY6" fmla="*/ 117806 h 143985"/>
                <a:gd name="connsiteX7" fmla="*/ 26179 w 143985"/>
                <a:gd name="connsiteY7" fmla="*/ 26179 h 143985"/>
                <a:gd name="connsiteX8" fmla="*/ 117793 w 143985"/>
                <a:gd name="connsiteY8" fmla="*/ 26179 h 143985"/>
                <a:gd name="connsiteX9" fmla="*/ 117754 w 143985"/>
                <a:gd name="connsiteY9" fmla="*/ 117806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3985" h="143985">
                  <a:moveTo>
                    <a:pt x="143985" y="0"/>
                  </a:moveTo>
                  <a:lnTo>
                    <a:pt x="0" y="0"/>
                  </a:lnTo>
                  <a:lnTo>
                    <a:pt x="0" y="143985"/>
                  </a:lnTo>
                  <a:lnTo>
                    <a:pt x="143926" y="143985"/>
                  </a:lnTo>
                  <a:lnTo>
                    <a:pt x="143985" y="0"/>
                  </a:lnTo>
                  <a:close/>
                  <a:moveTo>
                    <a:pt x="117754" y="117806"/>
                  </a:moveTo>
                  <a:lnTo>
                    <a:pt x="26179" y="117806"/>
                  </a:lnTo>
                  <a:lnTo>
                    <a:pt x="26179" y="26179"/>
                  </a:lnTo>
                  <a:lnTo>
                    <a:pt x="117793" y="26179"/>
                  </a:lnTo>
                  <a:lnTo>
                    <a:pt x="117754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03" name="Dowolny kształt: kształt 1402">
              <a:extLst>
                <a:ext uri="{FF2B5EF4-FFF2-40B4-BE49-F238E27FC236}">
                  <a16:creationId xmlns:a16="http://schemas.microsoft.com/office/drawing/2014/main" id="{53342C67-C4A7-FB98-A4CD-639FE3A977B7}"/>
                </a:ext>
              </a:extLst>
            </p:cNvPr>
            <p:cNvSpPr/>
            <p:nvPr/>
          </p:nvSpPr>
          <p:spPr>
            <a:xfrm>
              <a:off x="8109451" y="6531787"/>
              <a:ext cx="143985" cy="143893"/>
            </a:xfrm>
            <a:custGeom>
              <a:avLst/>
              <a:gdLst>
                <a:gd name="connsiteX0" fmla="*/ 0 w 143985"/>
                <a:gd name="connsiteY0" fmla="*/ 143894 h 143893"/>
                <a:gd name="connsiteX1" fmla="*/ 143985 w 143985"/>
                <a:gd name="connsiteY1" fmla="*/ 143894 h 143893"/>
                <a:gd name="connsiteX2" fmla="*/ 143985 w 143985"/>
                <a:gd name="connsiteY2" fmla="*/ 0 h 143893"/>
                <a:gd name="connsiteX3" fmla="*/ 91 w 143985"/>
                <a:gd name="connsiteY3" fmla="*/ 0 h 143893"/>
                <a:gd name="connsiteX4" fmla="*/ 0 w 143985"/>
                <a:gd name="connsiteY4" fmla="*/ 143894 h 143893"/>
                <a:gd name="connsiteX5" fmla="*/ 26251 w 143985"/>
                <a:gd name="connsiteY5" fmla="*/ 26153 h 143893"/>
                <a:gd name="connsiteX6" fmla="*/ 58903 w 143985"/>
                <a:gd name="connsiteY6" fmla="*/ 26153 h 143893"/>
                <a:gd name="connsiteX7" fmla="*/ 58903 w 143985"/>
                <a:gd name="connsiteY7" fmla="*/ 52267 h 143893"/>
                <a:gd name="connsiteX8" fmla="*/ 85082 w 143985"/>
                <a:gd name="connsiteY8" fmla="*/ 52267 h 143893"/>
                <a:gd name="connsiteX9" fmla="*/ 85082 w 143985"/>
                <a:gd name="connsiteY9" fmla="*/ 26153 h 143893"/>
                <a:gd name="connsiteX10" fmla="*/ 117806 w 143985"/>
                <a:gd name="connsiteY10" fmla="*/ 26153 h 143893"/>
                <a:gd name="connsiteX11" fmla="*/ 117806 w 143985"/>
                <a:gd name="connsiteY11" fmla="*/ 117715 h 143893"/>
                <a:gd name="connsiteX12" fmla="*/ 85082 w 143985"/>
                <a:gd name="connsiteY12" fmla="*/ 117715 h 143893"/>
                <a:gd name="connsiteX13" fmla="*/ 85082 w 143985"/>
                <a:gd name="connsiteY13" fmla="*/ 91536 h 143893"/>
                <a:gd name="connsiteX14" fmla="*/ 58903 w 143985"/>
                <a:gd name="connsiteY14" fmla="*/ 91536 h 143893"/>
                <a:gd name="connsiteX15" fmla="*/ 58903 w 143985"/>
                <a:gd name="connsiteY15" fmla="*/ 117715 h 143893"/>
                <a:gd name="connsiteX16" fmla="*/ 26199 w 143985"/>
                <a:gd name="connsiteY16" fmla="*/ 117715 h 143893"/>
                <a:gd name="connsiteX17" fmla="*/ 26258 w 143985"/>
                <a:gd name="connsiteY17" fmla="*/ 26153 h 143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3985" h="143893">
                  <a:moveTo>
                    <a:pt x="0" y="143894"/>
                  </a:moveTo>
                  <a:lnTo>
                    <a:pt x="143985" y="143894"/>
                  </a:lnTo>
                  <a:lnTo>
                    <a:pt x="143985" y="0"/>
                  </a:lnTo>
                  <a:lnTo>
                    <a:pt x="91" y="0"/>
                  </a:lnTo>
                  <a:lnTo>
                    <a:pt x="0" y="143894"/>
                  </a:lnTo>
                  <a:close/>
                  <a:moveTo>
                    <a:pt x="26251" y="26153"/>
                  </a:moveTo>
                  <a:lnTo>
                    <a:pt x="58903" y="26153"/>
                  </a:lnTo>
                  <a:lnTo>
                    <a:pt x="58903" y="52267"/>
                  </a:lnTo>
                  <a:lnTo>
                    <a:pt x="85082" y="52267"/>
                  </a:lnTo>
                  <a:lnTo>
                    <a:pt x="85082" y="26153"/>
                  </a:lnTo>
                  <a:lnTo>
                    <a:pt x="117806" y="26153"/>
                  </a:lnTo>
                  <a:lnTo>
                    <a:pt x="117806" y="117715"/>
                  </a:lnTo>
                  <a:lnTo>
                    <a:pt x="85082" y="117715"/>
                  </a:lnTo>
                  <a:lnTo>
                    <a:pt x="85082" y="91536"/>
                  </a:lnTo>
                  <a:lnTo>
                    <a:pt x="58903" y="91536"/>
                  </a:lnTo>
                  <a:lnTo>
                    <a:pt x="58903" y="117715"/>
                  </a:lnTo>
                  <a:lnTo>
                    <a:pt x="26199" y="117715"/>
                  </a:lnTo>
                  <a:lnTo>
                    <a:pt x="26258" y="2615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04" name="Dowolny kształt: kształt 1403">
              <a:extLst>
                <a:ext uri="{FF2B5EF4-FFF2-40B4-BE49-F238E27FC236}">
                  <a16:creationId xmlns:a16="http://schemas.microsoft.com/office/drawing/2014/main" id="{8F5A3C5F-6471-6E39-3B10-6E3BA37C313A}"/>
                </a:ext>
              </a:extLst>
            </p:cNvPr>
            <p:cNvSpPr/>
            <p:nvPr/>
          </p:nvSpPr>
          <p:spPr>
            <a:xfrm>
              <a:off x="8148720" y="6423706"/>
              <a:ext cx="65447" cy="19634"/>
            </a:xfrm>
            <a:custGeom>
              <a:avLst/>
              <a:gdLst>
                <a:gd name="connsiteX0" fmla="*/ 0 w 65447"/>
                <a:gd name="connsiteY0" fmla="*/ 0 h 19634"/>
                <a:gd name="connsiteX1" fmla="*/ 65448 w 65447"/>
                <a:gd name="connsiteY1" fmla="*/ 0 h 19634"/>
                <a:gd name="connsiteX2" fmla="*/ 65448 w 65447"/>
                <a:gd name="connsiteY2" fmla="*/ 19634 h 19634"/>
                <a:gd name="connsiteX3" fmla="*/ 0 w 65447"/>
                <a:gd name="connsiteY3" fmla="*/ 19634 h 1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47" h="19634">
                  <a:moveTo>
                    <a:pt x="0" y="0"/>
                  </a:moveTo>
                  <a:lnTo>
                    <a:pt x="65448" y="0"/>
                  </a:lnTo>
                  <a:lnTo>
                    <a:pt x="65448" y="19634"/>
                  </a:lnTo>
                  <a:lnTo>
                    <a:pt x="0" y="1963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05" name="Dowolny kształt: kształt 1404">
              <a:extLst>
                <a:ext uri="{FF2B5EF4-FFF2-40B4-BE49-F238E27FC236}">
                  <a16:creationId xmlns:a16="http://schemas.microsoft.com/office/drawing/2014/main" id="{DB059C67-844D-61D5-62B6-61D1C98D63BC}"/>
                </a:ext>
              </a:extLst>
            </p:cNvPr>
            <p:cNvSpPr/>
            <p:nvPr/>
          </p:nvSpPr>
          <p:spPr>
            <a:xfrm>
              <a:off x="8148720" y="6593936"/>
              <a:ext cx="65447" cy="19634"/>
            </a:xfrm>
            <a:custGeom>
              <a:avLst/>
              <a:gdLst>
                <a:gd name="connsiteX0" fmla="*/ 0 w 65447"/>
                <a:gd name="connsiteY0" fmla="*/ 0 h 19634"/>
                <a:gd name="connsiteX1" fmla="*/ 65448 w 65447"/>
                <a:gd name="connsiteY1" fmla="*/ 0 h 19634"/>
                <a:gd name="connsiteX2" fmla="*/ 65448 w 65447"/>
                <a:gd name="connsiteY2" fmla="*/ 19634 h 19634"/>
                <a:gd name="connsiteX3" fmla="*/ 0 w 65447"/>
                <a:gd name="connsiteY3" fmla="*/ 19634 h 1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47" h="19634">
                  <a:moveTo>
                    <a:pt x="0" y="0"/>
                  </a:moveTo>
                  <a:lnTo>
                    <a:pt x="65448" y="0"/>
                  </a:lnTo>
                  <a:lnTo>
                    <a:pt x="65448" y="19634"/>
                  </a:lnTo>
                  <a:lnTo>
                    <a:pt x="0" y="1963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06" name="Dowolny kształt: kształt 1405">
              <a:extLst>
                <a:ext uri="{FF2B5EF4-FFF2-40B4-BE49-F238E27FC236}">
                  <a16:creationId xmlns:a16="http://schemas.microsoft.com/office/drawing/2014/main" id="{D0F2FE70-2FEE-B349-DEF1-2A97CF57D7CB}"/>
                </a:ext>
              </a:extLst>
            </p:cNvPr>
            <p:cNvSpPr/>
            <p:nvPr/>
          </p:nvSpPr>
          <p:spPr>
            <a:xfrm>
              <a:off x="7978555" y="6400799"/>
              <a:ext cx="65447" cy="65447"/>
            </a:xfrm>
            <a:custGeom>
              <a:avLst/>
              <a:gdLst>
                <a:gd name="connsiteX0" fmla="*/ 42541 w 65447"/>
                <a:gd name="connsiteY0" fmla="*/ 0 h 65447"/>
                <a:gd name="connsiteX1" fmla="*/ 22907 w 65447"/>
                <a:gd name="connsiteY1" fmla="*/ 0 h 65447"/>
                <a:gd name="connsiteX2" fmla="*/ 22907 w 65447"/>
                <a:gd name="connsiteY2" fmla="*/ 22907 h 65447"/>
                <a:gd name="connsiteX3" fmla="*/ 0 w 65447"/>
                <a:gd name="connsiteY3" fmla="*/ 22907 h 65447"/>
                <a:gd name="connsiteX4" fmla="*/ 0 w 65447"/>
                <a:gd name="connsiteY4" fmla="*/ 42541 h 65447"/>
                <a:gd name="connsiteX5" fmla="*/ 22907 w 65447"/>
                <a:gd name="connsiteY5" fmla="*/ 42541 h 65447"/>
                <a:gd name="connsiteX6" fmla="*/ 22907 w 65447"/>
                <a:gd name="connsiteY6" fmla="*/ 65448 h 65447"/>
                <a:gd name="connsiteX7" fmla="*/ 42541 w 65447"/>
                <a:gd name="connsiteY7" fmla="*/ 65448 h 65447"/>
                <a:gd name="connsiteX8" fmla="*/ 42541 w 65447"/>
                <a:gd name="connsiteY8" fmla="*/ 42541 h 65447"/>
                <a:gd name="connsiteX9" fmla="*/ 65448 w 65447"/>
                <a:gd name="connsiteY9" fmla="*/ 42541 h 65447"/>
                <a:gd name="connsiteX10" fmla="*/ 65448 w 65447"/>
                <a:gd name="connsiteY10" fmla="*/ 22907 h 65447"/>
                <a:gd name="connsiteX11" fmla="*/ 42541 w 65447"/>
                <a:gd name="connsiteY11" fmla="*/ 22907 h 65447"/>
                <a:gd name="connsiteX12" fmla="*/ 42541 w 65447"/>
                <a:gd name="connsiteY12" fmla="*/ 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447" h="65447">
                  <a:moveTo>
                    <a:pt x="42541" y="0"/>
                  </a:moveTo>
                  <a:lnTo>
                    <a:pt x="22907" y="0"/>
                  </a:lnTo>
                  <a:lnTo>
                    <a:pt x="22907" y="22907"/>
                  </a:lnTo>
                  <a:lnTo>
                    <a:pt x="0" y="22907"/>
                  </a:lnTo>
                  <a:lnTo>
                    <a:pt x="0" y="42541"/>
                  </a:lnTo>
                  <a:lnTo>
                    <a:pt x="22907" y="42541"/>
                  </a:lnTo>
                  <a:lnTo>
                    <a:pt x="22907" y="65448"/>
                  </a:lnTo>
                  <a:lnTo>
                    <a:pt x="42541" y="65448"/>
                  </a:lnTo>
                  <a:lnTo>
                    <a:pt x="42541" y="42541"/>
                  </a:lnTo>
                  <a:lnTo>
                    <a:pt x="65448" y="42541"/>
                  </a:lnTo>
                  <a:lnTo>
                    <a:pt x="65448" y="22907"/>
                  </a:lnTo>
                  <a:lnTo>
                    <a:pt x="42541" y="22907"/>
                  </a:lnTo>
                  <a:lnTo>
                    <a:pt x="42541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07" name="Dowolny kształt: kształt 1406">
              <a:extLst>
                <a:ext uri="{FF2B5EF4-FFF2-40B4-BE49-F238E27FC236}">
                  <a16:creationId xmlns:a16="http://schemas.microsoft.com/office/drawing/2014/main" id="{D34A1929-4317-0066-3526-3C68056B6F46}"/>
                </a:ext>
              </a:extLst>
            </p:cNvPr>
            <p:cNvSpPr/>
            <p:nvPr/>
          </p:nvSpPr>
          <p:spPr>
            <a:xfrm>
              <a:off x="7981199" y="6573582"/>
              <a:ext cx="60159" cy="60212"/>
            </a:xfrm>
            <a:custGeom>
              <a:avLst/>
              <a:gdLst>
                <a:gd name="connsiteX0" fmla="*/ 46278 w 60159"/>
                <a:gd name="connsiteY0" fmla="*/ 0 h 60212"/>
                <a:gd name="connsiteX1" fmla="*/ 30080 w 60159"/>
                <a:gd name="connsiteY1" fmla="*/ 16231 h 60212"/>
                <a:gd name="connsiteX2" fmla="*/ 13881 w 60159"/>
                <a:gd name="connsiteY2" fmla="*/ 0 h 60212"/>
                <a:gd name="connsiteX3" fmla="*/ 0 w 60159"/>
                <a:gd name="connsiteY3" fmla="*/ 13875 h 60212"/>
                <a:gd name="connsiteX4" fmla="*/ 16198 w 60159"/>
                <a:gd name="connsiteY4" fmla="*/ 30106 h 60212"/>
                <a:gd name="connsiteX5" fmla="*/ 0 w 60159"/>
                <a:gd name="connsiteY5" fmla="*/ 46337 h 60212"/>
                <a:gd name="connsiteX6" fmla="*/ 13881 w 60159"/>
                <a:gd name="connsiteY6" fmla="*/ 60212 h 60212"/>
                <a:gd name="connsiteX7" fmla="*/ 30080 w 60159"/>
                <a:gd name="connsiteY7" fmla="*/ 43981 h 60212"/>
                <a:gd name="connsiteX8" fmla="*/ 46278 w 60159"/>
                <a:gd name="connsiteY8" fmla="*/ 60212 h 60212"/>
                <a:gd name="connsiteX9" fmla="*/ 60160 w 60159"/>
                <a:gd name="connsiteY9" fmla="*/ 46337 h 60212"/>
                <a:gd name="connsiteX10" fmla="*/ 43961 w 60159"/>
                <a:gd name="connsiteY10" fmla="*/ 30106 h 60212"/>
                <a:gd name="connsiteX11" fmla="*/ 60160 w 60159"/>
                <a:gd name="connsiteY11" fmla="*/ 13875 h 60212"/>
                <a:gd name="connsiteX12" fmla="*/ 46278 w 60159"/>
                <a:gd name="connsiteY12" fmla="*/ 0 h 60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159" h="60212">
                  <a:moveTo>
                    <a:pt x="46278" y="0"/>
                  </a:moveTo>
                  <a:lnTo>
                    <a:pt x="30080" y="16231"/>
                  </a:lnTo>
                  <a:lnTo>
                    <a:pt x="13881" y="0"/>
                  </a:lnTo>
                  <a:lnTo>
                    <a:pt x="0" y="13875"/>
                  </a:lnTo>
                  <a:lnTo>
                    <a:pt x="16198" y="30106"/>
                  </a:lnTo>
                  <a:lnTo>
                    <a:pt x="0" y="46337"/>
                  </a:lnTo>
                  <a:lnTo>
                    <a:pt x="13881" y="60212"/>
                  </a:lnTo>
                  <a:lnTo>
                    <a:pt x="30080" y="43981"/>
                  </a:lnTo>
                  <a:lnTo>
                    <a:pt x="46278" y="60212"/>
                  </a:lnTo>
                  <a:lnTo>
                    <a:pt x="60160" y="46337"/>
                  </a:lnTo>
                  <a:lnTo>
                    <a:pt x="43961" y="30106"/>
                  </a:lnTo>
                  <a:lnTo>
                    <a:pt x="60160" y="13875"/>
                  </a:lnTo>
                  <a:lnTo>
                    <a:pt x="46278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408" name="Grafika 52">
            <a:extLst>
              <a:ext uri="{FF2B5EF4-FFF2-40B4-BE49-F238E27FC236}">
                <a16:creationId xmlns:a16="http://schemas.microsoft.com/office/drawing/2014/main" id="{AEAD686C-08CB-CE73-0C61-B1337E464822}"/>
              </a:ext>
            </a:extLst>
          </p:cNvPr>
          <p:cNvGrpSpPr/>
          <p:nvPr userDrawn="1"/>
        </p:nvGrpSpPr>
        <p:grpSpPr>
          <a:xfrm>
            <a:off x="29505249" y="-4078579"/>
            <a:ext cx="590624" cy="590624"/>
            <a:chOff x="9169706" y="13089"/>
            <a:chExt cx="301060" cy="301060"/>
          </a:xfrm>
          <a:solidFill>
            <a:srgbClr val="212E39"/>
          </a:solidFill>
        </p:grpSpPr>
        <p:sp>
          <p:nvSpPr>
            <p:cNvPr id="1409" name="Dowolny kształt: kształt 1408">
              <a:extLst>
                <a:ext uri="{FF2B5EF4-FFF2-40B4-BE49-F238E27FC236}">
                  <a16:creationId xmlns:a16="http://schemas.microsoft.com/office/drawing/2014/main" id="{D8FA4D09-1524-43E8-F1D9-2B28D1B8F772}"/>
                </a:ext>
              </a:extLst>
            </p:cNvPr>
            <p:cNvSpPr/>
            <p:nvPr/>
          </p:nvSpPr>
          <p:spPr>
            <a:xfrm>
              <a:off x="9366050" y="195675"/>
              <a:ext cx="97059" cy="118473"/>
            </a:xfrm>
            <a:custGeom>
              <a:avLst/>
              <a:gdLst>
                <a:gd name="connsiteX0" fmla="*/ 0 w 97059"/>
                <a:gd name="connsiteY0" fmla="*/ 78551 h 118473"/>
                <a:gd name="connsiteX1" fmla="*/ 0 w 97059"/>
                <a:gd name="connsiteY1" fmla="*/ 118474 h 118473"/>
                <a:gd name="connsiteX2" fmla="*/ 26179 w 97059"/>
                <a:gd name="connsiteY2" fmla="*/ 118474 h 118473"/>
                <a:gd name="connsiteX3" fmla="*/ 26179 w 97059"/>
                <a:gd name="connsiteY3" fmla="*/ 89389 h 118473"/>
                <a:gd name="connsiteX4" fmla="*/ 97059 w 97059"/>
                <a:gd name="connsiteY4" fmla="*/ 18509 h 118473"/>
                <a:gd name="connsiteX5" fmla="*/ 78603 w 97059"/>
                <a:gd name="connsiteY5" fmla="*/ 0 h 118473"/>
                <a:gd name="connsiteX6" fmla="*/ 0 w 97059"/>
                <a:gd name="connsiteY6" fmla="*/ 78551 h 11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118473">
                  <a:moveTo>
                    <a:pt x="0" y="78551"/>
                  </a:moveTo>
                  <a:lnTo>
                    <a:pt x="0" y="118474"/>
                  </a:lnTo>
                  <a:lnTo>
                    <a:pt x="26179" y="118474"/>
                  </a:lnTo>
                  <a:lnTo>
                    <a:pt x="26179" y="89389"/>
                  </a:lnTo>
                  <a:lnTo>
                    <a:pt x="97059" y="18509"/>
                  </a:lnTo>
                  <a:lnTo>
                    <a:pt x="78603" y="0"/>
                  </a:lnTo>
                  <a:lnTo>
                    <a:pt x="0" y="7855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10" name="Dowolny kształt: kształt 1409">
              <a:extLst>
                <a:ext uri="{FF2B5EF4-FFF2-40B4-BE49-F238E27FC236}">
                  <a16:creationId xmlns:a16="http://schemas.microsoft.com/office/drawing/2014/main" id="{E39820DE-FA64-1E10-6129-19AB0241C084}"/>
                </a:ext>
              </a:extLst>
            </p:cNvPr>
            <p:cNvSpPr/>
            <p:nvPr/>
          </p:nvSpPr>
          <p:spPr>
            <a:xfrm>
              <a:off x="9169706" y="13089"/>
              <a:ext cx="301060" cy="157120"/>
            </a:xfrm>
            <a:custGeom>
              <a:avLst/>
              <a:gdLst>
                <a:gd name="connsiteX0" fmla="*/ 274881 w 301060"/>
                <a:gd name="connsiteY0" fmla="*/ 52358 h 157120"/>
                <a:gd name="connsiteX1" fmla="*/ 261791 w 301060"/>
                <a:gd name="connsiteY1" fmla="*/ 52358 h 157120"/>
                <a:gd name="connsiteX2" fmla="*/ 261791 w 301060"/>
                <a:gd name="connsiteY2" fmla="*/ 13090 h 157120"/>
                <a:gd name="connsiteX3" fmla="*/ 248702 w 301060"/>
                <a:gd name="connsiteY3" fmla="*/ 0 h 157120"/>
                <a:gd name="connsiteX4" fmla="*/ 183254 w 301060"/>
                <a:gd name="connsiteY4" fmla="*/ 0 h 157120"/>
                <a:gd name="connsiteX5" fmla="*/ 164667 w 301060"/>
                <a:gd name="connsiteY5" fmla="*/ 6545 h 157120"/>
                <a:gd name="connsiteX6" fmla="*/ 160609 w 301060"/>
                <a:gd name="connsiteY6" fmla="*/ 13090 h 157120"/>
                <a:gd name="connsiteX7" fmla="*/ 78537 w 301060"/>
                <a:gd name="connsiteY7" fmla="*/ 13090 h 157120"/>
                <a:gd name="connsiteX8" fmla="*/ 10603 w 301060"/>
                <a:gd name="connsiteY8" fmla="*/ 52358 h 157120"/>
                <a:gd name="connsiteX9" fmla="*/ 0 w 301060"/>
                <a:gd name="connsiteY9" fmla="*/ 58445 h 157120"/>
                <a:gd name="connsiteX10" fmla="*/ 0 w 301060"/>
                <a:gd name="connsiteY10" fmla="*/ 58465 h 157120"/>
                <a:gd name="connsiteX11" fmla="*/ 0 w 301060"/>
                <a:gd name="connsiteY11" fmla="*/ 58510 h 157120"/>
                <a:gd name="connsiteX12" fmla="*/ 0 w 301060"/>
                <a:gd name="connsiteY12" fmla="*/ 104717 h 157120"/>
                <a:gd name="connsiteX13" fmla="*/ 26179 w 301060"/>
                <a:gd name="connsiteY13" fmla="*/ 130928 h 157120"/>
                <a:gd name="connsiteX14" fmla="*/ 26179 w 301060"/>
                <a:gd name="connsiteY14" fmla="*/ 130896 h 157120"/>
                <a:gd name="connsiteX15" fmla="*/ 67739 w 301060"/>
                <a:gd name="connsiteY15" fmla="*/ 130896 h 157120"/>
                <a:gd name="connsiteX16" fmla="*/ 93983 w 301060"/>
                <a:gd name="connsiteY16" fmla="*/ 157121 h 157120"/>
                <a:gd name="connsiteX17" fmla="*/ 93983 w 301060"/>
                <a:gd name="connsiteY17" fmla="*/ 157075 h 157120"/>
                <a:gd name="connsiteX18" fmla="*/ 130896 w 301060"/>
                <a:gd name="connsiteY18" fmla="*/ 157075 h 157120"/>
                <a:gd name="connsiteX19" fmla="*/ 130896 w 301060"/>
                <a:gd name="connsiteY19" fmla="*/ 130896 h 157120"/>
                <a:gd name="connsiteX20" fmla="*/ 104782 w 301060"/>
                <a:gd name="connsiteY20" fmla="*/ 130896 h 157120"/>
                <a:gd name="connsiteX21" fmla="*/ 78603 w 301060"/>
                <a:gd name="connsiteY21" fmla="*/ 104717 h 157120"/>
                <a:gd name="connsiteX22" fmla="*/ 78537 w 301060"/>
                <a:gd name="connsiteY22" fmla="*/ 104730 h 157120"/>
                <a:gd name="connsiteX23" fmla="*/ 78537 w 301060"/>
                <a:gd name="connsiteY23" fmla="*/ 104717 h 157120"/>
                <a:gd name="connsiteX24" fmla="*/ 36978 w 301060"/>
                <a:gd name="connsiteY24" fmla="*/ 104717 h 157120"/>
                <a:gd name="connsiteX25" fmla="*/ 26179 w 301060"/>
                <a:gd name="connsiteY25" fmla="*/ 93944 h 157120"/>
                <a:gd name="connsiteX26" fmla="*/ 26179 w 301060"/>
                <a:gd name="connsiteY26" fmla="*/ 73557 h 157120"/>
                <a:gd name="connsiteX27" fmla="*/ 85606 w 301060"/>
                <a:gd name="connsiteY27" fmla="*/ 39269 h 157120"/>
                <a:gd name="connsiteX28" fmla="*/ 144247 w 301060"/>
                <a:gd name="connsiteY28" fmla="*/ 39269 h 157120"/>
                <a:gd name="connsiteX29" fmla="*/ 136066 w 301060"/>
                <a:gd name="connsiteY29" fmla="*/ 52358 h 157120"/>
                <a:gd name="connsiteX30" fmla="*/ 104717 w 301060"/>
                <a:gd name="connsiteY30" fmla="*/ 52358 h 157120"/>
                <a:gd name="connsiteX31" fmla="*/ 91627 w 301060"/>
                <a:gd name="connsiteY31" fmla="*/ 52358 h 157120"/>
                <a:gd name="connsiteX32" fmla="*/ 78537 w 301060"/>
                <a:gd name="connsiteY32" fmla="*/ 52358 h 157120"/>
                <a:gd name="connsiteX33" fmla="*/ 65448 w 301060"/>
                <a:gd name="connsiteY33" fmla="*/ 75029 h 157120"/>
                <a:gd name="connsiteX34" fmla="*/ 78537 w 301060"/>
                <a:gd name="connsiteY34" fmla="*/ 97701 h 157120"/>
                <a:gd name="connsiteX35" fmla="*/ 104717 w 301060"/>
                <a:gd name="connsiteY35" fmla="*/ 97701 h 157120"/>
                <a:gd name="connsiteX36" fmla="*/ 115843 w 301060"/>
                <a:gd name="connsiteY36" fmla="*/ 78537 h 157120"/>
                <a:gd name="connsiteX37" fmla="*/ 143985 w 301060"/>
                <a:gd name="connsiteY37" fmla="*/ 78537 h 157120"/>
                <a:gd name="connsiteX38" fmla="*/ 154784 w 301060"/>
                <a:gd name="connsiteY38" fmla="*/ 71993 h 157120"/>
                <a:gd name="connsiteX39" fmla="*/ 183254 w 301060"/>
                <a:gd name="connsiteY39" fmla="*/ 26173 h 157120"/>
                <a:gd name="connsiteX40" fmla="*/ 235612 w 301060"/>
                <a:gd name="connsiteY40" fmla="*/ 26179 h 157120"/>
                <a:gd name="connsiteX41" fmla="*/ 235612 w 301060"/>
                <a:gd name="connsiteY41" fmla="*/ 52358 h 157120"/>
                <a:gd name="connsiteX42" fmla="*/ 228086 w 301060"/>
                <a:gd name="connsiteY42" fmla="*/ 52358 h 157120"/>
                <a:gd name="connsiteX43" fmla="*/ 222523 w 301060"/>
                <a:gd name="connsiteY43" fmla="*/ 42777 h 157120"/>
                <a:gd name="connsiteX44" fmla="*/ 196344 w 301060"/>
                <a:gd name="connsiteY44" fmla="*/ 42777 h 157120"/>
                <a:gd name="connsiteX45" fmla="*/ 183254 w 301060"/>
                <a:gd name="connsiteY45" fmla="*/ 65448 h 157120"/>
                <a:gd name="connsiteX46" fmla="*/ 196344 w 301060"/>
                <a:gd name="connsiteY46" fmla="*/ 88119 h 157120"/>
                <a:gd name="connsiteX47" fmla="*/ 222523 w 301060"/>
                <a:gd name="connsiteY47" fmla="*/ 88119 h 157120"/>
                <a:gd name="connsiteX48" fmla="*/ 228086 w 301060"/>
                <a:gd name="connsiteY48" fmla="*/ 78537 h 157120"/>
                <a:gd name="connsiteX49" fmla="*/ 261791 w 301060"/>
                <a:gd name="connsiteY49" fmla="*/ 78537 h 157120"/>
                <a:gd name="connsiteX50" fmla="*/ 274881 w 301060"/>
                <a:gd name="connsiteY50" fmla="*/ 91627 h 157120"/>
                <a:gd name="connsiteX51" fmla="*/ 274881 w 301060"/>
                <a:gd name="connsiteY51" fmla="*/ 143985 h 157120"/>
                <a:gd name="connsiteX52" fmla="*/ 301060 w 301060"/>
                <a:gd name="connsiteY52" fmla="*/ 143985 h 157120"/>
                <a:gd name="connsiteX53" fmla="*/ 301060 w 301060"/>
                <a:gd name="connsiteY53" fmla="*/ 78537 h 157120"/>
                <a:gd name="connsiteX54" fmla="*/ 274881 w 301060"/>
                <a:gd name="connsiteY54" fmla="*/ 52358 h 15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1060" h="157120">
                  <a:moveTo>
                    <a:pt x="274881" y="52358"/>
                  </a:moveTo>
                  <a:lnTo>
                    <a:pt x="261791" y="52358"/>
                  </a:lnTo>
                  <a:lnTo>
                    <a:pt x="261791" y="13090"/>
                  </a:lnTo>
                  <a:lnTo>
                    <a:pt x="248702" y="0"/>
                  </a:lnTo>
                  <a:lnTo>
                    <a:pt x="183254" y="0"/>
                  </a:lnTo>
                  <a:lnTo>
                    <a:pt x="164667" y="6545"/>
                  </a:lnTo>
                  <a:lnTo>
                    <a:pt x="160609" y="13090"/>
                  </a:lnTo>
                  <a:lnTo>
                    <a:pt x="78537" y="13090"/>
                  </a:lnTo>
                  <a:lnTo>
                    <a:pt x="10603" y="52358"/>
                  </a:lnTo>
                  <a:lnTo>
                    <a:pt x="0" y="58445"/>
                  </a:lnTo>
                  <a:lnTo>
                    <a:pt x="0" y="58465"/>
                  </a:lnTo>
                  <a:lnTo>
                    <a:pt x="0" y="58510"/>
                  </a:lnTo>
                  <a:lnTo>
                    <a:pt x="0" y="104717"/>
                  </a:lnTo>
                  <a:lnTo>
                    <a:pt x="26179" y="130928"/>
                  </a:lnTo>
                  <a:lnTo>
                    <a:pt x="26179" y="130896"/>
                  </a:lnTo>
                  <a:lnTo>
                    <a:pt x="67739" y="130896"/>
                  </a:lnTo>
                  <a:lnTo>
                    <a:pt x="93983" y="157121"/>
                  </a:lnTo>
                  <a:lnTo>
                    <a:pt x="93983" y="157075"/>
                  </a:lnTo>
                  <a:lnTo>
                    <a:pt x="130896" y="157075"/>
                  </a:lnTo>
                  <a:lnTo>
                    <a:pt x="130896" y="130896"/>
                  </a:lnTo>
                  <a:lnTo>
                    <a:pt x="104782" y="130896"/>
                  </a:lnTo>
                  <a:lnTo>
                    <a:pt x="78603" y="104717"/>
                  </a:lnTo>
                  <a:lnTo>
                    <a:pt x="78537" y="104730"/>
                  </a:lnTo>
                  <a:lnTo>
                    <a:pt x="78537" y="104717"/>
                  </a:lnTo>
                  <a:lnTo>
                    <a:pt x="36978" y="104717"/>
                  </a:lnTo>
                  <a:lnTo>
                    <a:pt x="26179" y="93944"/>
                  </a:lnTo>
                  <a:lnTo>
                    <a:pt x="26179" y="73557"/>
                  </a:lnTo>
                  <a:lnTo>
                    <a:pt x="85606" y="39269"/>
                  </a:lnTo>
                  <a:lnTo>
                    <a:pt x="144247" y="39269"/>
                  </a:lnTo>
                  <a:lnTo>
                    <a:pt x="136066" y="52358"/>
                  </a:lnTo>
                  <a:lnTo>
                    <a:pt x="104717" y="52358"/>
                  </a:lnTo>
                  <a:lnTo>
                    <a:pt x="91627" y="52358"/>
                  </a:lnTo>
                  <a:lnTo>
                    <a:pt x="78537" y="52358"/>
                  </a:lnTo>
                  <a:lnTo>
                    <a:pt x="65448" y="75029"/>
                  </a:lnTo>
                  <a:lnTo>
                    <a:pt x="78537" y="97701"/>
                  </a:lnTo>
                  <a:lnTo>
                    <a:pt x="104717" y="97701"/>
                  </a:lnTo>
                  <a:lnTo>
                    <a:pt x="115843" y="78537"/>
                  </a:lnTo>
                  <a:lnTo>
                    <a:pt x="143985" y="78537"/>
                  </a:lnTo>
                  <a:lnTo>
                    <a:pt x="154784" y="71993"/>
                  </a:lnTo>
                  <a:lnTo>
                    <a:pt x="183254" y="26173"/>
                  </a:lnTo>
                  <a:lnTo>
                    <a:pt x="235612" y="26179"/>
                  </a:lnTo>
                  <a:lnTo>
                    <a:pt x="235612" y="52358"/>
                  </a:lnTo>
                  <a:lnTo>
                    <a:pt x="228086" y="52358"/>
                  </a:lnTo>
                  <a:lnTo>
                    <a:pt x="222523" y="42777"/>
                  </a:lnTo>
                  <a:lnTo>
                    <a:pt x="196344" y="42777"/>
                  </a:lnTo>
                  <a:lnTo>
                    <a:pt x="183254" y="65448"/>
                  </a:lnTo>
                  <a:lnTo>
                    <a:pt x="196344" y="88119"/>
                  </a:lnTo>
                  <a:lnTo>
                    <a:pt x="222523" y="88119"/>
                  </a:lnTo>
                  <a:lnTo>
                    <a:pt x="228086" y="78537"/>
                  </a:lnTo>
                  <a:lnTo>
                    <a:pt x="261791" y="78537"/>
                  </a:lnTo>
                  <a:lnTo>
                    <a:pt x="274881" y="91627"/>
                  </a:lnTo>
                  <a:lnTo>
                    <a:pt x="274881" y="143985"/>
                  </a:lnTo>
                  <a:lnTo>
                    <a:pt x="301060" y="143985"/>
                  </a:lnTo>
                  <a:lnTo>
                    <a:pt x="301060" y="78537"/>
                  </a:lnTo>
                  <a:lnTo>
                    <a:pt x="274881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11" name="Dowolny kształt: kształt 1410">
              <a:extLst>
                <a:ext uri="{FF2B5EF4-FFF2-40B4-BE49-F238E27FC236}">
                  <a16:creationId xmlns:a16="http://schemas.microsoft.com/office/drawing/2014/main" id="{C6CDCE47-81F9-C8D0-0922-4AD4BB74761A}"/>
                </a:ext>
              </a:extLst>
            </p:cNvPr>
            <p:cNvSpPr/>
            <p:nvPr/>
          </p:nvSpPr>
          <p:spPr>
            <a:xfrm>
              <a:off x="9300602" y="117806"/>
              <a:ext cx="52358" cy="183253"/>
            </a:xfrm>
            <a:custGeom>
              <a:avLst/>
              <a:gdLst>
                <a:gd name="connsiteX0" fmla="*/ 0 w 52358"/>
                <a:gd name="connsiteY0" fmla="*/ 0 h 183253"/>
                <a:gd name="connsiteX1" fmla="*/ 0 w 52358"/>
                <a:gd name="connsiteY1" fmla="*/ 26179 h 183253"/>
                <a:gd name="connsiteX2" fmla="*/ 26179 w 52358"/>
                <a:gd name="connsiteY2" fmla="*/ 26179 h 183253"/>
                <a:gd name="connsiteX3" fmla="*/ 26179 w 52358"/>
                <a:gd name="connsiteY3" fmla="*/ 67693 h 183253"/>
                <a:gd name="connsiteX4" fmla="*/ 0 w 52358"/>
                <a:gd name="connsiteY4" fmla="*/ 93872 h 183253"/>
                <a:gd name="connsiteX5" fmla="*/ 0 w 52358"/>
                <a:gd name="connsiteY5" fmla="*/ 160531 h 183253"/>
                <a:gd name="connsiteX6" fmla="*/ 0 w 52358"/>
                <a:gd name="connsiteY6" fmla="*/ 160583 h 183253"/>
                <a:gd name="connsiteX7" fmla="*/ 13090 w 52358"/>
                <a:gd name="connsiteY7" fmla="*/ 183254 h 183253"/>
                <a:gd name="connsiteX8" fmla="*/ 39269 w 52358"/>
                <a:gd name="connsiteY8" fmla="*/ 183254 h 183253"/>
                <a:gd name="connsiteX9" fmla="*/ 52358 w 52358"/>
                <a:gd name="connsiteY9" fmla="*/ 160583 h 183253"/>
                <a:gd name="connsiteX10" fmla="*/ 39269 w 52358"/>
                <a:gd name="connsiteY10" fmla="*/ 137912 h 183253"/>
                <a:gd name="connsiteX11" fmla="*/ 26179 w 52358"/>
                <a:gd name="connsiteY11" fmla="*/ 137912 h 183253"/>
                <a:gd name="connsiteX12" fmla="*/ 26179 w 52358"/>
                <a:gd name="connsiteY12" fmla="*/ 104717 h 183253"/>
                <a:gd name="connsiteX13" fmla="*/ 52358 w 52358"/>
                <a:gd name="connsiteY13" fmla="*/ 78537 h 183253"/>
                <a:gd name="connsiteX14" fmla="*/ 52358 w 52358"/>
                <a:gd name="connsiteY14" fmla="*/ 13090 h 183253"/>
                <a:gd name="connsiteX15" fmla="*/ 39269 w 52358"/>
                <a:gd name="connsiteY15" fmla="*/ 0 h 183253"/>
                <a:gd name="connsiteX16" fmla="*/ 0 w 52358"/>
                <a:gd name="connsiteY16" fmla="*/ 0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358" h="183253">
                  <a:moveTo>
                    <a:pt x="0" y="0"/>
                  </a:moveTo>
                  <a:lnTo>
                    <a:pt x="0" y="26179"/>
                  </a:lnTo>
                  <a:lnTo>
                    <a:pt x="26179" y="26179"/>
                  </a:lnTo>
                  <a:lnTo>
                    <a:pt x="26179" y="67693"/>
                  </a:lnTo>
                  <a:lnTo>
                    <a:pt x="0" y="93872"/>
                  </a:lnTo>
                  <a:lnTo>
                    <a:pt x="0" y="160531"/>
                  </a:lnTo>
                  <a:lnTo>
                    <a:pt x="0" y="160583"/>
                  </a:lnTo>
                  <a:lnTo>
                    <a:pt x="13090" y="183254"/>
                  </a:lnTo>
                  <a:lnTo>
                    <a:pt x="39269" y="183254"/>
                  </a:lnTo>
                  <a:lnTo>
                    <a:pt x="52358" y="160583"/>
                  </a:lnTo>
                  <a:lnTo>
                    <a:pt x="39269" y="137912"/>
                  </a:lnTo>
                  <a:lnTo>
                    <a:pt x="26179" y="137912"/>
                  </a:lnTo>
                  <a:lnTo>
                    <a:pt x="26179" y="104717"/>
                  </a:lnTo>
                  <a:lnTo>
                    <a:pt x="52358" y="78537"/>
                  </a:lnTo>
                  <a:lnTo>
                    <a:pt x="52358" y="13090"/>
                  </a:lnTo>
                  <a:lnTo>
                    <a:pt x="392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12" name="Dowolny kształt: kształt 1411">
              <a:extLst>
                <a:ext uri="{FF2B5EF4-FFF2-40B4-BE49-F238E27FC236}">
                  <a16:creationId xmlns:a16="http://schemas.microsoft.com/office/drawing/2014/main" id="{ED105768-B8C8-74FF-2072-F7999EA8D245}"/>
                </a:ext>
              </a:extLst>
            </p:cNvPr>
            <p:cNvSpPr/>
            <p:nvPr/>
          </p:nvSpPr>
          <p:spPr>
            <a:xfrm>
              <a:off x="9354073" y="111261"/>
              <a:ext cx="77424" cy="130882"/>
            </a:xfrm>
            <a:custGeom>
              <a:avLst/>
              <a:gdLst>
                <a:gd name="connsiteX0" fmla="*/ 0 w 77424"/>
                <a:gd name="connsiteY0" fmla="*/ 112374 h 130882"/>
                <a:gd name="connsiteX1" fmla="*/ 18522 w 77424"/>
                <a:gd name="connsiteY1" fmla="*/ 130883 h 130882"/>
                <a:gd name="connsiteX2" fmla="*/ 64335 w 77424"/>
                <a:gd name="connsiteY2" fmla="*/ 85082 h 130882"/>
                <a:gd name="connsiteX3" fmla="*/ 64335 w 77424"/>
                <a:gd name="connsiteY3" fmla="*/ 85082 h 130882"/>
                <a:gd name="connsiteX4" fmla="*/ 64335 w 77424"/>
                <a:gd name="connsiteY4" fmla="*/ 45303 h 130882"/>
                <a:gd name="connsiteX5" fmla="*/ 77425 w 77424"/>
                <a:gd name="connsiteY5" fmla="*/ 22671 h 130882"/>
                <a:gd name="connsiteX6" fmla="*/ 64335 w 77424"/>
                <a:gd name="connsiteY6" fmla="*/ 0 h 130882"/>
                <a:gd name="connsiteX7" fmla="*/ 38156 w 77424"/>
                <a:gd name="connsiteY7" fmla="*/ 0 h 130882"/>
                <a:gd name="connsiteX8" fmla="*/ 25066 w 77424"/>
                <a:gd name="connsiteY8" fmla="*/ 22671 h 130882"/>
                <a:gd name="connsiteX9" fmla="*/ 38156 w 77424"/>
                <a:gd name="connsiteY9" fmla="*/ 45342 h 130882"/>
                <a:gd name="connsiteX10" fmla="*/ 38156 w 77424"/>
                <a:gd name="connsiteY10" fmla="*/ 45342 h 130882"/>
                <a:gd name="connsiteX11" fmla="*/ 38156 w 77424"/>
                <a:gd name="connsiteY11" fmla="*/ 74211 h 130882"/>
                <a:gd name="connsiteX12" fmla="*/ 0 w 77424"/>
                <a:gd name="connsiteY12" fmla="*/ 112374 h 13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424" h="130882">
                  <a:moveTo>
                    <a:pt x="0" y="112374"/>
                  </a:moveTo>
                  <a:lnTo>
                    <a:pt x="18522" y="130883"/>
                  </a:lnTo>
                  <a:lnTo>
                    <a:pt x="64335" y="85082"/>
                  </a:lnTo>
                  <a:lnTo>
                    <a:pt x="64335" y="85082"/>
                  </a:lnTo>
                  <a:lnTo>
                    <a:pt x="64335" y="45303"/>
                  </a:lnTo>
                  <a:lnTo>
                    <a:pt x="77425" y="22671"/>
                  </a:lnTo>
                  <a:lnTo>
                    <a:pt x="64335" y="0"/>
                  </a:lnTo>
                  <a:lnTo>
                    <a:pt x="38156" y="0"/>
                  </a:lnTo>
                  <a:lnTo>
                    <a:pt x="25066" y="22671"/>
                  </a:lnTo>
                  <a:lnTo>
                    <a:pt x="38156" y="45342"/>
                  </a:lnTo>
                  <a:lnTo>
                    <a:pt x="38156" y="45342"/>
                  </a:lnTo>
                  <a:lnTo>
                    <a:pt x="38156" y="74211"/>
                  </a:lnTo>
                  <a:lnTo>
                    <a:pt x="0" y="11237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13" name="Dowolny kształt: kształt 1412">
              <a:extLst>
                <a:ext uri="{FF2B5EF4-FFF2-40B4-BE49-F238E27FC236}">
                  <a16:creationId xmlns:a16="http://schemas.microsoft.com/office/drawing/2014/main" id="{0CEAE069-FD35-5674-0B3C-3B1C3525ADA6}"/>
                </a:ext>
              </a:extLst>
            </p:cNvPr>
            <p:cNvSpPr/>
            <p:nvPr/>
          </p:nvSpPr>
          <p:spPr>
            <a:xfrm>
              <a:off x="9208975" y="157074"/>
              <a:ext cx="78537" cy="65447"/>
            </a:xfrm>
            <a:custGeom>
              <a:avLst/>
              <a:gdLst>
                <a:gd name="connsiteX0" fmla="*/ 26179 w 78537"/>
                <a:gd name="connsiteY0" fmla="*/ 26179 h 65447"/>
                <a:gd name="connsiteX1" fmla="*/ 26179 w 78537"/>
                <a:gd name="connsiteY1" fmla="*/ 0 h 65447"/>
                <a:gd name="connsiteX2" fmla="*/ 0 w 78537"/>
                <a:gd name="connsiteY2" fmla="*/ 0 h 65447"/>
                <a:gd name="connsiteX3" fmla="*/ 0 w 78537"/>
                <a:gd name="connsiteY3" fmla="*/ 39269 h 65447"/>
                <a:gd name="connsiteX4" fmla="*/ 26179 w 78537"/>
                <a:gd name="connsiteY4" fmla="*/ 65448 h 65447"/>
                <a:gd name="connsiteX5" fmla="*/ 78537 w 78537"/>
                <a:gd name="connsiteY5" fmla="*/ 65448 h 65447"/>
                <a:gd name="connsiteX6" fmla="*/ 78537 w 78537"/>
                <a:gd name="connsiteY6" fmla="*/ 39269 h 65447"/>
                <a:gd name="connsiteX7" fmla="*/ 39269 w 78537"/>
                <a:gd name="connsiteY7" fmla="*/ 39269 h 65447"/>
                <a:gd name="connsiteX8" fmla="*/ 26179 w 78537"/>
                <a:gd name="connsiteY8" fmla="*/ 26179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37" h="65447">
                  <a:moveTo>
                    <a:pt x="26179" y="26179"/>
                  </a:moveTo>
                  <a:lnTo>
                    <a:pt x="26179" y="0"/>
                  </a:lnTo>
                  <a:lnTo>
                    <a:pt x="0" y="0"/>
                  </a:lnTo>
                  <a:lnTo>
                    <a:pt x="0" y="39269"/>
                  </a:lnTo>
                  <a:lnTo>
                    <a:pt x="26179" y="65448"/>
                  </a:lnTo>
                  <a:lnTo>
                    <a:pt x="78537" y="65448"/>
                  </a:lnTo>
                  <a:lnTo>
                    <a:pt x="78537" y="39269"/>
                  </a:lnTo>
                  <a:lnTo>
                    <a:pt x="39269" y="39269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414" name="Grafika 52">
            <a:extLst>
              <a:ext uri="{FF2B5EF4-FFF2-40B4-BE49-F238E27FC236}">
                <a16:creationId xmlns:a16="http://schemas.microsoft.com/office/drawing/2014/main" id="{0A678B1E-8867-D1DC-880D-13C43A5E73CA}"/>
              </a:ext>
            </a:extLst>
          </p:cNvPr>
          <p:cNvGrpSpPr/>
          <p:nvPr userDrawn="1"/>
        </p:nvGrpSpPr>
        <p:grpSpPr>
          <a:xfrm>
            <a:off x="30172912" y="7708229"/>
            <a:ext cx="616302" cy="616302"/>
            <a:chOff x="9510035" y="6021202"/>
            <a:chExt cx="314149" cy="314149"/>
          </a:xfrm>
          <a:solidFill>
            <a:srgbClr val="212E39"/>
          </a:solidFill>
        </p:grpSpPr>
        <p:sp>
          <p:nvSpPr>
            <p:cNvPr id="1415" name="Dowolny kształt: kształt 1414">
              <a:extLst>
                <a:ext uri="{FF2B5EF4-FFF2-40B4-BE49-F238E27FC236}">
                  <a16:creationId xmlns:a16="http://schemas.microsoft.com/office/drawing/2014/main" id="{789673D5-1BDA-F7F4-8F43-BEF95FFB0300}"/>
                </a:ext>
              </a:extLst>
            </p:cNvPr>
            <p:cNvSpPr/>
            <p:nvPr/>
          </p:nvSpPr>
          <p:spPr>
            <a:xfrm>
              <a:off x="9510035" y="6021202"/>
              <a:ext cx="314149" cy="314149"/>
            </a:xfrm>
            <a:custGeom>
              <a:avLst/>
              <a:gdLst>
                <a:gd name="connsiteX0" fmla="*/ 183254 w 314149"/>
                <a:gd name="connsiteY0" fmla="*/ 0 h 314149"/>
                <a:gd name="connsiteX1" fmla="*/ 130896 w 314149"/>
                <a:gd name="connsiteY1" fmla="*/ 0 h 314149"/>
                <a:gd name="connsiteX2" fmla="*/ 0 w 314149"/>
                <a:gd name="connsiteY2" fmla="*/ 248702 h 314149"/>
                <a:gd name="connsiteX3" fmla="*/ 26179 w 314149"/>
                <a:gd name="connsiteY3" fmla="*/ 314150 h 314149"/>
                <a:gd name="connsiteX4" fmla="*/ 274881 w 314149"/>
                <a:gd name="connsiteY4" fmla="*/ 314150 h 314149"/>
                <a:gd name="connsiteX5" fmla="*/ 314150 w 314149"/>
                <a:gd name="connsiteY5" fmla="*/ 248702 h 314149"/>
                <a:gd name="connsiteX6" fmla="*/ 183254 w 314149"/>
                <a:gd name="connsiteY6" fmla="*/ 0 h 314149"/>
                <a:gd name="connsiteX7" fmla="*/ 43915 w 314149"/>
                <a:gd name="connsiteY7" fmla="*/ 287971 h 314149"/>
                <a:gd name="connsiteX8" fmla="*/ 28797 w 314149"/>
                <a:gd name="connsiteY8" fmla="*/ 250201 h 314149"/>
                <a:gd name="connsiteX9" fmla="*/ 146734 w 314149"/>
                <a:gd name="connsiteY9" fmla="*/ 26179 h 314149"/>
                <a:gd name="connsiteX10" fmla="*/ 167415 w 314149"/>
                <a:gd name="connsiteY10" fmla="*/ 26179 h 314149"/>
                <a:gd name="connsiteX11" fmla="*/ 254527 w 314149"/>
                <a:gd name="connsiteY11" fmla="*/ 191586 h 314149"/>
                <a:gd name="connsiteX12" fmla="*/ 170164 w 314149"/>
                <a:gd name="connsiteY12" fmla="*/ 287971 h 314149"/>
                <a:gd name="connsiteX13" fmla="*/ 43915 w 314149"/>
                <a:gd name="connsiteY13" fmla="*/ 287971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149" h="314149">
                  <a:moveTo>
                    <a:pt x="183254" y="0"/>
                  </a:moveTo>
                  <a:lnTo>
                    <a:pt x="130896" y="0"/>
                  </a:lnTo>
                  <a:lnTo>
                    <a:pt x="0" y="248702"/>
                  </a:lnTo>
                  <a:lnTo>
                    <a:pt x="26179" y="314150"/>
                  </a:lnTo>
                  <a:lnTo>
                    <a:pt x="274881" y="314150"/>
                  </a:lnTo>
                  <a:lnTo>
                    <a:pt x="314150" y="248702"/>
                  </a:lnTo>
                  <a:lnTo>
                    <a:pt x="183254" y="0"/>
                  </a:lnTo>
                  <a:close/>
                  <a:moveTo>
                    <a:pt x="43915" y="287971"/>
                  </a:moveTo>
                  <a:lnTo>
                    <a:pt x="28797" y="250201"/>
                  </a:lnTo>
                  <a:lnTo>
                    <a:pt x="146734" y="26179"/>
                  </a:lnTo>
                  <a:lnTo>
                    <a:pt x="167415" y="26179"/>
                  </a:lnTo>
                  <a:lnTo>
                    <a:pt x="254527" y="191586"/>
                  </a:lnTo>
                  <a:lnTo>
                    <a:pt x="170164" y="287971"/>
                  </a:lnTo>
                  <a:lnTo>
                    <a:pt x="43915" y="28797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16" name="Dowolny kształt: kształt 1415">
              <a:extLst>
                <a:ext uri="{FF2B5EF4-FFF2-40B4-BE49-F238E27FC236}">
                  <a16:creationId xmlns:a16="http://schemas.microsoft.com/office/drawing/2014/main" id="{CFD8F0F3-D147-6A14-F4FD-94E9E470D98A}"/>
                </a:ext>
              </a:extLst>
            </p:cNvPr>
            <p:cNvSpPr/>
            <p:nvPr/>
          </p:nvSpPr>
          <p:spPr>
            <a:xfrm>
              <a:off x="9654020" y="6256814"/>
              <a:ext cx="26179" cy="26179"/>
            </a:xfrm>
            <a:custGeom>
              <a:avLst/>
              <a:gdLst>
                <a:gd name="connsiteX0" fmla="*/ 0 w 26179"/>
                <a:gd name="connsiteY0" fmla="*/ 0 h 26179"/>
                <a:gd name="connsiteX1" fmla="*/ 26179 w 26179"/>
                <a:gd name="connsiteY1" fmla="*/ 0 h 26179"/>
                <a:gd name="connsiteX2" fmla="*/ 26179 w 26179"/>
                <a:gd name="connsiteY2" fmla="*/ 26179 h 26179"/>
                <a:gd name="connsiteX3" fmla="*/ 0 w 26179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179">
                  <a:moveTo>
                    <a:pt x="0" y="0"/>
                  </a:moveTo>
                  <a:lnTo>
                    <a:pt x="26179" y="0"/>
                  </a:lnTo>
                  <a:lnTo>
                    <a:pt x="2617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17" name="Dowolny kształt: kształt 1416">
              <a:extLst>
                <a:ext uri="{FF2B5EF4-FFF2-40B4-BE49-F238E27FC236}">
                  <a16:creationId xmlns:a16="http://schemas.microsoft.com/office/drawing/2014/main" id="{1D96F6C6-CA87-4F32-1109-173A86455CBC}"/>
                </a:ext>
              </a:extLst>
            </p:cNvPr>
            <p:cNvSpPr/>
            <p:nvPr/>
          </p:nvSpPr>
          <p:spPr>
            <a:xfrm>
              <a:off x="9640931" y="6112829"/>
              <a:ext cx="52358" cy="130895"/>
            </a:xfrm>
            <a:custGeom>
              <a:avLst/>
              <a:gdLst>
                <a:gd name="connsiteX0" fmla="*/ 39269 w 52358"/>
                <a:gd name="connsiteY0" fmla="*/ 0 h 130895"/>
                <a:gd name="connsiteX1" fmla="*/ 13090 w 52358"/>
                <a:gd name="connsiteY1" fmla="*/ 0 h 130895"/>
                <a:gd name="connsiteX2" fmla="*/ 0 w 52358"/>
                <a:gd name="connsiteY2" fmla="*/ 13090 h 130895"/>
                <a:gd name="connsiteX3" fmla="*/ 0 w 52358"/>
                <a:gd name="connsiteY3" fmla="*/ 91627 h 130895"/>
                <a:gd name="connsiteX4" fmla="*/ 13090 w 52358"/>
                <a:gd name="connsiteY4" fmla="*/ 117806 h 130895"/>
                <a:gd name="connsiteX5" fmla="*/ 13090 w 52358"/>
                <a:gd name="connsiteY5" fmla="*/ 130896 h 130895"/>
                <a:gd name="connsiteX6" fmla="*/ 39269 w 52358"/>
                <a:gd name="connsiteY6" fmla="*/ 130896 h 130895"/>
                <a:gd name="connsiteX7" fmla="*/ 39269 w 52358"/>
                <a:gd name="connsiteY7" fmla="*/ 117806 h 130895"/>
                <a:gd name="connsiteX8" fmla="*/ 52358 w 52358"/>
                <a:gd name="connsiteY8" fmla="*/ 91627 h 130895"/>
                <a:gd name="connsiteX9" fmla="*/ 52358 w 52358"/>
                <a:gd name="connsiteY9" fmla="*/ 13090 h 130895"/>
                <a:gd name="connsiteX10" fmla="*/ 39269 w 52358"/>
                <a:gd name="connsiteY10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358" h="130895">
                  <a:moveTo>
                    <a:pt x="39269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91627"/>
                  </a:lnTo>
                  <a:lnTo>
                    <a:pt x="13090" y="117806"/>
                  </a:lnTo>
                  <a:lnTo>
                    <a:pt x="13090" y="130896"/>
                  </a:lnTo>
                  <a:lnTo>
                    <a:pt x="39269" y="130896"/>
                  </a:lnTo>
                  <a:lnTo>
                    <a:pt x="39269" y="117806"/>
                  </a:lnTo>
                  <a:lnTo>
                    <a:pt x="52358" y="91627"/>
                  </a:lnTo>
                  <a:lnTo>
                    <a:pt x="52358" y="13090"/>
                  </a:lnTo>
                  <a:lnTo>
                    <a:pt x="3926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418" name="Dowolny kształt: kształt 1417">
            <a:extLst>
              <a:ext uri="{FF2B5EF4-FFF2-40B4-BE49-F238E27FC236}">
                <a16:creationId xmlns:a16="http://schemas.microsoft.com/office/drawing/2014/main" id="{1F6533DE-37B8-0FEB-BB54-92F5552A12EF}"/>
              </a:ext>
            </a:extLst>
          </p:cNvPr>
          <p:cNvSpPr/>
          <p:nvPr userDrawn="1"/>
        </p:nvSpPr>
        <p:spPr>
          <a:xfrm>
            <a:off x="30840575" y="7708229"/>
            <a:ext cx="616302" cy="616302"/>
          </a:xfrm>
          <a:custGeom>
            <a:avLst/>
            <a:gdLst>
              <a:gd name="connsiteX0" fmla="*/ 183254 w 314149"/>
              <a:gd name="connsiteY0" fmla="*/ 0 h 314149"/>
              <a:gd name="connsiteX1" fmla="*/ 130896 w 314149"/>
              <a:gd name="connsiteY1" fmla="*/ 0 h 314149"/>
              <a:gd name="connsiteX2" fmla="*/ 0 w 314149"/>
              <a:gd name="connsiteY2" fmla="*/ 248702 h 314149"/>
              <a:gd name="connsiteX3" fmla="*/ 26179 w 314149"/>
              <a:gd name="connsiteY3" fmla="*/ 314150 h 314149"/>
              <a:gd name="connsiteX4" fmla="*/ 274881 w 314149"/>
              <a:gd name="connsiteY4" fmla="*/ 314150 h 314149"/>
              <a:gd name="connsiteX5" fmla="*/ 314150 w 314149"/>
              <a:gd name="connsiteY5" fmla="*/ 248702 h 314149"/>
              <a:gd name="connsiteX6" fmla="*/ 183254 w 314149"/>
              <a:gd name="connsiteY6" fmla="*/ 0 h 314149"/>
              <a:gd name="connsiteX7" fmla="*/ 170164 w 314149"/>
              <a:gd name="connsiteY7" fmla="*/ 274881 h 314149"/>
              <a:gd name="connsiteX8" fmla="*/ 143985 w 314149"/>
              <a:gd name="connsiteY8" fmla="*/ 274881 h 314149"/>
              <a:gd name="connsiteX9" fmla="*/ 143985 w 314149"/>
              <a:gd name="connsiteY9" fmla="*/ 248702 h 314149"/>
              <a:gd name="connsiteX10" fmla="*/ 170164 w 314149"/>
              <a:gd name="connsiteY10" fmla="*/ 248702 h 314149"/>
              <a:gd name="connsiteX11" fmla="*/ 170164 w 314149"/>
              <a:gd name="connsiteY11" fmla="*/ 274881 h 314149"/>
              <a:gd name="connsiteX12" fmla="*/ 183254 w 314149"/>
              <a:gd name="connsiteY12" fmla="*/ 196344 h 314149"/>
              <a:gd name="connsiteX13" fmla="*/ 170164 w 314149"/>
              <a:gd name="connsiteY13" fmla="*/ 222523 h 314149"/>
              <a:gd name="connsiteX14" fmla="*/ 170164 w 314149"/>
              <a:gd name="connsiteY14" fmla="*/ 235612 h 314149"/>
              <a:gd name="connsiteX15" fmla="*/ 143985 w 314149"/>
              <a:gd name="connsiteY15" fmla="*/ 235612 h 314149"/>
              <a:gd name="connsiteX16" fmla="*/ 143985 w 314149"/>
              <a:gd name="connsiteY16" fmla="*/ 222523 h 314149"/>
              <a:gd name="connsiteX17" fmla="*/ 130896 w 314149"/>
              <a:gd name="connsiteY17" fmla="*/ 196344 h 314149"/>
              <a:gd name="connsiteX18" fmla="*/ 130896 w 314149"/>
              <a:gd name="connsiteY18" fmla="*/ 117806 h 314149"/>
              <a:gd name="connsiteX19" fmla="*/ 143985 w 314149"/>
              <a:gd name="connsiteY19" fmla="*/ 104717 h 314149"/>
              <a:gd name="connsiteX20" fmla="*/ 170164 w 314149"/>
              <a:gd name="connsiteY20" fmla="*/ 104717 h 314149"/>
              <a:gd name="connsiteX21" fmla="*/ 183254 w 314149"/>
              <a:gd name="connsiteY21" fmla="*/ 117806 h 314149"/>
              <a:gd name="connsiteX22" fmla="*/ 183254 w 314149"/>
              <a:gd name="connsiteY22" fmla="*/ 196344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4149" h="314149">
                <a:moveTo>
                  <a:pt x="183254" y="0"/>
                </a:moveTo>
                <a:lnTo>
                  <a:pt x="130896" y="0"/>
                </a:lnTo>
                <a:lnTo>
                  <a:pt x="0" y="248702"/>
                </a:lnTo>
                <a:lnTo>
                  <a:pt x="26179" y="314150"/>
                </a:lnTo>
                <a:lnTo>
                  <a:pt x="274881" y="314150"/>
                </a:lnTo>
                <a:lnTo>
                  <a:pt x="314150" y="248702"/>
                </a:lnTo>
                <a:lnTo>
                  <a:pt x="183254" y="0"/>
                </a:lnTo>
                <a:close/>
                <a:moveTo>
                  <a:pt x="170164" y="274881"/>
                </a:moveTo>
                <a:lnTo>
                  <a:pt x="143985" y="274881"/>
                </a:lnTo>
                <a:lnTo>
                  <a:pt x="143985" y="248702"/>
                </a:lnTo>
                <a:lnTo>
                  <a:pt x="170164" y="248702"/>
                </a:lnTo>
                <a:lnTo>
                  <a:pt x="170164" y="274881"/>
                </a:lnTo>
                <a:close/>
                <a:moveTo>
                  <a:pt x="183254" y="196344"/>
                </a:moveTo>
                <a:lnTo>
                  <a:pt x="170164" y="222523"/>
                </a:lnTo>
                <a:lnTo>
                  <a:pt x="170164" y="235612"/>
                </a:lnTo>
                <a:lnTo>
                  <a:pt x="143985" y="235612"/>
                </a:lnTo>
                <a:lnTo>
                  <a:pt x="143985" y="222523"/>
                </a:lnTo>
                <a:lnTo>
                  <a:pt x="130896" y="196344"/>
                </a:lnTo>
                <a:lnTo>
                  <a:pt x="130896" y="117806"/>
                </a:lnTo>
                <a:lnTo>
                  <a:pt x="143985" y="104717"/>
                </a:lnTo>
                <a:lnTo>
                  <a:pt x="170164" y="104717"/>
                </a:lnTo>
                <a:lnTo>
                  <a:pt x="183254" y="117806"/>
                </a:lnTo>
                <a:lnTo>
                  <a:pt x="183254" y="19634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419" name="Grafika 52">
            <a:extLst>
              <a:ext uri="{FF2B5EF4-FFF2-40B4-BE49-F238E27FC236}">
                <a16:creationId xmlns:a16="http://schemas.microsoft.com/office/drawing/2014/main" id="{4E74CDC3-10AE-D8FF-735A-900AF578F11E}"/>
              </a:ext>
            </a:extLst>
          </p:cNvPr>
          <p:cNvGrpSpPr/>
          <p:nvPr userDrawn="1"/>
        </p:nvGrpSpPr>
        <p:grpSpPr>
          <a:xfrm>
            <a:off x="30840606" y="10687029"/>
            <a:ext cx="612033" cy="612067"/>
            <a:chOff x="9850380" y="7539592"/>
            <a:chExt cx="311973" cy="311990"/>
          </a:xfrm>
          <a:solidFill>
            <a:srgbClr val="212E39"/>
          </a:solidFill>
        </p:grpSpPr>
        <p:sp>
          <p:nvSpPr>
            <p:cNvPr id="1420" name="Dowolny kształt: kształt 1419">
              <a:extLst>
                <a:ext uri="{FF2B5EF4-FFF2-40B4-BE49-F238E27FC236}">
                  <a16:creationId xmlns:a16="http://schemas.microsoft.com/office/drawing/2014/main" id="{4E672DA9-1CD5-E918-B503-A5709C2C2ADB}"/>
                </a:ext>
              </a:extLst>
            </p:cNvPr>
            <p:cNvSpPr/>
            <p:nvPr/>
          </p:nvSpPr>
          <p:spPr>
            <a:xfrm>
              <a:off x="9935054" y="7600851"/>
              <a:ext cx="32920" cy="11257"/>
            </a:xfrm>
            <a:custGeom>
              <a:avLst/>
              <a:gdLst>
                <a:gd name="connsiteX0" fmla="*/ 0 w 32920"/>
                <a:gd name="connsiteY0" fmla="*/ 11257 h 11257"/>
                <a:gd name="connsiteX1" fmla="*/ 32920 w 32920"/>
                <a:gd name="connsiteY1" fmla="*/ 11257 h 11257"/>
                <a:gd name="connsiteX2" fmla="*/ 27750 w 32920"/>
                <a:gd name="connsiteY2" fmla="*/ 0 h 11257"/>
                <a:gd name="connsiteX3" fmla="*/ 5170 w 32920"/>
                <a:gd name="connsiteY3" fmla="*/ 0 h 11257"/>
                <a:gd name="connsiteX4" fmla="*/ 0 w 32920"/>
                <a:gd name="connsiteY4" fmla="*/ 11257 h 1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20" h="11257">
                  <a:moveTo>
                    <a:pt x="0" y="11257"/>
                  </a:moveTo>
                  <a:lnTo>
                    <a:pt x="32920" y="11257"/>
                  </a:lnTo>
                  <a:lnTo>
                    <a:pt x="27750" y="0"/>
                  </a:lnTo>
                  <a:lnTo>
                    <a:pt x="5170" y="0"/>
                  </a:lnTo>
                  <a:lnTo>
                    <a:pt x="0" y="1125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1" name="Dowolny kształt: kształt 1420">
              <a:extLst>
                <a:ext uri="{FF2B5EF4-FFF2-40B4-BE49-F238E27FC236}">
                  <a16:creationId xmlns:a16="http://schemas.microsoft.com/office/drawing/2014/main" id="{CBE46CF7-4572-9FB8-A866-2BB9FB1A1ED6}"/>
                </a:ext>
              </a:extLst>
            </p:cNvPr>
            <p:cNvSpPr/>
            <p:nvPr/>
          </p:nvSpPr>
          <p:spPr>
            <a:xfrm>
              <a:off x="9929687" y="7588678"/>
              <a:ext cx="17081" cy="9358"/>
            </a:xfrm>
            <a:custGeom>
              <a:avLst/>
              <a:gdLst>
                <a:gd name="connsiteX0" fmla="*/ 10275 w 17081"/>
                <a:gd name="connsiteY0" fmla="*/ 9359 h 9358"/>
                <a:gd name="connsiteX1" fmla="*/ 17082 w 17081"/>
                <a:gd name="connsiteY1" fmla="*/ 9359 h 9358"/>
                <a:gd name="connsiteX2" fmla="*/ 11191 w 17081"/>
                <a:gd name="connsiteY2" fmla="*/ 1505 h 9358"/>
                <a:gd name="connsiteX3" fmla="*/ 11126 w 17081"/>
                <a:gd name="connsiteY3" fmla="*/ 1505 h 9358"/>
                <a:gd name="connsiteX4" fmla="*/ 11126 w 17081"/>
                <a:gd name="connsiteY4" fmla="*/ 1505 h 9358"/>
                <a:gd name="connsiteX5" fmla="*/ 786 w 17081"/>
                <a:gd name="connsiteY5" fmla="*/ 0 h 9358"/>
                <a:gd name="connsiteX6" fmla="*/ 0 w 17081"/>
                <a:gd name="connsiteY6" fmla="*/ 5367 h 9358"/>
                <a:gd name="connsiteX7" fmla="*/ 8181 w 17081"/>
                <a:gd name="connsiteY7" fmla="*/ 6545 h 9358"/>
                <a:gd name="connsiteX8" fmla="*/ 10275 w 17081"/>
                <a:gd name="connsiteY8" fmla="*/ 9359 h 9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1" h="9358">
                  <a:moveTo>
                    <a:pt x="10275" y="9359"/>
                  </a:moveTo>
                  <a:lnTo>
                    <a:pt x="17082" y="9359"/>
                  </a:lnTo>
                  <a:lnTo>
                    <a:pt x="11191" y="1505"/>
                  </a:lnTo>
                  <a:lnTo>
                    <a:pt x="11126" y="1505"/>
                  </a:lnTo>
                  <a:lnTo>
                    <a:pt x="11126" y="1505"/>
                  </a:lnTo>
                  <a:lnTo>
                    <a:pt x="786" y="0"/>
                  </a:lnTo>
                  <a:lnTo>
                    <a:pt x="0" y="5367"/>
                  </a:lnTo>
                  <a:lnTo>
                    <a:pt x="8181" y="6545"/>
                  </a:lnTo>
                  <a:lnTo>
                    <a:pt x="10275" y="935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2" name="Dowolny kształt: kształt 1421">
              <a:extLst>
                <a:ext uri="{FF2B5EF4-FFF2-40B4-BE49-F238E27FC236}">
                  <a16:creationId xmlns:a16="http://schemas.microsoft.com/office/drawing/2014/main" id="{2BA4DBED-BBDF-AB60-E66E-2C30EA08AFD4}"/>
                </a:ext>
              </a:extLst>
            </p:cNvPr>
            <p:cNvSpPr/>
            <p:nvPr/>
          </p:nvSpPr>
          <p:spPr>
            <a:xfrm>
              <a:off x="9956127" y="7588678"/>
              <a:ext cx="17082" cy="9358"/>
            </a:xfrm>
            <a:custGeom>
              <a:avLst/>
              <a:gdLst>
                <a:gd name="connsiteX0" fmla="*/ 8901 w 17082"/>
                <a:gd name="connsiteY0" fmla="*/ 6545 h 9358"/>
                <a:gd name="connsiteX1" fmla="*/ 17082 w 17082"/>
                <a:gd name="connsiteY1" fmla="*/ 5367 h 9358"/>
                <a:gd name="connsiteX2" fmla="*/ 16297 w 17082"/>
                <a:gd name="connsiteY2" fmla="*/ 0 h 9358"/>
                <a:gd name="connsiteX3" fmla="*/ 5956 w 17082"/>
                <a:gd name="connsiteY3" fmla="*/ 1505 h 9358"/>
                <a:gd name="connsiteX4" fmla="*/ 5956 w 17082"/>
                <a:gd name="connsiteY4" fmla="*/ 1505 h 9358"/>
                <a:gd name="connsiteX5" fmla="*/ 5890 w 17082"/>
                <a:gd name="connsiteY5" fmla="*/ 1505 h 9358"/>
                <a:gd name="connsiteX6" fmla="*/ 0 w 17082"/>
                <a:gd name="connsiteY6" fmla="*/ 9359 h 9358"/>
                <a:gd name="connsiteX7" fmla="*/ 6807 w 17082"/>
                <a:gd name="connsiteY7" fmla="*/ 9359 h 9358"/>
                <a:gd name="connsiteX8" fmla="*/ 8901 w 17082"/>
                <a:gd name="connsiteY8" fmla="*/ 6545 h 9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2" h="9358">
                  <a:moveTo>
                    <a:pt x="8901" y="6545"/>
                  </a:moveTo>
                  <a:lnTo>
                    <a:pt x="17082" y="5367"/>
                  </a:lnTo>
                  <a:lnTo>
                    <a:pt x="16297" y="0"/>
                  </a:lnTo>
                  <a:lnTo>
                    <a:pt x="5956" y="1505"/>
                  </a:lnTo>
                  <a:lnTo>
                    <a:pt x="5956" y="1505"/>
                  </a:lnTo>
                  <a:lnTo>
                    <a:pt x="5890" y="1505"/>
                  </a:lnTo>
                  <a:lnTo>
                    <a:pt x="0" y="9359"/>
                  </a:lnTo>
                  <a:lnTo>
                    <a:pt x="6807" y="9359"/>
                  </a:lnTo>
                  <a:lnTo>
                    <a:pt x="8901" y="654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3" name="Dowolny kształt: kształt 1422">
              <a:extLst>
                <a:ext uri="{FF2B5EF4-FFF2-40B4-BE49-F238E27FC236}">
                  <a16:creationId xmlns:a16="http://schemas.microsoft.com/office/drawing/2014/main" id="{F90A4F6B-0515-A54F-93A1-2551A8D0621C}"/>
                </a:ext>
              </a:extLst>
            </p:cNvPr>
            <p:cNvSpPr/>
            <p:nvPr/>
          </p:nvSpPr>
          <p:spPr>
            <a:xfrm>
              <a:off x="9921898" y="7617475"/>
              <a:ext cx="58903" cy="56023"/>
            </a:xfrm>
            <a:custGeom>
              <a:avLst/>
              <a:gdLst>
                <a:gd name="connsiteX0" fmla="*/ 58903 w 58903"/>
                <a:gd name="connsiteY0" fmla="*/ 28012 h 56023"/>
                <a:gd name="connsiteX1" fmla="*/ 53275 w 58903"/>
                <a:gd name="connsiteY1" fmla="*/ 10734 h 56023"/>
                <a:gd name="connsiteX2" fmla="*/ 38549 w 58903"/>
                <a:gd name="connsiteY2" fmla="*/ 0 h 56023"/>
                <a:gd name="connsiteX3" fmla="*/ 20355 w 58903"/>
                <a:gd name="connsiteY3" fmla="*/ 0 h 56023"/>
                <a:gd name="connsiteX4" fmla="*/ 5629 w 58903"/>
                <a:gd name="connsiteY4" fmla="*/ 10734 h 56023"/>
                <a:gd name="connsiteX5" fmla="*/ 0 w 58903"/>
                <a:gd name="connsiteY5" fmla="*/ 28012 h 56023"/>
                <a:gd name="connsiteX6" fmla="*/ 5629 w 58903"/>
                <a:gd name="connsiteY6" fmla="*/ 45355 h 56023"/>
                <a:gd name="connsiteX7" fmla="*/ 20355 w 58903"/>
                <a:gd name="connsiteY7" fmla="*/ 56023 h 56023"/>
                <a:gd name="connsiteX8" fmla="*/ 38549 w 58903"/>
                <a:gd name="connsiteY8" fmla="*/ 56023 h 56023"/>
                <a:gd name="connsiteX9" fmla="*/ 53275 w 58903"/>
                <a:gd name="connsiteY9" fmla="*/ 45355 h 56023"/>
                <a:gd name="connsiteX10" fmla="*/ 58903 w 58903"/>
                <a:gd name="connsiteY10" fmla="*/ 28012 h 56023"/>
                <a:gd name="connsiteX11" fmla="*/ 21205 w 58903"/>
                <a:gd name="connsiteY11" fmla="*/ 51311 h 56023"/>
                <a:gd name="connsiteX12" fmla="*/ 29779 w 58903"/>
                <a:gd name="connsiteY12" fmla="*/ 16231 h 56023"/>
                <a:gd name="connsiteX13" fmla="*/ 38483 w 58903"/>
                <a:gd name="connsiteY13" fmla="*/ 51311 h 56023"/>
                <a:gd name="connsiteX14" fmla="*/ 21205 w 58903"/>
                <a:gd name="connsiteY14" fmla="*/ 51311 h 5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03" h="56023">
                  <a:moveTo>
                    <a:pt x="58903" y="28012"/>
                  </a:moveTo>
                  <a:lnTo>
                    <a:pt x="53275" y="10734"/>
                  </a:lnTo>
                  <a:lnTo>
                    <a:pt x="38549" y="0"/>
                  </a:lnTo>
                  <a:lnTo>
                    <a:pt x="20355" y="0"/>
                  </a:lnTo>
                  <a:lnTo>
                    <a:pt x="5629" y="10734"/>
                  </a:lnTo>
                  <a:lnTo>
                    <a:pt x="0" y="28012"/>
                  </a:lnTo>
                  <a:lnTo>
                    <a:pt x="5629" y="45355"/>
                  </a:lnTo>
                  <a:lnTo>
                    <a:pt x="20355" y="56023"/>
                  </a:lnTo>
                  <a:lnTo>
                    <a:pt x="38549" y="56023"/>
                  </a:lnTo>
                  <a:lnTo>
                    <a:pt x="53275" y="45355"/>
                  </a:lnTo>
                  <a:lnTo>
                    <a:pt x="58903" y="28012"/>
                  </a:lnTo>
                  <a:close/>
                  <a:moveTo>
                    <a:pt x="21205" y="51311"/>
                  </a:moveTo>
                  <a:lnTo>
                    <a:pt x="29779" y="16231"/>
                  </a:lnTo>
                  <a:lnTo>
                    <a:pt x="38483" y="51311"/>
                  </a:lnTo>
                  <a:lnTo>
                    <a:pt x="21205" y="5131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4" name="Dowolny kształt: kształt 1423">
              <a:extLst>
                <a:ext uri="{FF2B5EF4-FFF2-40B4-BE49-F238E27FC236}">
                  <a16:creationId xmlns:a16="http://schemas.microsoft.com/office/drawing/2014/main" id="{9405261C-0D50-CB10-708D-A001B09F9C1C}"/>
                </a:ext>
              </a:extLst>
            </p:cNvPr>
            <p:cNvSpPr/>
            <p:nvPr/>
          </p:nvSpPr>
          <p:spPr>
            <a:xfrm>
              <a:off x="9969152" y="7601768"/>
              <a:ext cx="25066" cy="24542"/>
            </a:xfrm>
            <a:custGeom>
              <a:avLst/>
              <a:gdLst>
                <a:gd name="connsiteX0" fmla="*/ 7330 w 25066"/>
                <a:gd name="connsiteY0" fmla="*/ 24543 h 24542"/>
                <a:gd name="connsiteX1" fmla="*/ 19765 w 25066"/>
                <a:gd name="connsiteY1" fmla="*/ 18391 h 24542"/>
                <a:gd name="connsiteX2" fmla="*/ 25066 w 25066"/>
                <a:gd name="connsiteY2" fmla="*/ 6021 h 24542"/>
                <a:gd name="connsiteX3" fmla="*/ 19045 w 25066"/>
                <a:gd name="connsiteY3" fmla="*/ 0 h 24542"/>
                <a:gd name="connsiteX4" fmla="*/ 13679 w 25066"/>
                <a:gd name="connsiteY4" fmla="*/ 12370 h 24542"/>
                <a:gd name="connsiteX5" fmla="*/ 0 w 25066"/>
                <a:gd name="connsiteY5" fmla="*/ 19045 h 24542"/>
                <a:gd name="connsiteX6" fmla="*/ 7330 w 25066"/>
                <a:gd name="connsiteY6" fmla="*/ 24543 h 2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066" h="24542">
                  <a:moveTo>
                    <a:pt x="7330" y="24543"/>
                  </a:moveTo>
                  <a:lnTo>
                    <a:pt x="19765" y="18391"/>
                  </a:lnTo>
                  <a:lnTo>
                    <a:pt x="25066" y="6021"/>
                  </a:lnTo>
                  <a:lnTo>
                    <a:pt x="19045" y="0"/>
                  </a:lnTo>
                  <a:lnTo>
                    <a:pt x="13679" y="12370"/>
                  </a:lnTo>
                  <a:lnTo>
                    <a:pt x="0" y="19045"/>
                  </a:lnTo>
                  <a:lnTo>
                    <a:pt x="7330" y="2454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5" name="Dowolny kształt: kształt 1424">
              <a:extLst>
                <a:ext uri="{FF2B5EF4-FFF2-40B4-BE49-F238E27FC236}">
                  <a16:creationId xmlns:a16="http://schemas.microsoft.com/office/drawing/2014/main" id="{92738B14-95C9-DB77-CEB9-9A5B6AD44EB3}"/>
                </a:ext>
              </a:extLst>
            </p:cNvPr>
            <p:cNvSpPr/>
            <p:nvPr/>
          </p:nvSpPr>
          <p:spPr>
            <a:xfrm>
              <a:off x="9980409" y="7647123"/>
              <a:ext cx="23037" cy="23692"/>
            </a:xfrm>
            <a:custGeom>
              <a:avLst/>
              <a:gdLst>
                <a:gd name="connsiteX0" fmla="*/ 2094 w 23037"/>
                <a:gd name="connsiteY0" fmla="*/ 0 h 23692"/>
                <a:gd name="connsiteX1" fmla="*/ 0 w 23037"/>
                <a:gd name="connsiteY1" fmla="*/ 7134 h 23692"/>
                <a:gd name="connsiteX2" fmla="*/ 11060 w 23037"/>
                <a:gd name="connsiteY2" fmla="*/ 11846 h 23692"/>
                <a:gd name="connsiteX3" fmla="*/ 17671 w 23037"/>
                <a:gd name="connsiteY3" fmla="*/ 23692 h 23692"/>
                <a:gd name="connsiteX4" fmla="*/ 23038 w 23037"/>
                <a:gd name="connsiteY4" fmla="*/ 17082 h 23692"/>
                <a:gd name="connsiteX5" fmla="*/ 16493 w 23037"/>
                <a:gd name="connsiteY5" fmla="*/ 5302 h 23692"/>
                <a:gd name="connsiteX6" fmla="*/ 2094 w 23037"/>
                <a:gd name="connsiteY6" fmla="*/ 0 h 2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37" h="23692">
                  <a:moveTo>
                    <a:pt x="2094" y="0"/>
                  </a:moveTo>
                  <a:lnTo>
                    <a:pt x="0" y="7134"/>
                  </a:lnTo>
                  <a:lnTo>
                    <a:pt x="11060" y="11846"/>
                  </a:lnTo>
                  <a:lnTo>
                    <a:pt x="17671" y="23692"/>
                  </a:lnTo>
                  <a:lnTo>
                    <a:pt x="23038" y="17082"/>
                  </a:lnTo>
                  <a:lnTo>
                    <a:pt x="16493" y="5302"/>
                  </a:lnTo>
                  <a:lnTo>
                    <a:pt x="2094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6" name="Dowolny kształt: kształt 1425">
              <a:extLst>
                <a:ext uri="{FF2B5EF4-FFF2-40B4-BE49-F238E27FC236}">
                  <a16:creationId xmlns:a16="http://schemas.microsoft.com/office/drawing/2014/main" id="{CABD99FE-9EE9-913A-830A-3ACDF257E9BF}"/>
                </a:ext>
              </a:extLst>
            </p:cNvPr>
            <p:cNvSpPr/>
            <p:nvPr/>
          </p:nvSpPr>
          <p:spPr>
            <a:xfrm>
              <a:off x="9970526" y="7665383"/>
              <a:ext cx="13416" cy="28011"/>
            </a:xfrm>
            <a:custGeom>
              <a:avLst/>
              <a:gdLst>
                <a:gd name="connsiteX0" fmla="*/ 0 w 13416"/>
                <a:gd name="connsiteY0" fmla="*/ 3861 h 28011"/>
                <a:gd name="connsiteX1" fmla="*/ 4974 w 13416"/>
                <a:gd name="connsiteY1" fmla="*/ 14791 h 28011"/>
                <a:gd name="connsiteX2" fmla="*/ 1963 w 13416"/>
                <a:gd name="connsiteY2" fmla="*/ 28012 h 28011"/>
                <a:gd name="connsiteX3" fmla="*/ 10341 w 13416"/>
                <a:gd name="connsiteY3" fmla="*/ 26703 h 28011"/>
                <a:gd name="connsiteX4" fmla="*/ 13417 w 13416"/>
                <a:gd name="connsiteY4" fmla="*/ 13613 h 28011"/>
                <a:gd name="connsiteX5" fmla="*/ 6349 w 13416"/>
                <a:gd name="connsiteY5" fmla="*/ 0 h 28011"/>
                <a:gd name="connsiteX6" fmla="*/ 0 w 13416"/>
                <a:gd name="connsiteY6" fmla="*/ 3861 h 2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6" h="28011">
                  <a:moveTo>
                    <a:pt x="0" y="3861"/>
                  </a:moveTo>
                  <a:lnTo>
                    <a:pt x="4974" y="14791"/>
                  </a:lnTo>
                  <a:lnTo>
                    <a:pt x="1963" y="28012"/>
                  </a:lnTo>
                  <a:lnTo>
                    <a:pt x="10341" y="26703"/>
                  </a:lnTo>
                  <a:lnTo>
                    <a:pt x="13417" y="13613"/>
                  </a:lnTo>
                  <a:lnTo>
                    <a:pt x="6349" y="0"/>
                  </a:lnTo>
                  <a:lnTo>
                    <a:pt x="0" y="386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7" name="Dowolny kształt: kształt 1426">
              <a:extLst>
                <a:ext uri="{FF2B5EF4-FFF2-40B4-BE49-F238E27FC236}">
                  <a16:creationId xmlns:a16="http://schemas.microsoft.com/office/drawing/2014/main" id="{F1FABEB1-1EFC-FB40-0448-31E95CBF528B}"/>
                </a:ext>
              </a:extLst>
            </p:cNvPr>
            <p:cNvSpPr/>
            <p:nvPr/>
          </p:nvSpPr>
          <p:spPr>
            <a:xfrm>
              <a:off x="9909332" y="7601637"/>
              <a:ext cx="25132" cy="24542"/>
            </a:xfrm>
            <a:custGeom>
              <a:avLst/>
              <a:gdLst>
                <a:gd name="connsiteX0" fmla="*/ 17737 w 25132"/>
                <a:gd name="connsiteY0" fmla="*/ 24543 h 24542"/>
                <a:gd name="connsiteX1" fmla="*/ 25132 w 25132"/>
                <a:gd name="connsiteY1" fmla="*/ 19046 h 24542"/>
                <a:gd name="connsiteX2" fmla="*/ 11388 w 25132"/>
                <a:gd name="connsiteY2" fmla="*/ 12370 h 24542"/>
                <a:gd name="connsiteX3" fmla="*/ 6021 w 25132"/>
                <a:gd name="connsiteY3" fmla="*/ 0 h 24542"/>
                <a:gd name="connsiteX4" fmla="*/ 0 w 25132"/>
                <a:gd name="connsiteY4" fmla="*/ 6021 h 24542"/>
                <a:gd name="connsiteX5" fmla="*/ 5367 w 25132"/>
                <a:gd name="connsiteY5" fmla="*/ 18391 h 24542"/>
                <a:gd name="connsiteX6" fmla="*/ 17737 w 25132"/>
                <a:gd name="connsiteY6" fmla="*/ 24543 h 2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32" h="24542">
                  <a:moveTo>
                    <a:pt x="17737" y="24543"/>
                  </a:moveTo>
                  <a:lnTo>
                    <a:pt x="25132" y="19046"/>
                  </a:lnTo>
                  <a:lnTo>
                    <a:pt x="11388" y="12370"/>
                  </a:lnTo>
                  <a:lnTo>
                    <a:pt x="6021" y="0"/>
                  </a:lnTo>
                  <a:lnTo>
                    <a:pt x="0" y="6021"/>
                  </a:lnTo>
                  <a:lnTo>
                    <a:pt x="5367" y="18391"/>
                  </a:lnTo>
                  <a:lnTo>
                    <a:pt x="17737" y="2454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8" name="Dowolny kształt: kształt 1427">
              <a:extLst>
                <a:ext uri="{FF2B5EF4-FFF2-40B4-BE49-F238E27FC236}">
                  <a16:creationId xmlns:a16="http://schemas.microsoft.com/office/drawing/2014/main" id="{7664C2C2-0EFE-2CC5-A3DB-5DED5846D7A0}"/>
                </a:ext>
              </a:extLst>
            </p:cNvPr>
            <p:cNvSpPr/>
            <p:nvPr/>
          </p:nvSpPr>
          <p:spPr>
            <a:xfrm>
              <a:off x="9900169" y="7647058"/>
              <a:ext cx="22972" cy="23626"/>
            </a:xfrm>
            <a:custGeom>
              <a:avLst/>
              <a:gdLst>
                <a:gd name="connsiteX0" fmla="*/ 20878 w 22972"/>
                <a:gd name="connsiteY0" fmla="*/ 0 h 23626"/>
                <a:gd name="connsiteX1" fmla="*/ 6545 w 22972"/>
                <a:gd name="connsiteY1" fmla="*/ 5236 h 23626"/>
                <a:gd name="connsiteX2" fmla="*/ 0 w 22972"/>
                <a:gd name="connsiteY2" fmla="*/ 17016 h 23626"/>
                <a:gd name="connsiteX3" fmla="*/ 5367 w 22972"/>
                <a:gd name="connsiteY3" fmla="*/ 23626 h 23626"/>
                <a:gd name="connsiteX4" fmla="*/ 11912 w 22972"/>
                <a:gd name="connsiteY4" fmla="*/ 11781 h 23626"/>
                <a:gd name="connsiteX5" fmla="*/ 22973 w 22972"/>
                <a:gd name="connsiteY5" fmla="*/ 7068 h 23626"/>
                <a:gd name="connsiteX6" fmla="*/ 20878 w 22972"/>
                <a:gd name="connsiteY6" fmla="*/ 0 h 2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72" h="23626">
                  <a:moveTo>
                    <a:pt x="20878" y="0"/>
                  </a:moveTo>
                  <a:lnTo>
                    <a:pt x="6545" y="5236"/>
                  </a:lnTo>
                  <a:lnTo>
                    <a:pt x="0" y="17016"/>
                  </a:lnTo>
                  <a:lnTo>
                    <a:pt x="5367" y="23626"/>
                  </a:lnTo>
                  <a:lnTo>
                    <a:pt x="11912" y="11781"/>
                  </a:lnTo>
                  <a:lnTo>
                    <a:pt x="22973" y="7068"/>
                  </a:lnTo>
                  <a:lnTo>
                    <a:pt x="20878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9" name="Dowolny kształt: kształt 1428">
              <a:extLst>
                <a:ext uri="{FF2B5EF4-FFF2-40B4-BE49-F238E27FC236}">
                  <a16:creationId xmlns:a16="http://schemas.microsoft.com/office/drawing/2014/main" id="{ED79C84F-086F-4CDA-4B18-40551DC05BDB}"/>
                </a:ext>
              </a:extLst>
            </p:cNvPr>
            <p:cNvSpPr/>
            <p:nvPr/>
          </p:nvSpPr>
          <p:spPr>
            <a:xfrm>
              <a:off x="9919607" y="7665317"/>
              <a:ext cx="13416" cy="27946"/>
            </a:xfrm>
            <a:custGeom>
              <a:avLst/>
              <a:gdLst>
                <a:gd name="connsiteX0" fmla="*/ 7134 w 13416"/>
                <a:gd name="connsiteY0" fmla="*/ 0 h 27946"/>
                <a:gd name="connsiteX1" fmla="*/ 0 w 13416"/>
                <a:gd name="connsiteY1" fmla="*/ 13548 h 27946"/>
                <a:gd name="connsiteX2" fmla="*/ 3076 w 13416"/>
                <a:gd name="connsiteY2" fmla="*/ 26703 h 27946"/>
                <a:gd name="connsiteX3" fmla="*/ 11519 w 13416"/>
                <a:gd name="connsiteY3" fmla="*/ 27946 h 27946"/>
                <a:gd name="connsiteX4" fmla="*/ 8443 w 13416"/>
                <a:gd name="connsiteY4" fmla="*/ 14792 h 27946"/>
                <a:gd name="connsiteX5" fmla="*/ 13417 w 13416"/>
                <a:gd name="connsiteY5" fmla="*/ 3796 h 27946"/>
                <a:gd name="connsiteX6" fmla="*/ 7134 w 13416"/>
                <a:gd name="connsiteY6" fmla="*/ 0 h 27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6" h="27946">
                  <a:moveTo>
                    <a:pt x="7134" y="0"/>
                  </a:moveTo>
                  <a:lnTo>
                    <a:pt x="0" y="13548"/>
                  </a:lnTo>
                  <a:lnTo>
                    <a:pt x="3076" y="26703"/>
                  </a:lnTo>
                  <a:lnTo>
                    <a:pt x="11519" y="27946"/>
                  </a:lnTo>
                  <a:lnTo>
                    <a:pt x="8443" y="14792"/>
                  </a:lnTo>
                  <a:lnTo>
                    <a:pt x="13417" y="3796"/>
                  </a:lnTo>
                  <a:lnTo>
                    <a:pt x="7134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30" name="Dowolny kształt: kształt 1429">
              <a:extLst>
                <a:ext uri="{FF2B5EF4-FFF2-40B4-BE49-F238E27FC236}">
                  <a16:creationId xmlns:a16="http://schemas.microsoft.com/office/drawing/2014/main" id="{F26FCBB0-EC03-B191-137C-78D5B03CC16B}"/>
                </a:ext>
              </a:extLst>
            </p:cNvPr>
            <p:cNvSpPr/>
            <p:nvPr/>
          </p:nvSpPr>
          <p:spPr>
            <a:xfrm>
              <a:off x="9850380" y="7539592"/>
              <a:ext cx="311973" cy="311990"/>
            </a:xfrm>
            <a:custGeom>
              <a:avLst/>
              <a:gdLst>
                <a:gd name="connsiteX0" fmla="*/ 200908 w 311973"/>
                <a:gd name="connsiteY0" fmla="*/ 163882 h 311990"/>
                <a:gd name="connsiteX1" fmla="*/ 181339 w 311973"/>
                <a:gd name="connsiteY1" fmla="*/ 163882 h 311990"/>
                <a:gd name="connsiteX2" fmla="*/ 173158 w 311973"/>
                <a:gd name="connsiteY2" fmla="*/ 29714 h 311990"/>
                <a:gd name="connsiteX3" fmla="*/ 101428 w 311973"/>
                <a:gd name="connsiteY3" fmla="*/ 0 h 311990"/>
                <a:gd name="connsiteX4" fmla="*/ 29697 w 311973"/>
                <a:gd name="connsiteY4" fmla="*/ 29714 h 311990"/>
                <a:gd name="connsiteX5" fmla="*/ 29697 w 311973"/>
                <a:gd name="connsiteY5" fmla="*/ 173175 h 311990"/>
                <a:gd name="connsiteX6" fmla="*/ 101428 w 311973"/>
                <a:gd name="connsiteY6" fmla="*/ 202888 h 311990"/>
                <a:gd name="connsiteX7" fmla="*/ 163865 w 311973"/>
                <a:gd name="connsiteY7" fmla="*/ 181356 h 311990"/>
                <a:gd name="connsiteX8" fmla="*/ 163865 w 311973"/>
                <a:gd name="connsiteY8" fmla="*/ 200925 h 311990"/>
                <a:gd name="connsiteX9" fmla="*/ 274995 w 311973"/>
                <a:gd name="connsiteY9" fmla="*/ 311990 h 311990"/>
                <a:gd name="connsiteX10" fmla="*/ 311973 w 311973"/>
                <a:gd name="connsiteY10" fmla="*/ 274946 h 311990"/>
                <a:gd name="connsiteX11" fmla="*/ 200908 w 311973"/>
                <a:gd name="connsiteY11" fmla="*/ 163882 h 311990"/>
                <a:gd name="connsiteX12" fmla="*/ 101428 w 311973"/>
                <a:gd name="connsiteY12" fmla="*/ 176709 h 311990"/>
                <a:gd name="connsiteX13" fmla="*/ 48219 w 311973"/>
                <a:gd name="connsiteY13" fmla="*/ 154653 h 311990"/>
                <a:gd name="connsiteX14" fmla="*/ 26163 w 311973"/>
                <a:gd name="connsiteY14" fmla="*/ 101444 h 311990"/>
                <a:gd name="connsiteX15" fmla="*/ 48219 w 311973"/>
                <a:gd name="connsiteY15" fmla="*/ 48235 h 311990"/>
                <a:gd name="connsiteX16" fmla="*/ 101428 w 311973"/>
                <a:gd name="connsiteY16" fmla="*/ 26179 h 311990"/>
                <a:gd name="connsiteX17" fmla="*/ 154637 w 311973"/>
                <a:gd name="connsiteY17" fmla="*/ 48235 h 311990"/>
                <a:gd name="connsiteX18" fmla="*/ 176693 w 311973"/>
                <a:gd name="connsiteY18" fmla="*/ 101444 h 311990"/>
                <a:gd name="connsiteX19" fmla="*/ 154637 w 311973"/>
                <a:gd name="connsiteY19" fmla="*/ 154653 h 311990"/>
                <a:gd name="connsiteX20" fmla="*/ 101428 w 311973"/>
                <a:gd name="connsiteY20" fmla="*/ 176709 h 31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1973" h="311990">
                  <a:moveTo>
                    <a:pt x="200908" y="163882"/>
                  </a:moveTo>
                  <a:lnTo>
                    <a:pt x="181339" y="163882"/>
                  </a:lnTo>
                  <a:cubicBezTo>
                    <a:pt x="212558" y="124089"/>
                    <a:pt x="209809" y="66364"/>
                    <a:pt x="173158" y="29714"/>
                  </a:cubicBezTo>
                  <a:cubicBezTo>
                    <a:pt x="153328" y="9882"/>
                    <a:pt x="127410" y="0"/>
                    <a:pt x="101428" y="0"/>
                  </a:cubicBezTo>
                  <a:cubicBezTo>
                    <a:pt x="75445" y="0"/>
                    <a:pt x="49528" y="9882"/>
                    <a:pt x="29697" y="29714"/>
                  </a:cubicBezTo>
                  <a:cubicBezTo>
                    <a:pt x="-9899" y="69310"/>
                    <a:pt x="-9899" y="133514"/>
                    <a:pt x="29697" y="173175"/>
                  </a:cubicBezTo>
                  <a:cubicBezTo>
                    <a:pt x="49528" y="192940"/>
                    <a:pt x="75445" y="202888"/>
                    <a:pt x="101428" y="202888"/>
                  </a:cubicBezTo>
                  <a:cubicBezTo>
                    <a:pt x="123484" y="202888"/>
                    <a:pt x="145605" y="195689"/>
                    <a:pt x="163865" y="181356"/>
                  </a:cubicBezTo>
                  <a:lnTo>
                    <a:pt x="163865" y="200925"/>
                  </a:lnTo>
                  <a:lnTo>
                    <a:pt x="274995" y="311990"/>
                  </a:lnTo>
                  <a:lnTo>
                    <a:pt x="311973" y="274946"/>
                  </a:lnTo>
                  <a:lnTo>
                    <a:pt x="200908" y="163882"/>
                  </a:lnTo>
                  <a:close/>
                  <a:moveTo>
                    <a:pt x="101428" y="176709"/>
                  </a:moveTo>
                  <a:cubicBezTo>
                    <a:pt x="81335" y="176709"/>
                    <a:pt x="62421" y="168855"/>
                    <a:pt x="48219" y="154653"/>
                  </a:cubicBezTo>
                  <a:cubicBezTo>
                    <a:pt x="34016" y="140451"/>
                    <a:pt x="26163" y="121537"/>
                    <a:pt x="26163" y="101444"/>
                  </a:cubicBezTo>
                  <a:cubicBezTo>
                    <a:pt x="26163" y="81352"/>
                    <a:pt x="34016" y="62438"/>
                    <a:pt x="48219" y="48235"/>
                  </a:cubicBezTo>
                  <a:cubicBezTo>
                    <a:pt x="62421" y="34033"/>
                    <a:pt x="81335" y="26179"/>
                    <a:pt x="101428" y="26179"/>
                  </a:cubicBezTo>
                  <a:cubicBezTo>
                    <a:pt x="121520" y="26179"/>
                    <a:pt x="140434" y="34033"/>
                    <a:pt x="154637" y="48235"/>
                  </a:cubicBezTo>
                  <a:cubicBezTo>
                    <a:pt x="168839" y="62438"/>
                    <a:pt x="176693" y="81352"/>
                    <a:pt x="176693" y="101444"/>
                  </a:cubicBezTo>
                  <a:cubicBezTo>
                    <a:pt x="176693" y="121537"/>
                    <a:pt x="168839" y="140451"/>
                    <a:pt x="154637" y="154653"/>
                  </a:cubicBezTo>
                  <a:cubicBezTo>
                    <a:pt x="140434" y="168855"/>
                    <a:pt x="121520" y="176709"/>
                    <a:pt x="101428" y="17670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431" name="Grupa 1430">
            <a:extLst>
              <a:ext uri="{FF2B5EF4-FFF2-40B4-BE49-F238E27FC236}">
                <a16:creationId xmlns:a16="http://schemas.microsoft.com/office/drawing/2014/main" id="{AB8B0439-58D9-39DA-9571-C72AEC14FC46}"/>
              </a:ext>
            </a:extLst>
          </p:cNvPr>
          <p:cNvGrpSpPr/>
          <p:nvPr userDrawn="1"/>
        </p:nvGrpSpPr>
        <p:grpSpPr>
          <a:xfrm>
            <a:off x="31508237" y="10687029"/>
            <a:ext cx="616302" cy="616304"/>
            <a:chOff x="10190693" y="7539592"/>
            <a:chExt cx="314149" cy="314150"/>
          </a:xfrm>
        </p:grpSpPr>
        <p:sp>
          <p:nvSpPr>
            <p:cNvPr id="1432" name="Dowolny kształt: kształt 1431">
              <a:extLst>
                <a:ext uri="{FF2B5EF4-FFF2-40B4-BE49-F238E27FC236}">
                  <a16:creationId xmlns:a16="http://schemas.microsoft.com/office/drawing/2014/main" id="{1AF49D67-EEDE-69C2-1C81-7508FA211C1F}"/>
                </a:ext>
              </a:extLst>
            </p:cNvPr>
            <p:cNvSpPr/>
            <p:nvPr/>
          </p:nvSpPr>
          <p:spPr>
            <a:xfrm>
              <a:off x="10321523" y="7814473"/>
              <a:ext cx="78602" cy="26179"/>
            </a:xfrm>
            <a:custGeom>
              <a:avLst/>
              <a:gdLst>
                <a:gd name="connsiteX0" fmla="*/ 65513 w 78602"/>
                <a:gd name="connsiteY0" fmla="*/ 13090 h 26179"/>
                <a:gd name="connsiteX1" fmla="*/ 78603 w 78602"/>
                <a:gd name="connsiteY1" fmla="*/ 0 h 26179"/>
                <a:gd name="connsiteX2" fmla="*/ 0 w 78602"/>
                <a:gd name="connsiteY2" fmla="*/ 0 h 26179"/>
                <a:gd name="connsiteX3" fmla="*/ 13090 w 78602"/>
                <a:gd name="connsiteY3" fmla="*/ 13090 h 26179"/>
                <a:gd name="connsiteX4" fmla="*/ 0 w 78602"/>
                <a:gd name="connsiteY4" fmla="*/ 26179 h 26179"/>
                <a:gd name="connsiteX5" fmla="*/ 78603 w 78602"/>
                <a:gd name="connsiteY5" fmla="*/ 26179 h 26179"/>
                <a:gd name="connsiteX6" fmla="*/ 65513 w 78602"/>
                <a:gd name="connsiteY6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602" h="26179">
                  <a:moveTo>
                    <a:pt x="65513" y="13090"/>
                  </a:moveTo>
                  <a:lnTo>
                    <a:pt x="78603" y="0"/>
                  </a:lnTo>
                  <a:lnTo>
                    <a:pt x="0" y="0"/>
                  </a:lnTo>
                  <a:lnTo>
                    <a:pt x="13090" y="13090"/>
                  </a:lnTo>
                  <a:lnTo>
                    <a:pt x="0" y="26179"/>
                  </a:lnTo>
                  <a:lnTo>
                    <a:pt x="78603" y="26179"/>
                  </a:lnTo>
                  <a:lnTo>
                    <a:pt x="65513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33" name="Dowolny kształt: kształt 1432">
              <a:extLst>
                <a:ext uri="{FF2B5EF4-FFF2-40B4-BE49-F238E27FC236}">
                  <a16:creationId xmlns:a16="http://schemas.microsoft.com/office/drawing/2014/main" id="{7F7D4B63-A9E4-C080-CEC6-37F09E5200CB}"/>
                </a:ext>
              </a:extLst>
            </p:cNvPr>
            <p:cNvSpPr/>
            <p:nvPr/>
          </p:nvSpPr>
          <p:spPr>
            <a:xfrm>
              <a:off x="10190693" y="7539592"/>
              <a:ext cx="274880" cy="248701"/>
            </a:xfrm>
            <a:custGeom>
              <a:avLst/>
              <a:gdLst>
                <a:gd name="connsiteX0" fmla="*/ 130896 w 274880"/>
                <a:gd name="connsiteY0" fmla="*/ 78537 h 248701"/>
                <a:gd name="connsiteX1" fmla="*/ 248440 w 274880"/>
                <a:gd name="connsiteY1" fmla="*/ 78472 h 248701"/>
                <a:gd name="connsiteX2" fmla="*/ 261791 w 274880"/>
                <a:gd name="connsiteY2" fmla="*/ 104717 h 248701"/>
                <a:gd name="connsiteX3" fmla="*/ 274881 w 274880"/>
                <a:gd name="connsiteY3" fmla="*/ 157075 h 248701"/>
                <a:gd name="connsiteX4" fmla="*/ 261791 w 274880"/>
                <a:gd name="connsiteY4" fmla="*/ 170164 h 248701"/>
                <a:gd name="connsiteX5" fmla="*/ 274881 w 274880"/>
                <a:gd name="connsiteY5" fmla="*/ 209433 h 248701"/>
                <a:gd name="connsiteX6" fmla="*/ 274881 w 274880"/>
                <a:gd name="connsiteY6" fmla="*/ 235612 h 248701"/>
                <a:gd name="connsiteX7" fmla="*/ 274881 w 274880"/>
                <a:gd name="connsiteY7" fmla="*/ 248702 h 248701"/>
                <a:gd name="connsiteX8" fmla="*/ 235612 w 274880"/>
                <a:gd name="connsiteY8" fmla="*/ 248702 h 248701"/>
                <a:gd name="connsiteX9" fmla="*/ 248702 w 274880"/>
                <a:gd name="connsiteY9" fmla="*/ 209433 h 248701"/>
                <a:gd name="connsiteX10" fmla="*/ 222523 w 274880"/>
                <a:gd name="connsiteY10" fmla="*/ 170164 h 248701"/>
                <a:gd name="connsiteX11" fmla="*/ 157075 w 274880"/>
                <a:gd name="connsiteY11" fmla="*/ 170164 h 248701"/>
                <a:gd name="connsiteX12" fmla="*/ 117806 w 274880"/>
                <a:gd name="connsiteY12" fmla="*/ 235612 h 248701"/>
                <a:gd name="connsiteX13" fmla="*/ 117806 w 274880"/>
                <a:gd name="connsiteY13" fmla="*/ 248702 h 248701"/>
                <a:gd name="connsiteX14" fmla="*/ 104717 w 274880"/>
                <a:gd name="connsiteY14" fmla="*/ 248702 h 248701"/>
                <a:gd name="connsiteX15" fmla="*/ 78537 w 274880"/>
                <a:gd name="connsiteY15" fmla="*/ 248702 h 248701"/>
                <a:gd name="connsiteX16" fmla="*/ 117806 w 274880"/>
                <a:gd name="connsiteY16" fmla="*/ 170164 h 248701"/>
                <a:gd name="connsiteX17" fmla="*/ 91627 w 274880"/>
                <a:gd name="connsiteY17" fmla="*/ 143985 h 248701"/>
                <a:gd name="connsiteX18" fmla="*/ 78537 w 274880"/>
                <a:gd name="connsiteY18" fmla="*/ 78537 h 248701"/>
                <a:gd name="connsiteX19" fmla="*/ 65448 w 274880"/>
                <a:gd name="connsiteY19" fmla="*/ 91627 h 248701"/>
                <a:gd name="connsiteX20" fmla="*/ 39269 w 274880"/>
                <a:gd name="connsiteY20" fmla="*/ 91627 h 248701"/>
                <a:gd name="connsiteX21" fmla="*/ 13090 w 274880"/>
                <a:gd name="connsiteY21" fmla="*/ 104717 h 248701"/>
                <a:gd name="connsiteX22" fmla="*/ 0 w 274880"/>
                <a:gd name="connsiteY22" fmla="*/ 78668 h 248701"/>
                <a:gd name="connsiteX23" fmla="*/ 52358 w 274880"/>
                <a:gd name="connsiteY23" fmla="*/ 26179 h 248701"/>
                <a:gd name="connsiteX24" fmla="*/ 52358 w 274880"/>
                <a:gd name="connsiteY24" fmla="*/ 0 h 248701"/>
                <a:gd name="connsiteX25" fmla="*/ 117806 w 274880"/>
                <a:gd name="connsiteY25" fmla="*/ 39269 h 248701"/>
                <a:gd name="connsiteX26" fmla="*/ 130896 w 274880"/>
                <a:gd name="connsiteY26" fmla="*/ 78537 h 24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80" h="248701">
                  <a:moveTo>
                    <a:pt x="130896" y="78537"/>
                  </a:moveTo>
                  <a:lnTo>
                    <a:pt x="248440" y="78472"/>
                  </a:lnTo>
                  <a:lnTo>
                    <a:pt x="261791" y="104717"/>
                  </a:lnTo>
                  <a:lnTo>
                    <a:pt x="274881" y="157075"/>
                  </a:lnTo>
                  <a:lnTo>
                    <a:pt x="261791" y="170164"/>
                  </a:lnTo>
                  <a:lnTo>
                    <a:pt x="274881" y="209433"/>
                  </a:lnTo>
                  <a:lnTo>
                    <a:pt x="274881" y="235612"/>
                  </a:lnTo>
                  <a:lnTo>
                    <a:pt x="274881" y="248702"/>
                  </a:lnTo>
                  <a:lnTo>
                    <a:pt x="235612" y="248702"/>
                  </a:lnTo>
                  <a:lnTo>
                    <a:pt x="248702" y="209433"/>
                  </a:lnTo>
                  <a:lnTo>
                    <a:pt x="222523" y="170164"/>
                  </a:lnTo>
                  <a:lnTo>
                    <a:pt x="157075" y="170164"/>
                  </a:lnTo>
                  <a:lnTo>
                    <a:pt x="117806" y="235612"/>
                  </a:lnTo>
                  <a:lnTo>
                    <a:pt x="117806" y="248702"/>
                  </a:lnTo>
                  <a:lnTo>
                    <a:pt x="104717" y="248702"/>
                  </a:lnTo>
                  <a:lnTo>
                    <a:pt x="78537" y="248702"/>
                  </a:lnTo>
                  <a:lnTo>
                    <a:pt x="117806" y="170164"/>
                  </a:lnTo>
                  <a:lnTo>
                    <a:pt x="91627" y="143985"/>
                  </a:lnTo>
                  <a:lnTo>
                    <a:pt x="78537" y="78537"/>
                  </a:lnTo>
                  <a:lnTo>
                    <a:pt x="65448" y="91627"/>
                  </a:lnTo>
                  <a:lnTo>
                    <a:pt x="39269" y="91627"/>
                  </a:lnTo>
                  <a:lnTo>
                    <a:pt x="13090" y="104717"/>
                  </a:lnTo>
                  <a:lnTo>
                    <a:pt x="0" y="78668"/>
                  </a:lnTo>
                  <a:lnTo>
                    <a:pt x="52358" y="26179"/>
                  </a:lnTo>
                  <a:lnTo>
                    <a:pt x="52358" y="0"/>
                  </a:lnTo>
                  <a:lnTo>
                    <a:pt x="117806" y="39269"/>
                  </a:lnTo>
                  <a:lnTo>
                    <a:pt x="130896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34" name="Dowolny kształt: kształt 1433">
              <a:extLst>
                <a:ext uri="{FF2B5EF4-FFF2-40B4-BE49-F238E27FC236}">
                  <a16:creationId xmlns:a16="http://schemas.microsoft.com/office/drawing/2014/main" id="{2072073E-CDE2-4CE2-42F7-F6FD27943561}"/>
                </a:ext>
              </a:extLst>
            </p:cNvPr>
            <p:cNvSpPr/>
            <p:nvPr/>
          </p:nvSpPr>
          <p:spPr>
            <a:xfrm>
              <a:off x="10452484" y="7591950"/>
              <a:ext cx="52358" cy="91626"/>
            </a:xfrm>
            <a:custGeom>
              <a:avLst/>
              <a:gdLst>
                <a:gd name="connsiteX0" fmla="*/ 0 w 52358"/>
                <a:gd name="connsiteY0" fmla="*/ 26179 h 91626"/>
                <a:gd name="connsiteX1" fmla="*/ 13221 w 52358"/>
                <a:gd name="connsiteY1" fmla="*/ 53471 h 91626"/>
                <a:gd name="connsiteX2" fmla="*/ 26179 w 52358"/>
                <a:gd name="connsiteY2" fmla="*/ 39269 h 91626"/>
                <a:gd name="connsiteX3" fmla="*/ 39269 w 52358"/>
                <a:gd name="connsiteY3" fmla="*/ 91627 h 91626"/>
                <a:gd name="connsiteX4" fmla="*/ 52358 w 52358"/>
                <a:gd name="connsiteY4" fmla="*/ 39269 h 91626"/>
                <a:gd name="connsiteX5" fmla="*/ 52358 w 52358"/>
                <a:gd name="connsiteY5" fmla="*/ 12959 h 91626"/>
                <a:gd name="connsiteX6" fmla="*/ 26179 w 52358"/>
                <a:gd name="connsiteY6" fmla="*/ 0 h 91626"/>
                <a:gd name="connsiteX7" fmla="*/ 0 w 52358"/>
                <a:gd name="connsiteY7" fmla="*/ 26179 h 9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58" h="91626">
                  <a:moveTo>
                    <a:pt x="0" y="26179"/>
                  </a:moveTo>
                  <a:lnTo>
                    <a:pt x="13221" y="53471"/>
                  </a:lnTo>
                  <a:lnTo>
                    <a:pt x="26179" y="39269"/>
                  </a:lnTo>
                  <a:lnTo>
                    <a:pt x="39269" y="91627"/>
                  </a:lnTo>
                  <a:lnTo>
                    <a:pt x="52358" y="39269"/>
                  </a:lnTo>
                  <a:lnTo>
                    <a:pt x="52358" y="12959"/>
                  </a:lnTo>
                  <a:lnTo>
                    <a:pt x="26179" y="0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35" name="Dowolny kształt: kształt 1434">
              <a:extLst>
                <a:ext uri="{FF2B5EF4-FFF2-40B4-BE49-F238E27FC236}">
                  <a16:creationId xmlns:a16="http://schemas.microsoft.com/office/drawing/2014/main" id="{48101DAF-C17C-9FC5-3D48-196199AEB7DA}"/>
                </a:ext>
              </a:extLst>
            </p:cNvPr>
            <p:cNvSpPr/>
            <p:nvPr/>
          </p:nvSpPr>
          <p:spPr>
            <a:xfrm>
              <a:off x="10256140" y="7801384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8"/>
                    <a:pt x="40638" y="52358"/>
                    <a:pt x="26179" y="52358"/>
                  </a:cubicBezTo>
                  <a:cubicBezTo>
                    <a:pt x="11721" y="52358"/>
                    <a:pt x="0" y="40638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8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36" name="Dowolny kształt: kształt 1435">
              <a:extLst>
                <a:ext uri="{FF2B5EF4-FFF2-40B4-BE49-F238E27FC236}">
                  <a16:creationId xmlns:a16="http://schemas.microsoft.com/office/drawing/2014/main" id="{BEE83657-12A8-9018-606A-DD55BB169A07}"/>
                </a:ext>
              </a:extLst>
            </p:cNvPr>
            <p:cNvSpPr/>
            <p:nvPr/>
          </p:nvSpPr>
          <p:spPr>
            <a:xfrm>
              <a:off x="10413215" y="7801384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8"/>
                    <a:pt x="40638" y="52358"/>
                    <a:pt x="26179" y="52358"/>
                  </a:cubicBezTo>
                  <a:cubicBezTo>
                    <a:pt x="11721" y="52358"/>
                    <a:pt x="0" y="40638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8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437" name="Dowolny kształt: kształt 1436">
            <a:extLst>
              <a:ext uri="{FF2B5EF4-FFF2-40B4-BE49-F238E27FC236}">
                <a16:creationId xmlns:a16="http://schemas.microsoft.com/office/drawing/2014/main" id="{B80BF877-7829-D7AB-11F3-09F6F1729988}"/>
              </a:ext>
            </a:extLst>
          </p:cNvPr>
          <p:cNvSpPr/>
          <p:nvPr userDrawn="1"/>
        </p:nvSpPr>
        <p:spPr>
          <a:xfrm>
            <a:off x="29505249" y="12079748"/>
            <a:ext cx="616302" cy="507551"/>
          </a:xfrm>
          <a:custGeom>
            <a:avLst/>
            <a:gdLst>
              <a:gd name="connsiteX0" fmla="*/ 263035 w 314149"/>
              <a:gd name="connsiteY0" fmla="*/ 160543 h 258715"/>
              <a:gd name="connsiteX1" fmla="*/ 256425 w 314149"/>
              <a:gd name="connsiteY1" fmla="*/ 171997 h 258715"/>
              <a:gd name="connsiteX2" fmla="*/ 230835 w 314149"/>
              <a:gd name="connsiteY2" fmla="*/ 159038 h 258715"/>
              <a:gd name="connsiteX3" fmla="*/ 248702 w 314149"/>
              <a:gd name="connsiteY3" fmla="*/ 127820 h 258715"/>
              <a:gd name="connsiteX4" fmla="*/ 232994 w 314149"/>
              <a:gd name="connsiteY4" fmla="*/ 98630 h 258715"/>
              <a:gd name="connsiteX5" fmla="*/ 256425 w 314149"/>
              <a:gd name="connsiteY5" fmla="*/ 86784 h 258715"/>
              <a:gd name="connsiteX6" fmla="*/ 263035 w 314149"/>
              <a:gd name="connsiteY6" fmla="*/ 98237 h 258715"/>
              <a:gd name="connsiteX7" fmla="*/ 297133 w 314149"/>
              <a:gd name="connsiteY7" fmla="*/ 98237 h 258715"/>
              <a:gd name="connsiteX8" fmla="*/ 314150 w 314149"/>
              <a:gd name="connsiteY8" fmla="*/ 68720 h 258715"/>
              <a:gd name="connsiteX9" fmla="*/ 297133 w 314149"/>
              <a:gd name="connsiteY9" fmla="*/ 39138 h 258715"/>
              <a:gd name="connsiteX10" fmla="*/ 282735 w 314149"/>
              <a:gd name="connsiteY10" fmla="*/ 39138 h 258715"/>
              <a:gd name="connsiteX11" fmla="*/ 288298 w 314149"/>
              <a:gd name="connsiteY11" fmla="*/ 29517 h 258715"/>
              <a:gd name="connsiteX12" fmla="*/ 271216 w 314149"/>
              <a:gd name="connsiteY12" fmla="*/ 0 h 258715"/>
              <a:gd name="connsiteX13" fmla="*/ 237117 w 314149"/>
              <a:gd name="connsiteY13" fmla="*/ 0 h 258715"/>
              <a:gd name="connsiteX14" fmla="*/ 220101 w 314149"/>
              <a:gd name="connsiteY14" fmla="*/ 29517 h 258715"/>
              <a:gd name="connsiteX15" fmla="*/ 225991 w 314149"/>
              <a:gd name="connsiteY15" fmla="*/ 39727 h 258715"/>
              <a:gd name="connsiteX16" fmla="*/ 206619 w 314149"/>
              <a:gd name="connsiteY16" fmla="*/ 49609 h 258715"/>
              <a:gd name="connsiteX17" fmla="*/ 206096 w 314149"/>
              <a:gd name="connsiteY17" fmla="*/ 48628 h 258715"/>
              <a:gd name="connsiteX18" fmla="*/ 110738 w 314149"/>
              <a:gd name="connsiteY18" fmla="*/ 48628 h 258715"/>
              <a:gd name="connsiteX19" fmla="*/ 109625 w 314149"/>
              <a:gd name="connsiteY19" fmla="*/ 50656 h 258715"/>
              <a:gd name="connsiteX20" fmla="*/ 88158 w 314149"/>
              <a:gd name="connsiteY20" fmla="*/ 39792 h 258715"/>
              <a:gd name="connsiteX21" fmla="*/ 94049 w 314149"/>
              <a:gd name="connsiteY21" fmla="*/ 29517 h 258715"/>
              <a:gd name="connsiteX22" fmla="*/ 77032 w 314149"/>
              <a:gd name="connsiteY22" fmla="*/ 0 h 258715"/>
              <a:gd name="connsiteX23" fmla="*/ 42934 w 314149"/>
              <a:gd name="connsiteY23" fmla="*/ 0 h 258715"/>
              <a:gd name="connsiteX24" fmla="*/ 25852 w 314149"/>
              <a:gd name="connsiteY24" fmla="*/ 29517 h 258715"/>
              <a:gd name="connsiteX25" fmla="*/ 31415 w 314149"/>
              <a:gd name="connsiteY25" fmla="*/ 39138 h 258715"/>
              <a:gd name="connsiteX26" fmla="*/ 17082 w 314149"/>
              <a:gd name="connsiteY26" fmla="*/ 39138 h 258715"/>
              <a:gd name="connsiteX27" fmla="*/ 0 w 314149"/>
              <a:gd name="connsiteY27" fmla="*/ 68720 h 258715"/>
              <a:gd name="connsiteX28" fmla="*/ 17082 w 314149"/>
              <a:gd name="connsiteY28" fmla="*/ 98237 h 258715"/>
              <a:gd name="connsiteX29" fmla="*/ 51115 w 314149"/>
              <a:gd name="connsiteY29" fmla="*/ 98237 h 258715"/>
              <a:gd name="connsiteX30" fmla="*/ 57725 w 314149"/>
              <a:gd name="connsiteY30" fmla="*/ 86784 h 258715"/>
              <a:gd name="connsiteX31" fmla="*/ 81941 w 314149"/>
              <a:gd name="connsiteY31" fmla="*/ 99022 h 258715"/>
              <a:gd name="connsiteX32" fmla="*/ 65448 w 314149"/>
              <a:gd name="connsiteY32" fmla="*/ 127820 h 258715"/>
              <a:gd name="connsiteX33" fmla="*/ 83315 w 314149"/>
              <a:gd name="connsiteY33" fmla="*/ 159038 h 258715"/>
              <a:gd name="connsiteX34" fmla="*/ 57725 w 314149"/>
              <a:gd name="connsiteY34" fmla="*/ 171997 h 258715"/>
              <a:gd name="connsiteX35" fmla="*/ 51115 w 314149"/>
              <a:gd name="connsiteY35" fmla="*/ 160543 h 258715"/>
              <a:gd name="connsiteX36" fmla="*/ 17082 w 314149"/>
              <a:gd name="connsiteY36" fmla="*/ 160543 h 258715"/>
              <a:gd name="connsiteX37" fmla="*/ 0 w 314149"/>
              <a:gd name="connsiteY37" fmla="*/ 190060 h 258715"/>
              <a:gd name="connsiteX38" fmla="*/ 17082 w 314149"/>
              <a:gd name="connsiteY38" fmla="*/ 219578 h 258715"/>
              <a:gd name="connsiteX39" fmla="*/ 31415 w 314149"/>
              <a:gd name="connsiteY39" fmla="*/ 219578 h 258715"/>
              <a:gd name="connsiteX40" fmla="*/ 25852 w 314149"/>
              <a:gd name="connsiteY40" fmla="*/ 229199 h 258715"/>
              <a:gd name="connsiteX41" fmla="*/ 42934 w 314149"/>
              <a:gd name="connsiteY41" fmla="*/ 258715 h 258715"/>
              <a:gd name="connsiteX42" fmla="*/ 77032 w 314149"/>
              <a:gd name="connsiteY42" fmla="*/ 258715 h 258715"/>
              <a:gd name="connsiteX43" fmla="*/ 94049 w 314149"/>
              <a:gd name="connsiteY43" fmla="*/ 229199 h 258715"/>
              <a:gd name="connsiteX44" fmla="*/ 88158 w 314149"/>
              <a:gd name="connsiteY44" fmla="*/ 218988 h 258715"/>
              <a:gd name="connsiteX45" fmla="*/ 110934 w 314149"/>
              <a:gd name="connsiteY45" fmla="*/ 207470 h 258715"/>
              <a:gd name="connsiteX46" fmla="*/ 117806 w 314149"/>
              <a:gd name="connsiteY46" fmla="*/ 219447 h 258715"/>
              <a:gd name="connsiteX47" fmla="*/ 130896 w 314149"/>
              <a:gd name="connsiteY47" fmla="*/ 245626 h 258715"/>
              <a:gd name="connsiteX48" fmla="*/ 137375 w 314149"/>
              <a:gd name="connsiteY48" fmla="*/ 245626 h 258715"/>
              <a:gd name="connsiteX49" fmla="*/ 143985 w 314149"/>
              <a:gd name="connsiteY49" fmla="*/ 232536 h 258715"/>
              <a:gd name="connsiteX50" fmla="*/ 150530 w 314149"/>
              <a:gd name="connsiteY50" fmla="*/ 245626 h 258715"/>
              <a:gd name="connsiteX51" fmla="*/ 163620 w 314149"/>
              <a:gd name="connsiteY51" fmla="*/ 245626 h 258715"/>
              <a:gd name="connsiteX52" fmla="*/ 170164 w 314149"/>
              <a:gd name="connsiteY52" fmla="*/ 232536 h 258715"/>
              <a:gd name="connsiteX53" fmla="*/ 176709 w 314149"/>
              <a:gd name="connsiteY53" fmla="*/ 245626 h 258715"/>
              <a:gd name="connsiteX54" fmla="*/ 183254 w 314149"/>
              <a:gd name="connsiteY54" fmla="*/ 245626 h 258715"/>
              <a:gd name="connsiteX55" fmla="*/ 196344 w 314149"/>
              <a:gd name="connsiteY55" fmla="*/ 219447 h 258715"/>
              <a:gd name="connsiteX56" fmla="*/ 203216 w 314149"/>
              <a:gd name="connsiteY56" fmla="*/ 207470 h 258715"/>
              <a:gd name="connsiteX57" fmla="*/ 225991 w 314149"/>
              <a:gd name="connsiteY57" fmla="*/ 218988 h 258715"/>
              <a:gd name="connsiteX58" fmla="*/ 220101 w 314149"/>
              <a:gd name="connsiteY58" fmla="*/ 229199 h 258715"/>
              <a:gd name="connsiteX59" fmla="*/ 237117 w 314149"/>
              <a:gd name="connsiteY59" fmla="*/ 258715 h 258715"/>
              <a:gd name="connsiteX60" fmla="*/ 271216 w 314149"/>
              <a:gd name="connsiteY60" fmla="*/ 258715 h 258715"/>
              <a:gd name="connsiteX61" fmla="*/ 288298 w 314149"/>
              <a:gd name="connsiteY61" fmla="*/ 229199 h 258715"/>
              <a:gd name="connsiteX62" fmla="*/ 282735 w 314149"/>
              <a:gd name="connsiteY62" fmla="*/ 219578 h 258715"/>
              <a:gd name="connsiteX63" fmla="*/ 297068 w 314149"/>
              <a:gd name="connsiteY63" fmla="*/ 219578 h 258715"/>
              <a:gd name="connsiteX64" fmla="*/ 314150 w 314149"/>
              <a:gd name="connsiteY64" fmla="*/ 190060 h 258715"/>
              <a:gd name="connsiteX65" fmla="*/ 297068 w 314149"/>
              <a:gd name="connsiteY65" fmla="*/ 160543 h 258715"/>
              <a:gd name="connsiteX66" fmla="*/ 263035 w 314149"/>
              <a:gd name="connsiteY66" fmla="*/ 160543 h 258715"/>
              <a:gd name="connsiteX67" fmla="*/ 63681 w 314149"/>
              <a:gd name="connsiteY67" fmla="*/ 75069 h 258715"/>
              <a:gd name="connsiteX68" fmla="*/ 52620 w 314149"/>
              <a:gd name="connsiteY68" fmla="*/ 69440 h 258715"/>
              <a:gd name="connsiteX69" fmla="*/ 46403 w 314149"/>
              <a:gd name="connsiteY69" fmla="*/ 80174 h 258715"/>
              <a:gd name="connsiteX70" fmla="*/ 43588 w 314149"/>
              <a:gd name="connsiteY70" fmla="*/ 85082 h 258715"/>
              <a:gd name="connsiteX71" fmla="*/ 24608 w 314149"/>
              <a:gd name="connsiteY71" fmla="*/ 85082 h 258715"/>
              <a:gd name="connsiteX72" fmla="*/ 15118 w 314149"/>
              <a:gd name="connsiteY72" fmla="*/ 68654 h 258715"/>
              <a:gd name="connsiteX73" fmla="*/ 24608 w 314149"/>
              <a:gd name="connsiteY73" fmla="*/ 52227 h 258715"/>
              <a:gd name="connsiteX74" fmla="*/ 54126 w 314149"/>
              <a:gd name="connsiteY74" fmla="*/ 52227 h 258715"/>
              <a:gd name="connsiteX75" fmla="*/ 42737 w 314149"/>
              <a:gd name="connsiteY75" fmla="*/ 32593 h 258715"/>
              <a:gd name="connsiteX76" fmla="*/ 40970 w 314149"/>
              <a:gd name="connsiteY76" fmla="*/ 29517 h 258715"/>
              <a:gd name="connsiteX77" fmla="*/ 50460 w 314149"/>
              <a:gd name="connsiteY77" fmla="*/ 13090 h 258715"/>
              <a:gd name="connsiteX78" fmla="*/ 69440 w 314149"/>
              <a:gd name="connsiteY78" fmla="*/ 13090 h 258715"/>
              <a:gd name="connsiteX79" fmla="*/ 78930 w 314149"/>
              <a:gd name="connsiteY79" fmla="*/ 29517 h 258715"/>
              <a:gd name="connsiteX80" fmla="*/ 76836 w 314149"/>
              <a:gd name="connsiteY80" fmla="*/ 33182 h 258715"/>
              <a:gd name="connsiteX81" fmla="*/ 69898 w 314149"/>
              <a:gd name="connsiteY81" fmla="*/ 45159 h 258715"/>
              <a:gd name="connsiteX82" fmla="*/ 82268 w 314149"/>
              <a:gd name="connsiteY82" fmla="*/ 51442 h 258715"/>
              <a:gd name="connsiteX83" fmla="*/ 103146 w 314149"/>
              <a:gd name="connsiteY83" fmla="*/ 61979 h 258715"/>
              <a:gd name="connsiteX84" fmla="*/ 88486 w 314149"/>
              <a:gd name="connsiteY84" fmla="*/ 87634 h 258715"/>
              <a:gd name="connsiteX85" fmla="*/ 63681 w 314149"/>
              <a:gd name="connsiteY85" fmla="*/ 75069 h 258715"/>
              <a:gd name="connsiteX86" fmla="*/ 82268 w 314149"/>
              <a:gd name="connsiteY86" fmla="*/ 207339 h 258715"/>
              <a:gd name="connsiteX87" fmla="*/ 69898 w 314149"/>
              <a:gd name="connsiteY87" fmla="*/ 213556 h 258715"/>
              <a:gd name="connsiteX88" fmla="*/ 76836 w 314149"/>
              <a:gd name="connsiteY88" fmla="*/ 225533 h 258715"/>
              <a:gd name="connsiteX89" fmla="*/ 78930 w 314149"/>
              <a:gd name="connsiteY89" fmla="*/ 229199 h 258715"/>
              <a:gd name="connsiteX90" fmla="*/ 69440 w 314149"/>
              <a:gd name="connsiteY90" fmla="*/ 245626 h 258715"/>
              <a:gd name="connsiteX91" fmla="*/ 50460 w 314149"/>
              <a:gd name="connsiteY91" fmla="*/ 245626 h 258715"/>
              <a:gd name="connsiteX92" fmla="*/ 40970 w 314149"/>
              <a:gd name="connsiteY92" fmla="*/ 229199 h 258715"/>
              <a:gd name="connsiteX93" fmla="*/ 42737 w 314149"/>
              <a:gd name="connsiteY93" fmla="*/ 226122 h 258715"/>
              <a:gd name="connsiteX94" fmla="*/ 54060 w 314149"/>
              <a:gd name="connsiteY94" fmla="*/ 206488 h 258715"/>
              <a:gd name="connsiteX95" fmla="*/ 24608 w 314149"/>
              <a:gd name="connsiteY95" fmla="*/ 206488 h 258715"/>
              <a:gd name="connsiteX96" fmla="*/ 15118 w 314149"/>
              <a:gd name="connsiteY96" fmla="*/ 190060 h 258715"/>
              <a:gd name="connsiteX97" fmla="*/ 24608 w 314149"/>
              <a:gd name="connsiteY97" fmla="*/ 173633 h 258715"/>
              <a:gd name="connsiteX98" fmla="*/ 43523 w 314149"/>
              <a:gd name="connsiteY98" fmla="*/ 173633 h 258715"/>
              <a:gd name="connsiteX99" fmla="*/ 46403 w 314149"/>
              <a:gd name="connsiteY99" fmla="*/ 178542 h 258715"/>
              <a:gd name="connsiteX100" fmla="*/ 52555 w 314149"/>
              <a:gd name="connsiteY100" fmla="*/ 189275 h 258715"/>
              <a:gd name="connsiteX101" fmla="*/ 63615 w 314149"/>
              <a:gd name="connsiteY101" fmla="*/ 183646 h 258715"/>
              <a:gd name="connsiteX102" fmla="*/ 89795 w 314149"/>
              <a:gd name="connsiteY102" fmla="*/ 170426 h 258715"/>
              <a:gd name="connsiteX103" fmla="*/ 104455 w 314149"/>
              <a:gd name="connsiteY103" fmla="*/ 196082 h 258715"/>
              <a:gd name="connsiteX104" fmla="*/ 82202 w 314149"/>
              <a:gd name="connsiteY104" fmla="*/ 207273 h 258715"/>
              <a:gd name="connsiteX105" fmla="*/ 138749 w 314149"/>
              <a:gd name="connsiteY105" fmla="*/ 167088 h 258715"/>
              <a:gd name="connsiteX106" fmla="*/ 116039 w 314149"/>
              <a:gd name="connsiteY106" fmla="*/ 167088 h 258715"/>
              <a:gd name="connsiteX107" fmla="*/ 104717 w 314149"/>
              <a:gd name="connsiteY107" fmla="*/ 147454 h 258715"/>
              <a:gd name="connsiteX108" fmla="*/ 116039 w 314149"/>
              <a:gd name="connsiteY108" fmla="*/ 127820 h 258715"/>
              <a:gd name="connsiteX109" fmla="*/ 138749 w 314149"/>
              <a:gd name="connsiteY109" fmla="*/ 127820 h 258715"/>
              <a:gd name="connsiteX110" fmla="*/ 150072 w 314149"/>
              <a:gd name="connsiteY110" fmla="*/ 147454 h 258715"/>
              <a:gd name="connsiteX111" fmla="*/ 138749 w 314149"/>
              <a:gd name="connsiteY111" fmla="*/ 167088 h 258715"/>
              <a:gd name="connsiteX112" fmla="*/ 231882 w 314149"/>
              <a:gd name="connsiteY112" fmla="*/ 51442 h 258715"/>
              <a:gd name="connsiteX113" fmla="*/ 244252 w 314149"/>
              <a:gd name="connsiteY113" fmla="*/ 45159 h 258715"/>
              <a:gd name="connsiteX114" fmla="*/ 237314 w 314149"/>
              <a:gd name="connsiteY114" fmla="*/ 33182 h 258715"/>
              <a:gd name="connsiteX115" fmla="*/ 235220 w 314149"/>
              <a:gd name="connsiteY115" fmla="*/ 29517 h 258715"/>
              <a:gd name="connsiteX116" fmla="*/ 244710 w 314149"/>
              <a:gd name="connsiteY116" fmla="*/ 13090 h 258715"/>
              <a:gd name="connsiteX117" fmla="*/ 263690 w 314149"/>
              <a:gd name="connsiteY117" fmla="*/ 13090 h 258715"/>
              <a:gd name="connsiteX118" fmla="*/ 273180 w 314149"/>
              <a:gd name="connsiteY118" fmla="*/ 29517 h 258715"/>
              <a:gd name="connsiteX119" fmla="*/ 271412 w 314149"/>
              <a:gd name="connsiteY119" fmla="*/ 32593 h 258715"/>
              <a:gd name="connsiteX120" fmla="*/ 260024 w 314149"/>
              <a:gd name="connsiteY120" fmla="*/ 52227 h 258715"/>
              <a:gd name="connsiteX121" fmla="*/ 289542 w 314149"/>
              <a:gd name="connsiteY121" fmla="*/ 52227 h 258715"/>
              <a:gd name="connsiteX122" fmla="*/ 299032 w 314149"/>
              <a:gd name="connsiteY122" fmla="*/ 68654 h 258715"/>
              <a:gd name="connsiteX123" fmla="*/ 289542 w 314149"/>
              <a:gd name="connsiteY123" fmla="*/ 85147 h 258715"/>
              <a:gd name="connsiteX124" fmla="*/ 270562 w 314149"/>
              <a:gd name="connsiteY124" fmla="*/ 85147 h 258715"/>
              <a:gd name="connsiteX125" fmla="*/ 267747 w 314149"/>
              <a:gd name="connsiteY125" fmla="*/ 80174 h 258715"/>
              <a:gd name="connsiteX126" fmla="*/ 261529 w 314149"/>
              <a:gd name="connsiteY126" fmla="*/ 69506 h 258715"/>
              <a:gd name="connsiteX127" fmla="*/ 250469 w 314149"/>
              <a:gd name="connsiteY127" fmla="*/ 75069 h 258715"/>
              <a:gd name="connsiteX128" fmla="*/ 226777 w 314149"/>
              <a:gd name="connsiteY128" fmla="*/ 87111 h 258715"/>
              <a:gd name="connsiteX129" fmla="*/ 212771 w 314149"/>
              <a:gd name="connsiteY129" fmla="*/ 61128 h 258715"/>
              <a:gd name="connsiteX130" fmla="*/ 231882 w 314149"/>
              <a:gd name="connsiteY130" fmla="*/ 51442 h 258715"/>
              <a:gd name="connsiteX131" fmla="*/ 175400 w 314149"/>
              <a:gd name="connsiteY131" fmla="*/ 167088 h 258715"/>
              <a:gd name="connsiteX132" fmla="*/ 164078 w 314149"/>
              <a:gd name="connsiteY132" fmla="*/ 147454 h 258715"/>
              <a:gd name="connsiteX133" fmla="*/ 175400 w 314149"/>
              <a:gd name="connsiteY133" fmla="*/ 127820 h 258715"/>
              <a:gd name="connsiteX134" fmla="*/ 198111 w 314149"/>
              <a:gd name="connsiteY134" fmla="*/ 127820 h 258715"/>
              <a:gd name="connsiteX135" fmla="*/ 209433 w 314149"/>
              <a:gd name="connsiteY135" fmla="*/ 147454 h 258715"/>
              <a:gd name="connsiteX136" fmla="*/ 198111 w 314149"/>
              <a:gd name="connsiteY136" fmla="*/ 167088 h 258715"/>
              <a:gd name="connsiteX137" fmla="*/ 175400 w 314149"/>
              <a:gd name="connsiteY137" fmla="*/ 167088 h 258715"/>
              <a:gd name="connsiteX138" fmla="*/ 289542 w 314149"/>
              <a:gd name="connsiteY138" fmla="*/ 206488 h 258715"/>
              <a:gd name="connsiteX139" fmla="*/ 260024 w 314149"/>
              <a:gd name="connsiteY139" fmla="*/ 206488 h 258715"/>
              <a:gd name="connsiteX140" fmla="*/ 271412 w 314149"/>
              <a:gd name="connsiteY140" fmla="*/ 226122 h 258715"/>
              <a:gd name="connsiteX141" fmla="*/ 273180 w 314149"/>
              <a:gd name="connsiteY141" fmla="*/ 229199 h 258715"/>
              <a:gd name="connsiteX142" fmla="*/ 263690 w 314149"/>
              <a:gd name="connsiteY142" fmla="*/ 245626 h 258715"/>
              <a:gd name="connsiteX143" fmla="*/ 244710 w 314149"/>
              <a:gd name="connsiteY143" fmla="*/ 245626 h 258715"/>
              <a:gd name="connsiteX144" fmla="*/ 235220 w 314149"/>
              <a:gd name="connsiteY144" fmla="*/ 229199 h 258715"/>
              <a:gd name="connsiteX145" fmla="*/ 237314 w 314149"/>
              <a:gd name="connsiteY145" fmla="*/ 225533 h 258715"/>
              <a:gd name="connsiteX146" fmla="*/ 244252 w 314149"/>
              <a:gd name="connsiteY146" fmla="*/ 213556 h 258715"/>
              <a:gd name="connsiteX147" fmla="*/ 231882 w 314149"/>
              <a:gd name="connsiteY147" fmla="*/ 207339 h 258715"/>
              <a:gd name="connsiteX148" fmla="*/ 209695 w 314149"/>
              <a:gd name="connsiteY148" fmla="*/ 196082 h 258715"/>
              <a:gd name="connsiteX149" fmla="*/ 224355 w 314149"/>
              <a:gd name="connsiteY149" fmla="*/ 170426 h 258715"/>
              <a:gd name="connsiteX150" fmla="*/ 250469 w 314149"/>
              <a:gd name="connsiteY150" fmla="*/ 183646 h 258715"/>
              <a:gd name="connsiteX151" fmla="*/ 261529 w 314149"/>
              <a:gd name="connsiteY151" fmla="*/ 189275 h 258715"/>
              <a:gd name="connsiteX152" fmla="*/ 267747 w 314149"/>
              <a:gd name="connsiteY152" fmla="*/ 178542 h 258715"/>
              <a:gd name="connsiteX153" fmla="*/ 270562 w 314149"/>
              <a:gd name="connsiteY153" fmla="*/ 173633 h 258715"/>
              <a:gd name="connsiteX154" fmla="*/ 289542 w 314149"/>
              <a:gd name="connsiteY154" fmla="*/ 173633 h 258715"/>
              <a:gd name="connsiteX155" fmla="*/ 299032 w 314149"/>
              <a:gd name="connsiteY155" fmla="*/ 190060 h 258715"/>
              <a:gd name="connsiteX156" fmla="*/ 289542 w 314149"/>
              <a:gd name="connsiteY156" fmla="*/ 206488 h 25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314149" h="258715">
                <a:moveTo>
                  <a:pt x="263035" y="160543"/>
                </a:moveTo>
                <a:lnTo>
                  <a:pt x="256425" y="171997"/>
                </a:lnTo>
                <a:lnTo>
                  <a:pt x="230835" y="159038"/>
                </a:lnTo>
                <a:lnTo>
                  <a:pt x="248702" y="127820"/>
                </a:lnTo>
                <a:lnTo>
                  <a:pt x="232994" y="98630"/>
                </a:lnTo>
                <a:lnTo>
                  <a:pt x="256425" y="86784"/>
                </a:lnTo>
                <a:lnTo>
                  <a:pt x="263035" y="98237"/>
                </a:lnTo>
                <a:lnTo>
                  <a:pt x="297133" y="98237"/>
                </a:lnTo>
                <a:lnTo>
                  <a:pt x="314150" y="68720"/>
                </a:lnTo>
                <a:lnTo>
                  <a:pt x="297133" y="39138"/>
                </a:lnTo>
                <a:lnTo>
                  <a:pt x="282735" y="39138"/>
                </a:lnTo>
                <a:lnTo>
                  <a:pt x="288298" y="29517"/>
                </a:lnTo>
                <a:lnTo>
                  <a:pt x="271216" y="0"/>
                </a:lnTo>
                <a:lnTo>
                  <a:pt x="237117" y="0"/>
                </a:lnTo>
                <a:lnTo>
                  <a:pt x="220101" y="29517"/>
                </a:lnTo>
                <a:lnTo>
                  <a:pt x="225991" y="39727"/>
                </a:lnTo>
                <a:lnTo>
                  <a:pt x="206619" y="49609"/>
                </a:lnTo>
                <a:lnTo>
                  <a:pt x="206096" y="48628"/>
                </a:lnTo>
                <a:lnTo>
                  <a:pt x="110738" y="48628"/>
                </a:lnTo>
                <a:lnTo>
                  <a:pt x="109625" y="50656"/>
                </a:lnTo>
                <a:lnTo>
                  <a:pt x="88158" y="39792"/>
                </a:lnTo>
                <a:lnTo>
                  <a:pt x="94049" y="29517"/>
                </a:lnTo>
                <a:lnTo>
                  <a:pt x="77032" y="0"/>
                </a:lnTo>
                <a:lnTo>
                  <a:pt x="42934" y="0"/>
                </a:lnTo>
                <a:lnTo>
                  <a:pt x="25852" y="29517"/>
                </a:lnTo>
                <a:lnTo>
                  <a:pt x="31415" y="39138"/>
                </a:lnTo>
                <a:lnTo>
                  <a:pt x="17082" y="39138"/>
                </a:lnTo>
                <a:lnTo>
                  <a:pt x="0" y="68720"/>
                </a:lnTo>
                <a:lnTo>
                  <a:pt x="17082" y="98237"/>
                </a:lnTo>
                <a:lnTo>
                  <a:pt x="51115" y="98237"/>
                </a:lnTo>
                <a:lnTo>
                  <a:pt x="57725" y="86784"/>
                </a:lnTo>
                <a:lnTo>
                  <a:pt x="81941" y="99022"/>
                </a:lnTo>
                <a:lnTo>
                  <a:pt x="65448" y="127820"/>
                </a:lnTo>
                <a:lnTo>
                  <a:pt x="83315" y="159038"/>
                </a:lnTo>
                <a:lnTo>
                  <a:pt x="57725" y="171997"/>
                </a:lnTo>
                <a:lnTo>
                  <a:pt x="51115" y="160543"/>
                </a:lnTo>
                <a:lnTo>
                  <a:pt x="17082" y="160543"/>
                </a:lnTo>
                <a:lnTo>
                  <a:pt x="0" y="190060"/>
                </a:lnTo>
                <a:lnTo>
                  <a:pt x="17082" y="219578"/>
                </a:lnTo>
                <a:lnTo>
                  <a:pt x="31415" y="219578"/>
                </a:lnTo>
                <a:lnTo>
                  <a:pt x="25852" y="229199"/>
                </a:lnTo>
                <a:lnTo>
                  <a:pt x="42934" y="258715"/>
                </a:lnTo>
                <a:lnTo>
                  <a:pt x="77032" y="258715"/>
                </a:lnTo>
                <a:lnTo>
                  <a:pt x="94049" y="229199"/>
                </a:lnTo>
                <a:lnTo>
                  <a:pt x="88158" y="218988"/>
                </a:lnTo>
                <a:lnTo>
                  <a:pt x="110934" y="207470"/>
                </a:lnTo>
                <a:lnTo>
                  <a:pt x="117806" y="219447"/>
                </a:lnTo>
                <a:lnTo>
                  <a:pt x="130896" y="245626"/>
                </a:lnTo>
                <a:lnTo>
                  <a:pt x="137375" y="245626"/>
                </a:lnTo>
                <a:lnTo>
                  <a:pt x="143985" y="232536"/>
                </a:lnTo>
                <a:lnTo>
                  <a:pt x="150530" y="245626"/>
                </a:lnTo>
                <a:lnTo>
                  <a:pt x="163620" y="245626"/>
                </a:lnTo>
                <a:lnTo>
                  <a:pt x="170164" y="232536"/>
                </a:lnTo>
                <a:lnTo>
                  <a:pt x="176709" y="245626"/>
                </a:lnTo>
                <a:lnTo>
                  <a:pt x="183254" y="245626"/>
                </a:lnTo>
                <a:lnTo>
                  <a:pt x="196344" y="219447"/>
                </a:lnTo>
                <a:lnTo>
                  <a:pt x="203216" y="207470"/>
                </a:lnTo>
                <a:lnTo>
                  <a:pt x="225991" y="218988"/>
                </a:lnTo>
                <a:lnTo>
                  <a:pt x="220101" y="229199"/>
                </a:lnTo>
                <a:lnTo>
                  <a:pt x="237117" y="258715"/>
                </a:lnTo>
                <a:lnTo>
                  <a:pt x="271216" y="258715"/>
                </a:lnTo>
                <a:lnTo>
                  <a:pt x="288298" y="229199"/>
                </a:lnTo>
                <a:lnTo>
                  <a:pt x="282735" y="219578"/>
                </a:lnTo>
                <a:lnTo>
                  <a:pt x="297068" y="219578"/>
                </a:lnTo>
                <a:lnTo>
                  <a:pt x="314150" y="190060"/>
                </a:lnTo>
                <a:lnTo>
                  <a:pt x="297068" y="160543"/>
                </a:lnTo>
                <a:lnTo>
                  <a:pt x="263035" y="160543"/>
                </a:lnTo>
                <a:close/>
                <a:moveTo>
                  <a:pt x="63681" y="75069"/>
                </a:moveTo>
                <a:lnTo>
                  <a:pt x="52620" y="69440"/>
                </a:lnTo>
                <a:lnTo>
                  <a:pt x="46403" y="80174"/>
                </a:lnTo>
                <a:lnTo>
                  <a:pt x="43588" y="85082"/>
                </a:lnTo>
                <a:lnTo>
                  <a:pt x="24608" y="85082"/>
                </a:lnTo>
                <a:lnTo>
                  <a:pt x="15118" y="68654"/>
                </a:lnTo>
                <a:lnTo>
                  <a:pt x="24608" y="52227"/>
                </a:lnTo>
                <a:lnTo>
                  <a:pt x="54126" y="52227"/>
                </a:lnTo>
                <a:lnTo>
                  <a:pt x="42737" y="32593"/>
                </a:lnTo>
                <a:lnTo>
                  <a:pt x="40970" y="29517"/>
                </a:lnTo>
                <a:lnTo>
                  <a:pt x="50460" y="13090"/>
                </a:lnTo>
                <a:lnTo>
                  <a:pt x="69440" y="13090"/>
                </a:lnTo>
                <a:lnTo>
                  <a:pt x="78930" y="29517"/>
                </a:lnTo>
                <a:lnTo>
                  <a:pt x="76836" y="33182"/>
                </a:lnTo>
                <a:lnTo>
                  <a:pt x="69898" y="45159"/>
                </a:lnTo>
                <a:lnTo>
                  <a:pt x="82268" y="51442"/>
                </a:lnTo>
                <a:lnTo>
                  <a:pt x="103146" y="61979"/>
                </a:lnTo>
                <a:lnTo>
                  <a:pt x="88486" y="87634"/>
                </a:lnTo>
                <a:lnTo>
                  <a:pt x="63681" y="75069"/>
                </a:lnTo>
                <a:close/>
                <a:moveTo>
                  <a:pt x="82268" y="207339"/>
                </a:moveTo>
                <a:lnTo>
                  <a:pt x="69898" y="213556"/>
                </a:lnTo>
                <a:lnTo>
                  <a:pt x="76836" y="225533"/>
                </a:lnTo>
                <a:lnTo>
                  <a:pt x="78930" y="229199"/>
                </a:lnTo>
                <a:lnTo>
                  <a:pt x="69440" y="245626"/>
                </a:lnTo>
                <a:lnTo>
                  <a:pt x="50460" y="245626"/>
                </a:lnTo>
                <a:lnTo>
                  <a:pt x="40970" y="229199"/>
                </a:lnTo>
                <a:lnTo>
                  <a:pt x="42737" y="226122"/>
                </a:lnTo>
                <a:lnTo>
                  <a:pt x="54060" y="206488"/>
                </a:lnTo>
                <a:lnTo>
                  <a:pt x="24608" y="206488"/>
                </a:lnTo>
                <a:lnTo>
                  <a:pt x="15118" y="190060"/>
                </a:lnTo>
                <a:lnTo>
                  <a:pt x="24608" y="173633"/>
                </a:lnTo>
                <a:lnTo>
                  <a:pt x="43523" y="173633"/>
                </a:lnTo>
                <a:lnTo>
                  <a:pt x="46403" y="178542"/>
                </a:lnTo>
                <a:lnTo>
                  <a:pt x="52555" y="189275"/>
                </a:lnTo>
                <a:lnTo>
                  <a:pt x="63615" y="183646"/>
                </a:lnTo>
                <a:lnTo>
                  <a:pt x="89795" y="170426"/>
                </a:lnTo>
                <a:lnTo>
                  <a:pt x="104455" y="196082"/>
                </a:lnTo>
                <a:lnTo>
                  <a:pt x="82202" y="207273"/>
                </a:lnTo>
                <a:close/>
                <a:moveTo>
                  <a:pt x="138749" y="167088"/>
                </a:moveTo>
                <a:lnTo>
                  <a:pt x="116039" y="167088"/>
                </a:lnTo>
                <a:lnTo>
                  <a:pt x="104717" y="147454"/>
                </a:lnTo>
                <a:lnTo>
                  <a:pt x="116039" y="127820"/>
                </a:lnTo>
                <a:lnTo>
                  <a:pt x="138749" y="127820"/>
                </a:lnTo>
                <a:lnTo>
                  <a:pt x="150072" y="147454"/>
                </a:lnTo>
                <a:lnTo>
                  <a:pt x="138749" y="167088"/>
                </a:lnTo>
                <a:close/>
                <a:moveTo>
                  <a:pt x="231882" y="51442"/>
                </a:moveTo>
                <a:lnTo>
                  <a:pt x="244252" y="45159"/>
                </a:lnTo>
                <a:lnTo>
                  <a:pt x="237314" y="33182"/>
                </a:lnTo>
                <a:lnTo>
                  <a:pt x="235220" y="29517"/>
                </a:lnTo>
                <a:lnTo>
                  <a:pt x="244710" y="13090"/>
                </a:lnTo>
                <a:lnTo>
                  <a:pt x="263690" y="13090"/>
                </a:lnTo>
                <a:lnTo>
                  <a:pt x="273180" y="29517"/>
                </a:lnTo>
                <a:lnTo>
                  <a:pt x="271412" y="32593"/>
                </a:lnTo>
                <a:lnTo>
                  <a:pt x="260024" y="52227"/>
                </a:lnTo>
                <a:lnTo>
                  <a:pt x="289542" y="52227"/>
                </a:lnTo>
                <a:lnTo>
                  <a:pt x="299032" y="68654"/>
                </a:lnTo>
                <a:lnTo>
                  <a:pt x="289542" y="85147"/>
                </a:lnTo>
                <a:lnTo>
                  <a:pt x="270562" y="85147"/>
                </a:lnTo>
                <a:lnTo>
                  <a:pt x="267747" y="80174"/>
                </a:lnTo>
                <a:lnTo>
                  <a:pt x="261529" y="69506"/>
                </a:lnTo>
                <a:lnTo>
                  <a:pt x="250469" y="75069"/>
                </a:lnTo>
                <a:lnTo>
                  <a:pt x="226777" y="87111"/>
                </a:lnTo>
                <a:lnTo>
                  <a:pt x="212771" y="61128"/>
                </a:lnTo>
                <a:lnTo>
                  <a:pt x="231882" y="51442"/>
                </a:lnTo>
                <a:close/>
                <a:moveTo>
                  <a:pt x="175400" y="167088"/>
                </a:moveTo>
                <a:lnTo>
                  <a:pt x="164078" y="147454"/>
                </a:lnTo>
                <a:lnTo>
                  <a:pt x="175400" y="127820"/>
                </a:lnTo>
                <a:lnTo>
                  <a:pt x="198111" y="127820"/>
                </a:lnTo>
                <a:lnTo>
                  <a:pt x="209433" y="147454"/>
                </a:lnTo>
                <a:lnTo>
                  <a:pt x="198111" y="167088"/>
                </a:lnTo>
                <a:lnTo>
                  <a:pt x="175400" y="167088"/>
                </a:lnTo>
                <a:close/>
                <a:moveTo>
                  <a:pt x="289542" y="206488"/>
                </a:moveTo>
                <a:lnTo>
                  <a:pt x="260024" y="206488"/>
                </a:lnTo>
                <a:lnTo>
                  <a:pt x="271412" y="226122"/>
                </a:lnTo>
                <a:lnTo>
                  <a:pt x="273180" y="229199"/>
                </a:lnTo>
                <a:lnTo>
                  <a:pt x="263690" y="245626"/>
                </a:lnTo>
                <a:lnTo>
                  <a:pt x="244710" y="245626"/>
                </a:lnTo>
                <a:lnTo>
                  <a:pt x="235220" y="229199"/>
                </a:lnTo>
                <a:lnTo>
                  <a:pt x="237314" y="225533"/>
                </a:lnTo>
                <a:lnTo>
                  <a:pt x="244252" y="213556"/>
                </a:lnTo>
                <a:lnTo>
                  <a:pt x="231882" y="207339"/>
                </a:lnTo>
                <a:lnTo>
                  <a:pt x="209695" y="196082"/>
                </a:lnTo>
                <a:lnTo>
                  <a:pt x="224355" y="170426"/>
                </a:lnTo>
                <a:lnTo>
                  <a:pt x="250469" y="183646"/>
                </a:lnTo>
                <a:lnTo>
                  <a:pt x="261529" y="189275"/>
                </a:lnTo>
                <a:lnTo>
                  <a:pt x="267747" y="178542"/>
                </a:lnTo>
                <a:lnTo>
                  <a:pt x="270562" y="173633"/>
                </a:lnTo>
                <a:lnTo>
                  <a:pt x="289542" y="173633"/>
                </a:lnTo>
                <a:lnTo>
                  <a:pt x="299032" y="190060"/>
                </a:lnTo>
                <a:lnTo>
                  <a:pt x="289542" y="20648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438" name="Grupa 1437">
            <a:extLst>
              <a:ext uri="{FF2B5EF4-FFF2-40B4-BE49-F238E27FC236}">
                <a16:creationId xmlns:a16="http://schemas.microsoft.com/office/drawing/2014/main" id="{26E64724-412F-5556-B976-DEC26DCFEA80}"/>
              </a:ext>
            </a:extLst>
          </p:cNvPr>
          <p:cNvGrpSpPr/>
          <p:nvPr userDrawn="1"/>
        </p:nvGrpSpPr>
        <p:grpSpPr>
          <a:xfrm>
            <a:off x="30172912" y="12022355"/>
            <a:ext cx="616302" cy="616302"/>
            <a:chOff x="9510035" y="8220250"/>
            <a:chExt cx="314149" cy="314149"/>
          </a:xfrm>
        </p:grpSpPr>
        <p:sp>
          <p:nvSpPr>
            <p:cNvPr id="1439" name="Dowolny kształt: kształt 1438">
              <a:extLst>
                <a:ext uri="{FF2B5EF4-FFF2-40B4-BE49-F238E27FC236}">
                  <a16:creationId xmlns:a16="http://schemas.microsoft.com/office/drawing/2014/main" id="{B5715C9E-BDBD-330B-5792-16304736CCD5}"/>
                </a:ext>
              </a:extLst>
            </p:cNvPr>
            <p:cNvSpPr/>
            <p:nvPr/>
          </p:nvSpPr>
          <p:spPr>
            <a:xfrm>
              <a:off x="9614751" y="8220250"/>
              <a:ext cx="26179" cy="26179"/>
            </a:xfrm>
            <a:custGeom>
              <a:avLst/>
              <a:gdLst>
                <a:gd name="connsiteX0" fmla="*/ 0 w 26179"/>
                <a:gd name="connsiteY0" fmla="*/ 0 h 26179"/>
                <a:gd name="connsiteX1" fmla="*/ 26179 w 26179"/>
                <a:gd name="connsiteY1" fmla="*/ 0 h 26179"/>
                <a:gd name="connsiteX2" fmla="*/ 26179 w 26179"/>
                <a:gd name="connsiteY2" fmla="*/ 26179 h 26179"/>
                <a:gd name="connsiteX3" fmla="*/ 0 w 26179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179">
                  <a:moveTo>
                    <a:pt x="0" y="0"/>
                  </a:moveTo>
                  <a:lnTo>
                    <a:pt x="26179" y="0"/>
                  </a:lnTo>
                  <a:lnTo>
                    <a:pt x="2617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1440" name="Grafika 52">
              <a:extLst>
                <a:ext uri="{FF2B5EF4-FFF2-40B4-BE49-F238E27FC236}">
                  <a16:creationId xmlns:a16="http://schemas.microsoft.com/office/drawing/2014/main" id="{0B3DA7C4-A981-811F-2B51-8968B38C6864}"/>
                </a:ext>
              </a:extLst>
            </p:cNvPr>
            <p:cNvGrpSpPr/>
            <p:nvPr/>
          </p:nvGrpSpPr>
          <p:grpSpPr>
            <a:xfrm>
              <a:off x="9510035" y="8220250"/>
              <a:ext cx="314149" cy="314149"/>
              <a:chOff x="9510035" y="8220250"/>
              <a:chExt cx="314149" cy="314149"/>
            </a:xfrm>
            <a:solidFill>
              <a:srgbClr val="212E39"/>
            </a:solidFill>
          </p:grpSpPr>
          <p:sp>
            <p:nvSpPr>
              <p:cNvPr id="1441" name="Dowolny kształt: kształt 1440">
                <a:extLst>
                  <a:ext uri="{FF2B5EF4-FFF2-40B4-BE49-F238E27FC236}">
                    <a16:creationId xmlns:a16="http://schemas.microsoft.com/office/drawing/2014/main" id="{D7057BDC-143C-26D9-0AED-683B1F82556A}"/>
                  </a:ext>
                </a:extLst>
              </p:cNvPr>
              <p:cNvSpPr/>
              <p:nvPr/>
            </p:nvSpPr>
            <p:spPr>
              <a:xfrm>
                <a:off x="9510035" y="8455862"/>
                <a:ext cx="314149" cy="78537"/>
              </a:xfrm>
              <a:custGeom>
                <a:avLst/>
                <a:gdLst>
                  <a:gd name="connsiteX0" fmla="*/ 0 w 314149"/>
                  <a:gd name="connsiteY0" fmla="*/ 0 h 78537"/>
                  <a:gd name="connsiteX1" fmla="*/ 0 w 314149"/>
                  <a:gd name="connsiteY1" fmla="*/ 78537 h 78537"/>
                  <a:gd name="connsiteX2" fmla="*/ 314150 w 314149"/>
                  <a:gd name="connsiteY2" fmla="*/ 78537 h 78537"/>
                  <a:gd name="connsiteX3" fmla="*/ 314150 w 314149"/>
                  <a:gd name="connsiteY3" fmla="*/ 0 h 78537"/>
                  <a:gd name="connsiteX4" fmla="*/ 0 w 314149"/>
                  <a:gd name="connsiteY4" fmla="*/ 0 h 78537"/>
                  <a:gd name="connsiteX5" fmla="*/ 39269 w 314149"/>
                  <a:gd name="connsiteY5" fmla="*/ 52358 h 78537"/>
                  <a:gd name="connsiteX6" fmla="*/ 26179 w 314149"/>
                  <a:gd name="connsiteY6" fmla="*/ 39269 h 78537"/>
                  <a:gd name="connsiteX7" fmla="*/ 39269 w 314149"/>
                  <a:gd name="connsiteY7" fmla="*/ 26179 h 78537"/>
                  <a:gd name="connsiteX8" fmla="*/ 52358 w 314149"/>
                  <a:gd name="connsiteY8" fmla="*/ 39269 h 78537"/>
                  <a:gd name="connsiteX9" fmla="*/ 39269 w 314149"/>
                  <a:gd name="connsiteY9" fmla="*/ 52358 h 78537"/>
                  <a:gd name="connsiteX10" fmla="*/ 91627 w 314149"/>
                  <a:gd name="connsiteY10" fmla="*/ 52358 h 78537"/>
                  <a:gd name="connsiteX11" fmla="*/ 78537 w 314149"/>
                  <a:gd name="connsiteY11" fmla="*/ 39269 h 78537"/>
                  <a:gd name="connsiteX12" fmla="*/ 91627 w 314149"/>
                  <a:gd name="connsiteY12" fmla="*/ 26179 h 78537"/>
                  <a:gd name="connsiteX13" fmla="*/ 104717 w 314149"/>
                  <a:gd name="connsiteY13" fmla="*/ 39269 h 78537"/>
                  <a:gd name="connsiteX14" fmla="*/ 91627 w 314149"/>
                  <a:gd name="connsiteY14" fmla="*/ 52358 h 78537"/>
                  <a:gd name="connsiteX15" fmla="*/ 143985 w 314149"/>
                  <a:gd name="connsiteY15" fmla="*/ 52358 h 78537"/>
                  <a:gd name="connsiteX16" fmla="*/ 130896 w 314149"/>
                  <a:gd name="connsiteY16" fmla="*/ 39269 h 78537"/>
                  <a:gd name="connsiteX17" fmla="*/ 143985 w 314149"/>
                  <a:gd name="connsiteY17" fmla="*/ 26179 h 78537"/>
                  <a:gd name="connsiteX18" fmla="*/ 157075 w 314149"/>
                  <a:gd name="connsiteY18" fmla="*/ 39269 h 78537"/>
                  <a:gd name="connsiteX19" fmla="*/ 143985 w 314149"/>
                  <a:gd name="connsiteY19" fmla="*/ 52358 h 78537"/>
                  <a:gd name="connsiteX20" fmla="*/ 287971 w 314149"/>
                  <a:gd name="connsiteY20" fmla="*/ 52358 h 78537"/>
                  <a:gd name="connsiteX21" fmla="*/ 183254 w 314149"/>
                  <a:gd name="connsiteY21" fmla="*/ 52358 h 78537"/>
                  <a:gd name="connsiteX22" fmla="*/ 183254 w 314149"/>
                  <a:gd name="connsiteY22" fmla="*/ 26179 h 78537"/>
                  <a:gd name="connsiteX23" fmla="*/ 287971 w 314149"/>
                  <a:gd name="connsiteY23" fmla="*/ 26179 h 78537"/>
                  <a:gd name="connsiteX24" fmla="*/ 287971 w 314149"/>
                  <a:gd name="connsiteY24" fmla="*/ 52358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14149" h="78537">
                    <a:moveTo>
                      <a:pt x="0" y="0"/>
                    </a:moveTo>
                    <a:lnTo>
                      <a:pt x="0" y="78537"/>
                    </a:lnTo>
                    <a:lnTo>
                      <a:pt x="314150" y="78537"/>
                    </a:lnTo>
                    <a:lnTo>
                      <a:pt x="314150" y="0"/>
                    </a:lnTo>
                    <a:lnTo>
                      <a:pt x="0" y="0"/>
                    </a:lnTo>
                    <a:close/>
                    <a:moveTo>
                      <a:pt x="39269" y="52358"/>
                    </a:moveTo>
                    <a:cubicBezTo>
                      <a:pt x="32069" y="52358"/>
                      <a:pt x="26179" y="46468"/>
                      <a:pt x="26179" y="39269"/>
                    </a:cubicBezTo>
                    <a:cubicBezTo>
                      <a:pt x="26179" y="32069"/>
                      <a:pt x="32069" y="26179"/>
                      <a:pt x="39269" y="26179"/>
                    </a:cubicBezTo>
                    <a:cubicBezTo>
                      <a:pt x="46468" y="26179"/>
                      <a:pt x="52358" y="32069"/>
                      <a:pt x="52358" y="39269"/>
                    </a:cubicBezTo>
                    <a:cubicBezTo>
                      <a:pt x="52358" y="46468"/>
                      <a:pt x="46468" y="52358"/>
                      <a:pt x="39269" y="52358"/>
                    </a:cubicBezTo>
                    <a:close/>
                    <a:moveTo>
                      <a:pt x="91627" y="52358"/>
                    </a:moveTo>
                    <a:cubicBezTo>
                      <a:pt x="84428" y="52358"/>
                      <a:pt x="78537" y="46468"/>
                      <a:pt x="78537" y="39269"/>
                    </a:cubicBezTo>
                    <a:cubicBezTo>
                      <a:pt x="78537" y="32069"/>
                      <a:pt x="84428" y="26179"/>
                      <a:pt x="91627" y="26179"/>
                    </a:cubicBezTo>
                    <a:cubicBezTo>
                      <a:pt x="98826" y="26179"/>
                      <a:pt x="104717" y="32069"/>
                      <a:pt x="104717" y="39269"/>
                    </a:cubicBezTo>
                    <a:cubicBezTo>
                      <a:pt x="104717" y="46468"/>
                      <a:pt x="98826" y="52358"/>
                      <a:pt x="91627" y="52358"/>
                    </a:cubicBezTo>
                    <a:close/>
                    <a:moveTo>
                      <a:pt x="143985" y="52358"/>
                    </a:moveTo>
                    <a:cubicBezTo>
                      <a:pt x="136786" y="52358"/>
                      <a:pt x="130896" y="46468"/>
                      <a:pt x="130896" y="39269"/>
                    </a:cubicBezTo>
                    <a:cubicBezTo>
                      <a:pt x="130896" y="32069"/>
                      <a:pt x="136786" y="26179"/>
                      <a:pt x="143985" y="26179"/>
                    </a:cubicBezTo>
                    <a:cubicBezTo>
                      <a:pt x="151185" y="26179"/>
                      <a:pt x="157075" y="32069"/>
                      <a:pt x="157075" y="39269"/>
                    </a:cubicBezTo>
                    <a:cubicBezTo>
                      <a:pt x="157075" y="46468"/>
                      <a:pt x="151185" y="52358"/>
                      <a:pt x="143985" y="52358"/>
                    </a:cubicBezTo>
                    <a:close/>
                    <a:moveTo>
                      <a:pt x="287971" y="52358"/>
                    </a:moveTo>
                    <a:lnTo>
                      <a:pt x="183254" y="52358"/>
                    </a:lnTo>
                    <a:lnTo>
                      <a:pt x="183254" y="26179"/>
                    </a:lnTo>
                    <a:lnTo>
                      <a:pt x="287971" y="26179"/>
                    </a:lnTo>
                    <a:lnTo>
                      <a:pt x="287971" y="52358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442" name="Dowolny kształt: kształt 1441">
                <a:extLst>
                  <a:ext uri="{FF2B5EF4-FFF2-40B4-BE49-F238E27FC236}">
                    <a16:creationId xmlns:a16="http://schemas.microsoft.com/office/drawing/2014/main" id="{9FE9CE3D-8EC8-E430-B50E-077DA9CF5E2D}"/>
                  </a:ext>
                </a:extLst>
              </p:cNvPr>
              <p:cNvSpPr/>
              <p:nvPr/>
            </p:nvSpPr>
            <p:spPr>
              <a:xfrm>
                <a:off x="9523124" y="8403504"/>
                <a:ext cx="52358" cy="26179"/>
              </a:xfrm>
              <a:custGeom>
                <a:avLst/>
                <a:gdLst>
                  <a:gd name="connsiteX0" fmla="*/ 39269 w 52358"/>
                  <a:gd name="connsiteY0" fmla="*/ 26179 h 26179"/>
                  <a:gd name="connsiteX1" fmla="*/ 52358 w 52358"/>
                  <a:gd name="connsiteY1" fmla="*/ 0 h 26179"/>
                  <a:gd name="connsiteX2" fmla="*/ 39269 w 52358"/>
                  <a:gd name="connsiteY2" fmla="*/ 0 h 26179"/>
                  <a:gd name="connsiteX3" fmla="*/ 13090 w 52358"/>
                  <a:gd name="connsiteY3" fmla="*/ 0 h 26179"/>
                  <a:gd name="connsiteX4" fmla="*/ 0 w 52358"/>
                  <a:gd name="connsiteY4" fmla="*/ 0 h 26179"/>
                  <a:gd name="connsiteX5" fmla="*/ 13090 w 52358"/>
                  <a:gd name="connsiteY5" fmla="*/ 26179 h 26179"/>
                  <a:gd name="connsiteX6" fmla="*/ 39269 w 52358"/>
                  <a:gd name="connsiteY6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26179">
                    <a:moveTo>
                      <a:pt x="39269" y="26179"/>
                    </a:moveTo>
                    <a:lnTo>
                      <a:pt x="52358" y="0"/>
                    </a:lnTo>
                    <a:lnTo>
                      <a:pt x="39269" y="0"/>
                    </a:lnTo>
                    <a:lnTo>
                      <a:pt x="13090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39269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443" name="Dowolny kształt: kształt 1442">
                <a:extLst>
                  <a:ext uri="{FF2B5EF4-FFF2-40B4-BE49-F238E27FC236}">
                    <a16:creationId xmlns:a16="http://schemas.microsoft.com/office/drawing/2014/main" id="{AB6640EE-0D6D-65E6-8239-856B4C8107F2}"/>
                  </a:ext>
                </a:extLst>
              </p:cNvPr>
              <p:cNvSpPr/>
              <p:nvPr/>
            </p:nvSpPr>
            <p:spPr>
              <a:xfrm>
                <a:off x="9536214" y="8220250"/>
                <a:ext cx="26179" cy="78537"/>
              </a:xfrm>
              <a:custGeom>
                <a:avLst/>
                <a:gdLst>
                  <a:gd name="connsiteX0" fmla="*/ 0 w 26179"/>
                  <a:gd name="connsiteY0" fmla="*/ 0 h 78537"/>
                  <a:gd name="connsiteX1" fmla="*/ 26179 w 26179"/>
                  <a:gd name="connsiteY1" fmla="*/ 0 h 78537"/>
                  <a:gd name="connsiteX2" fmla="*/ 26179 w 26179"/>
                  <a:gd name="connsiteY2" fmla="*/ 78537 h 78537"/>
                  <a:gd name="connsiteX3" fmla="*/ 0 w 26179"/>
                  <a:gd name="connsiteY3" fmla="*/ 78537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79" h="78537">
                    <a:moveTo>
                      <a:pt x="0" y="0"/>
                    </a:moveTo>
                    <a:lnTo>
                      <a:pt x="26179" y="0"/>
                    </a:lnTo>
                    <a:lnTo>
                      <a:pt x="26179" y="78537"/>
                    </a:lnTo>
                    <a:lnTo>
                      <a:pt x="0" y="7853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444" name="Dowolny kształt: kształt 1443">
                <a:extLst>
                  <a:ext uri="{FF2B5EF4-FFF2-40B4-BE49-F238E27FC236}">
                    <a16:creationId xmlns:a16="http://schemas.microsoft.com/office/drawing/2014/main" id="{E058A083-14B5-F5BE-F34E-F54F98DDCD2D}"/>
                  </a:ext>
                </a:extLst>
              </p:cNvPr>
              <p:cNvSpPr/>
              <p:nvPr/>
            </p:nvSpPr>
            <p:spPr>
              <a:xfrm>
                <a:off x="9693289" y="8220250"/>
                <a:ext cx="26179" cy="91626"/>
              </a:xfrm>
              <a:custGeom>
                <a:avLst/>
                <a:gdLst>
                  <a:gd name="connsiteX0" fmla="*/ 0 w 26179"/>
                  <a:gd name="connsiteY0" fmla="*/ 0 h 91626"/>
                  <a:gd name="connsiteX1" fmla="*/ 26179 w 26179"/>
                  <a:gd name="connsiteY1" fmla="*/ 0 h 91626"/>
                  <a:gd name="connsiteX2" fmla="*/ 26179 w 26179"/>
                  <a:gd name="connsiteY2" fmla="*/ 91627 h 91626"/>
                  <a:gd name="connsiteX3" fmla="*/ 0 w 26179"/>
                  <a:gd name="connsiteY3" fmla="*/ 91627 h 91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79" h="91626">
                    <a:moveTo>
                      <a:pt x="0" y="0"/>
                    </a:moveTo>
                    <a:lnTo>
                      <a:pt x="26179" y="0"/>
                    </a:lnTo>
                    <a:lnTo>
                      <a:pt x="26179" y="91627"/>
                    </a:lnTo>
                    <a:lnTo>
                      <a:pt x="0" y="9162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445" name="Dowolny kształt: kształt 1444">
                <a:extLst>
                  <a:ext uri="{FF2B5EF4-FFF2-40B4-BE49-F238E27FC236}">
                    <a16:creationId xmlns:a16="http://schemas.microsoft.com/office/drawing/2014/main" id="{4733C633-4E89-B365-1D2C-27C0B27652C2}"/>
                  </a:ext>
                </a:extLst>
              </p:cNvPr>
              <p:cNvSpPr/>
              <p:nvPr/>
            </p:nvSpPr>
            <p:spPr>
              <a:xfrm>
                <a:off x="9771826" y="8220250"/>
                <a:ext cx="26179" cy="65447"/>
              </a:xfrm>
              <a:custGeom>
                <a:avLst/>
                <a:gdLst>
                  <a:gd name="connsiteX0" fmla="*/ 0 w 26179"/>
                  <a:gd name="connsiteY0" fmla="*/ 0 h 65447"/>
                  <a:gd name="connsiteX1" fmla="*/ 26179 w 26179"/>
                  <a:gd name="connsiteY1" fmla="*/ 0 h 65447"/>
                  <a:gd name="connsiteX2" fmla="*/ 26179 w 26179"/>
                  <a:gd name="connsiteY2" fmla="*/ 65448 h 65447"/>
                  <a:gd name="connsiteX3" fmla="*/ 0 w 26179"/>
                  <a:gd name="connsiteY3" fmla="*/ 65448 h 6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79" h="65447">
                    <a:moveTo>
                      <a:pt x="0" y="0"/>
                    </a:moveTo>
                    <a:lnTo>
                      <a:pt x="26179" y="0"/>
                    </a:lnTo>
                    <a:lnTo>
                      <a:pt x="26179" y="65448"/>
                    </a:lnTo>
                    <a:lnTo>
                      <a:pt x="0" y="65448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446" name="Dowolny kształt: kształt 1445">
                <a:extLst>
                  <a:ext uri="{FF2B5EF4-FFF2-40B4-BE49-F238E27FC236}">
                    <a16:creationId xmlns:a16="http://schemas.microsoft.com/office/drawing/2014/main" id="{BCC7D4D7-7A5A-2FB9-7F84-8B720F5C8167}"/>
                  </a:ext>
                </a:extLst>
              </p:cNvPr>
              <p:cNvSpPr/>
              <p:nvPr/>
            </p:nvSpPr>
            <p:spPr>
              <a:xfrm>
                <a:off x="9523124" y="8311877"/>
                <a:ext cx="52358" cy="78537"/>
              </a:xfrm>
              <a:custGeom>
                <a:avLst/>
                <a:gdLst>
                  <a:gd name="connsiteX0" fmla="*/ 52358 w 52358"/>
                  <a:gd name="connsiteY0" fmla="*/ 78537 h 78537"/>
                  <a:gd name="connsiteX1" fmla="*/ 39269 w 52358"/>
                  <a:gd name="connsiteY1" fmla="*/ 26179 h 78537"/>
                  <a:gd name="connsiteX2" fmla="*/ 52358 w 52358"/>
                  <a:gd name="connsiteY2" fmla="*/ 0 h 78537"/>
                  <a:gd name="connsiteX3" fmla="*/ 0 w 52358"/>
                  <a:gd name="connsiteY3" fmla="*/ 0 h 78537"/>
                  <a:gd name="connsiteX4" fmla="*/ 13090 w 52358"/>
                  <a:gd name="connsiteY4" fmla="*/ 26179 h 78537"/>
                  <a:gd name="connsiteX5" fmla="*/ 0 w 52358"/>
                  <a:gd name="connsiteY5" fmla="*/ 78537 h 78537"/>
                  <a:gd name="connsiteX6" fmla="*/ 52358 w 52358"/>
                  <a:gd name="connsiteY6" fmla="*/ 78537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78537">
                    <a:moveTo>
                      <a:pt x="52358" y="78537"/>
                    </a:moveTo>
                    <a:lnTo>
                      <a:pt x="39269" y="26179"/>
                    </a:lnTo>
                    <a:lnTo>
                      <a:pt x="52358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0" y="78537"/>
                    </a:lnTo>
                    <a:lnTo>
                      <a:pt x="52358" y="7853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447" name="Dowolny kształt: kształt 1446">
                <a:extLst>
                  <a:ext uri="{FF2B5EF4-FFF2-40B4-BE49-F238E27FC236}">
                    <a16:creationId xmlns:a16="http://schemas.microsoft.com/office/drawing/2014/main" id="{373B050B-41EC-4C4B-1584-DBEEAEB71051}"/>
                  </a:ext>
                </a:extLst>
              </p:cNvPr>
              <p:cNvSpPr/>
              <p:nvPr/>
            </p:nvSpPr>
            <p:spPr>
              <a:xfrm>
                <a:off x="9601662" y="8351146"/>
                <a:ext cx="52358" cy="26179"/>
              </a:xfrm>
              <a:custGeom>
                <a:avLst/>
                <a:gdLst>
                  <a:gd name="connsiteX0" fmla="*/ 39269 w 52358"/>
                  <a:gd name="connsiteY0" fmla="*/ 26179 h 26179"/>
                  <a:gd name="connsiteX1" fmla="*/ 52358 w 52358"/>
                  <a:gd name="connsiteY1" fmla="*/ 0 h 26179"/>
                  <a:gd name="connsiteX2" fmla="*/ 39269 w 52358"/>
                  <a:gd name="connsiteY2" fmla="*/ 0 h 26179"/>
                  <a:gd name="connsiteX3" fmla="*/ 13090 w 52358"/>
                  <a:gd name="connsiteY3" fmla="*/ 0 h 26179"/>
                  <a:gd name="connsiteX4" fmla="*/ 0 w 52358"/>
                  <a:gd name="connsiteY4" fmla="*/ 0 h 26179"/>
                  <a:gd name="connsiteX5" fmla="*/ 13090 w 52358"/>
                  <a:gd name="connsiteY5" fmla="*/ 26179 h 26179"/>
                  <a:gd name="connsiteX6" fmla="*/ 39269 w 52358"/>
                  <a:gd name="connsiteY6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26179">
                    <a:moveTo>
                      <a:pt x="39269" y="26179"/>
                    </a:moveTo>
                    <a:lnTo>
                      <a:pt x="52358" y="0"/>
                    </a:lnTo>
                    <a:lnTo>
                      <a:pt x="39269" y="0"/>
                    </a:lnTo>
                    <a:lnTo>
                      <a:pt x="13090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39269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448" name="Dowolny kształt: kształt 1447">
                <a:extLst>
                  <a:ext uri="{FF2B5EF4-FFF2-40B4-BE49-F238E27FC236}">
                    <a16:creationId xmlns:a16="http://schemas.microsoft.com/office/drawing/2014/main" id="{D4E4783B-CD4E-2B08-CB1B-44181FCBC5E1}"/>
                  </a:ext>
                </a:extLst>
              </p:cNvPr>
              <p:cNvSpPr/>
              <p:nvPr/>
            </p:nvSpPr>
            <p:spPr>
              <a:xfrm>
                <a:off x="9601662" y="8259519"/>
                <a:ext cx="52358" cy="78537"/>
              </a:xfrm>
              <a:custGeom>
                <a:avLst/>
                <a:gdLst>
                  <a:gd name="connsiteX0" fmla="*/ 52358 w 52358"/>
                  <a:gd name="connsiteY0" fmla="*/ 78537 h 78537"/>
                  <a:gd name="connsiteX1" fmla="*/ 39269 w 52358"/>
                  <a:gd name="connsiteY1" fmla="*/ 26179 h 78537"/>
                  <a:gd name="connsiteX2" fmla="*/ 52358 w 52358"/>
                  <a:gd name="connsiteY2" fmla="*/ 0 h 78537"/>
                  <a:gd name="connsiteX3" fmla="*/ 0 w 52358"/>
                  <a:gd name="connsiteY3" fmla="*/ 0 h 78537"/>
                  <a:gd name="connsiteX4" fmla="*/ 13090 w 52358"/>
                  <a:gd name="connsiteY4" fmla="*/ 26179 h 78537"/>
                  <a:gd name="connsiteX5" fmla="*/ 0 w 52358"/>
                  <a:gd name="connsiteY5" fmla="*/ 78537 h 78537"/>
                  <a:gd name="connsiteX6" fmla="*/ 52358 w 52358"/>
                  <a:gd name="connsiteY6" fmla="*/ 78537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78537">
                    <a:moveTo>
                      <a:pt x="52358" y="78537"/>
                    </a:moveTo>
                    <a:lnTo>
                      <a:pt x="39269" y="26179"/>
                    </a:lnTo>
                    <a:lnTo>
                      <a:pt x="52358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0" y="78537"/>
                    </a:lnTo>
                    <a:lnTo>
                      <a:pt x="52358" y="7853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449" name="Dowolny kształt: kształt 1448">
                <a:extLst>
                  <a:ext uri="{FF2B5EF4-FFF2-40B4-BE49-F238E27FC236}">
                    <a16:creationId xmlns:a16="http://schemas.microsoft.com/office/drawing/2014/main" id="{E47347E8-B673-1167-6136-D0038A1F7BC3}"/>
                  </a:ext>
                </a:extLst>
              </p:cNvPr>
              <p:cNvSpPr/>
              <p:nvPr/>
            </p:nvSpPr>
            <p:spPr>
              <a:xfrm>
                <a:off x="9680199" y="8416593"/>
                <a:ext cx="52358" cy="26179"/>
              </a:xfrm>
              <a:custGeom>
                <a:avLst/>
                <a:gdLst>
                  <a:gd name="connsiteX0" fmla="*/ 39269 w 52358"/>
                  <a:gd name="connsiteY0" fmla="*/ 26179 h 26179"/>
                  <a:gd name="connsiteX1" fmla="*/ 52358 w 52358"/>
                  <a:gd name="connsiteY1" fmla="*/ 0 h 26179"/>
                  <a:gd name="connsiteX2" fmla="*/ 39269 w 52358"/>
                  <a:gd name="connsiteY2" fmla="*/ 0 h 26179"/>
                  <a:gd name="connsiteX3" fmla="*/ 13090 w 52358"/>
                  <a:gd name="connsiteY3" fmla="*/ 0 h 26179"/>
                  <a:gd name="connsiteX4" fmla="*/ 0 w 52358"/>
                  <a:gd name="connsiteY4" fmla="*/ 0 h 26179"/>
                  <a:gd name="connsiteX5" fmla="*/ 13090 w 52358"/>
                  <a:gd name="connsiteY5" fmla="*/ 26179 h 26179"/>
                  <a:gd name="connsiteX6" fmla="*/ 39269 w 52358"/>
                  <a:gd name="connsiteY6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26179">
                    <a:moveTo>
                      <a:pt x="39269" y="26179"/>
                    </a:moveTo>
                    <a:lnTo>
                      <a:pt x="52358" y="0"/>
                    </a:lnTo>
                    <a:lnTo>
                      <a:pt x="39269" y="0"/>
                    </a:lnTo>
                    <a:lnTo>
                      <a:pt x="13090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39269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450" name="Dowolny kształt: kształt 1449">
                <a:extLst>
                  <a:ext uri="{FF2B5EF4-FFF2-40B4-BE49-F238E27FC236}">
                    <a16:creationId xmlns:a16="http://schemas.microsoft.com/office/drawing/2014/main" id="{99E710DE-23F6-D718-B71D-02C79368F2BD}"/>
                  </a:ext>
                </a:extLst>
              </p:cNvPr>
              <p:cNvSpPr/>
              <p:nvPr/>
            </p:nvSpPr>
            <p:spPr>
              <a:xfrm>
                <a:off x="9680199" y="8324966"/>
                <a:ext cx="52358" cy="78537"/>
              </a:xfrm>
              <a:custGeom>
                <a:avLst/>
                <a:gdLst>
                  <a:gd name="connsiteX0" fmla="*/ 52358 w 52358"/>
                  <a:gd name="connsiteY0" fmla="*/ 78537 h 78537"/>
                  <a:gd name="connsiteX1" fmla="*/ 39269 w 52358"/>
                  <a:gd name="connsiteY1" fmla="*/ 26179 h 78537"/>
                  <a:gd name="connsiteX2" fmla="*/ 52358 w 52358"/>
                  <a:gd name="connsiteY2" fmla="*/ 0 h 78537"/>
                  <a:gd name="connsiteX3" fmla="*/ 0 w 52358"/>
                  <a:gd name="connsiteY3" fmla="*/ 0 h 78537"/>
                  <a:gd name="connsiteX4" fmla="*/ 13090 w 52358"/>
                  <a:gd name="connsiteY4" fmla="*/ 26179 h 78537"/>
                  <a:gd name="connsiteX5" fmla="*/ 0 w 52358"/>
                  <a:gd name="connsiteY5" fmla="*/ 78537 h 78537"/>
                  <a:gd name="connsiteX6" fmla="*/ 52358 w 52358"/>
                  <a:gd name="connsiteY6" fmla="*/ 78537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78537">
                    <a:moveTo>
                      <a:pt x="52358" y="78537"/>
                    </a:moveTo>
                    <a:lnTo>
                      <a:pt x="39269" y="26179"/>
                    </a:lnTo>
                    <a:lnTo>
                      <a:pt x="52358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0" y="78537"/>
                    </a:lnTo>
                    <a:lnTo>
                      <a:pt x="52358" y="7853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451" name="Dowolny kształt: kształt 1450">
                <a:extLst>
                  <a:ext uri="{FF2B5EF4-FFF2-40B4-BE49-F238E27FC236}">
                    <a16:creationId xmlns:a16="http://schemas.microsoft.com/office/drawing/2014/main" id="{8F764D28-38F4-86E6-AB32-418AB6F4F32D}"/>
                  </a:ext>
                </a:extLst>
              </p:cNvPr>
              <p:cNvSpPr/>
              <p:nvPr/>
            </p:nvSpPr>
            <p:spPr>
              <a:xfrm>
                <a:off x="9758737" y="8390414"/>
                <a:ext cx="52358" cy="26179"/>
              </a:xfrm>
              <a:custGeom>
                <a:avLst/>
                <a:gdLst>
                  <a:gd name="connsiteX0" fmla="*/ 39269 w 52358"/>
                  <a:gd name="connsiteY0" fmla="*/ 26179 h 26179"/>
                  <a:gd name="connsiteX1" fmla="*/ 52358 w 52358"/>
                  <a:gd name="connsiteY1" fmla="*/ 0 h 26179"/>
                  <a:gd name="connsiteX2" fmla="*/ 39269 w 52358"/>
                  <a:gd name="connsiteY2" fmla="*/ 0 h 26179"/>
                  <a:gd name="connsiteX3" fmla="*/ 13090 w 52358"/>
                  <a:gd name="connsiteY3" fmla="*/ 0 h 26179"/>
                  <a:gd name="connsiteX4" fmla="*/ 0 w 52358"/>
                  <a:gd name="connsiteY4" fmla="*/ 0 h 26179"/>
                  <a:gd name="connsiteX5" fmla="*/ 13090 w 52358"/>
                  <a:gd name="connsiteY5" fmla="*/ 26179 h 26179"/>
                  <a:gd name="connsiteX6" fmla="*/ 39269 w 52358"/>
                  <a:gd name="connsiteY6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26179">
                    <a:moveTo>
                      <a:pt x="39269" y="26179"/>
                    </a:moveTo>
                    <a:lnTo>
                      <a:pt x="52358" y="0"/>
                    </a:lnTo>
                    <a:lnTo>
                      <a:pt x="39269" y="0"/>
                    </a:lnTo>
                    <a:lnTo>
                      <a:pt x="13090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39269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452" name="Dowolny kształt: kształt 1451">
                <a:extLst>
                  <a:ext uri="{FF2B5EF4-FFF2-40B4-BE49-F238E27FC236}">
                    <a16:creationId xmlns:a16="http://schemas.microsoft.com/office/drawing/2014/main" id="{B317B239-BCE2-5C93-1868-E3EACD8DD4C2}"/>
                  </a:ext>
                </a:extLst>
              </p:cNvPr>
              <p:cNvSpPr/>
              <p:nvPr/>
            </p:nvSpPr>
            <p:spPr>
              <a:xfrm>
                <a:off x="9758737" y="8298787"/>
                <a:ext cx="52358" cy="78537"/>
              </a:xfrm>
              <a:custGeom>
                <a:avLst/>
                <a:gdLst>
                  <a:gd name="connsiteX0" fmla="*/ 52358 w 52358"/>
                  <a:gd name="connsiteY0" fmla="*/ 78537 h 78537"/>
                  <a:gd name="connsiteX1" fmla="*/ 39269 w 52358"/>
                  <a:gd name="connsiteY1" fmla="*/ 26179 h 78537"/>
                  <a:gd name="connsiteX2" fmla="*/ 52358 w 52358"/>
                  <a:gd name="connsiteY2" fmla="*/ 0 h 78537"/>
                  <a:gd name="connsiteX3" fmla="*/ 0 w 52358"/>
                  <a:gd name="connsiteY3" fmla="*/ 0 h 78537"/>
                  <a:gd name="connsiteX4" fmla="*/ 13090 w 52358"/>
                  <a:gd name="connsiteY4" fmla="*/ 26179 h 78537"/>
                  <a:gd name="connsiteX5" fmla="*/ 0 w 52358"/>
                  <a:gd name="connsiteY5" fmla="*/ 78537 h 78537"/>
                  <a:gd name="connsiteX6" fmla="*/ 52358 w 52358"/>
                  <a:gd name="connsiteY6" fmla="*/ 78537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78537">
                    <a:moveTo>
                      <a:pt x="52358" y="78537"/>
                    </a:moveTo>
                    <a:lnTo>
                      <a:pt x="39269" y="26179"/>
                    </a:lnTo>
                    <a:lnTo>
                      <a:pt x="52358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0" y="78537"/>
                    </a:lnTo>
                    <a:lnTo>
                      <a:pt x="52358" y="7853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</p:grpSp>
      <p:grpSp>
        <p:nvGrpSpPr>
          <p:cNvPr id="1453" name="Grafika 52">
            <a:extLst>
              <a:ext uri="{FF2B5EF4-FFF2-40B4-BE49-F238E27FC236}">
                <a16:creationId xmlns:a16="http://schemas.microsoft.com/office/drawing/2014/main" id="{103B7AEC-1D15-3212-E4CF-C85AF80E1E59}"/>
              </a:ext>
            </a:extLst>
          </p:cNvPr>
          <p:cNvGrpSpPr/>
          <p:nvPr userDrawn="1"/>
        </p:nvGrpSpPr>
        <p:grpSpPr>
          <a:xfrm>
            <a:off x="34589755" y="-4104257"/>
            <a:ext cx="616302" cy="616291"/>
            <a:chOff x="11761441" y="0"/>
            <a:chExt cx="314149" cy="314143"/>
          </a:xfrm>
          <a:solidFill>
            <a:srgbClr val="212E39"/>
          </a:solidFill>
        </p:grpSpPr>
        <p:sp>
          <p:nvSpPr>
            <p:cNvPr id="1454" name="Dowolny kształt: kształt 1453">
              <a:extLst>
                <a:ext uri="{FF2B5EF4-FFF2-40B4-BE49-F238E27FC236}">
                  <a16:creationId xmlns:a16="http://schemas.microsoft.com/office/drawing/2014/main" id="{802A4935-7D02-80D1-30C8-7DDC87441276}"/>
                </a:ext>
              </a:extLst>
            </p:cNvPr>
            <p:cNvSpPr/>
            <p:nvPr/>
          </p:nvSpPr>
          <p:spPr>
            <a:xfrm>
              <a:off x="11761441" y="0"/>
              <a:ext cx="314149" cy="170164"/>
            </a:xfrm>
            <a:custGeom>
              <a:avLst/>
              <a:gdLst>
                <a:gd name="connsiteX0" fmla="*/ 287971 w 314149"/>
                <a:gd name="connsiteY0" fmla="*/ 39269 h 170164"/>
                <a:gd name="connsiteX1" fmla="*/ 287971 w 314149"/>
                <a:gd name="connsiteY1" fmla="*/ 70167 h 170164"/>
                <a:gd name="connsiteX2" fmla="*/ 268140 w 314149"/>
                <a:gd name="connsiteY2" fmla="*/ 46003 h 170164"/>
                <a:gd name="connsiteX3" fmla="*/ 157075 w 314149"/>
                <a:gd name="connsiteY3" fmla="*/ 0 h 170164"/>
                <a:gd name="connsiteX4" fmla="*/ 46010 w 314149"/>
                <a:gd name="connsiteY4" fmla="*/ 46003 h 170164"/>
                <a:gd name="connsiteX5" fmla="*/ 0 w 314149"/>
                <a:gd name="connsiteY5" fmla="*/ 157075 h 170164"/>
                <a:gd name="connsiteX6" fmla="*/ 523 w 314149"/>
                <a:gd name="connsiteY6" fmla="*/ 170164 h 170164"/>
                <a:gd name="connsiteX7" fmla="*/ 26834 w 314149"/>
                <a:gd name="connsiteY7" fmla="*/ 170164 h 170164"/>
                <a:gd name="connsiteX8" fmla="*/ 26179 w 314149"/>
                <a:gd name="connsiteY8" fmla="*/ 157075 h 170164"/>
                <a:gd name="connsiteX9" fmla="*/ 157075 w 314149"/>
                <a:gd name="connsiteY9" fmla="*/ 26179 h 170164"/>
                <a:gd name="connsiteX10" fmla="*/ 270431 w 314149"/>
                <a:gd name="connsiteY10" fmla="*/ 91627 h 170164"/>
                <a:gd name="connsiteX11" fmla="*/ 235612 w 314149"/>
                <a:gd name="connsiteY11" fmla="*/ 91627 h 170164"/>
                <a:gd name="connsiteX12" fmla="*/ 235612 w 314149"/>
                <a:gd name="connsiteY12" fmla="*/ 117806 h 170164"/>
                <a:gd name="connsiteX13" fmla="*/ 314150 w 314149"/>
                <a:gd name="connsiteY13" fmla="*/ 117806 h 170164"/>
                <a:gd name="connsiteX14" fmla="*/ 314150 w 314149"/>
                <a:gd name="connsiteY14" fmla="*/ 39269 h 170164"/>
                <a:gd name="connsiteX15" fmla="*/ 287971 w 314149"/>
                <a:gd name="connsiteY15" fmla="*/ 39269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149" h="170164">
                  <a:moveTo>
                    <a:pt x="287971" y="39269"/>
                  </a:moveTo>
                  <a:lnTo>
                    <a:pt x="287971" y="70167"/>
                  </a:lnTo>
                  <a:cubicBezTo>
                    <a:pt x="282211" y="61567"/>
                    <a:pt x="275601" y="53477"/>
                    <a:pt x="268140" y="46003"/>
                  </a:cubicBezTo>
                  <a:cubicBezTo>
                    <a:pt x="238492" y="16336"/>
                    <a:pt x="199027" y="0"/>
                    <a:pt x="157075" y="0"/>
                  </a:cubicBezTo>
                  <a:cubicBezTo>
                    <a:pt x="115123" y="0"/>
                    <a:pt x="75657" y="16336"/>
                    <a:pt x="46010" y="46003"/>
                  </a:cubicBezTo>
                  <a:cubicBezTo>
                    <a:pt x="16362" y="75671"/>
                    <a:pt x="0" y="115116"/>
                    <a:pt x="0" y="157075"/>
                  </a:cubicBezTo>
                  <a:cubicBezTo>
                    <a:pt x="0" y="161466"/>
                    <a:pt x="196" y="165832"/>
                    <a:pt x="523" y="170164"/>
                  </a:cubicBezTo>
                  <a:lnTo>
                    <a:pt x="26834" y="170164"/>
                  </a:lnTo>
                  <a:cubicBezTo>
                    <a:pt x="26375" y="165858"/>
                    <a:pt x="26179" y="161493"/>
                    <a:pt x="26179" y="157075"/>
                  </a:cubicBezTo>
                  <a:cubicBezTo>
                    <a:pt x="26179" y="84899"/>
                    <a:pt x="84886" y="26179"/>
                    <a:pt x="157075" y="26179"/>
                  </a:cubicBezTo>
                  <a:cubicBezTo>
                    <a:pt x="205441" y="26179"/>
                    <a:pt x="247720" y="52535"/>
                    <a:pt x="270431" y="91627"/>
                  </a:cubicBezTo>
                  <a:lnTo>
                    <a:pt x="235612" y="91627"/>
                  </a:lnTo>
                  <a:lnTo>
                    <a:pt x="235612" y="117806"/>
                  </a:lnTo>
                  <a:lnTo>
                    <a:pt x="314150" y="117806"/>
                  </a:lnTo>
                  <a:lnTo>
                    <a:pt x="314150" y="39269"/>
                  </a:lnTo>
                  <a:lnTo>
                    <a:pt x="28797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55" name="Dowolny kształt: kształt 1454">
              <a:extLst>
                <a:ext uri="{FF2B5EF4-FFF2-40B4-BE49-F238E27FC236}">
                  <a16:creationId xmlns:a16="http://schemas.microsoft.com/office/drawing/2014/main" id="{5A0A6E0D-075B-6626-5326-FDD14F46BCB1}"/>
                </a:ext>
              </a:extLst>
            </p:cNvPr>
            <p:cNvSpPr/>
            <p:nvPr/>
          </p:nvSpPr>
          <p:spPr>
            <a:xfrm>
              <a:off x="11761441" y="143978"/>
              <a:ext cx="314149" cy="170164"/>
            </a:xfrm>
            <a:custGeom>
              <a:avLst/>
              <a:gdLst>
                <a:gd name="connsiteX0" fmla="*/ 287316 w 314149"/>
                <a:gd name="connsiteY0" fmla="*/ 7 h 170164"/>
                <a:gd name="connsiteX1" fmla="*/ 287971 w 314149"/>
                <a:gd name="connsiteY1" fmla="*/ 13096 h 170164"/>
                <a:gd name="connsiteX2" fmla="*/ 157075 w 314149"/>
                <a:gd name="connsiteY2" fmla="*/ 143992 h 170164"/>
                <a:gd name="connsiteX3" fmla="*/ 43981 w 314149"/>
                <a:gd name="connsiteY3" fmla="*/ 78969 h 170164"/>
                <a:gd name="connsiteX4" fmla="*/ 78537 w 314149"/>
                <a:gd name="connsiteY4" fmla="*/ 78969 h 170164"/>
                <a:gd name="connsiteX5" fmla="*/ 78537 w 314149"/>
                <a:gd name="connsiteY5" fmla="*/ 52790 h 170164"/>
                <a:gd name="connsiteX6" fmla="*/ 32266 w 314149"/>
                <a:gd name="connsiteY6" fmla="*/ 52542 h 170164"/>
                <a:gd name="connsiteX7" fmla="*/ 32200 w 314149"/>
                <a:gd name="connsiteY7" fmla="*/ 52365 h 170164"/>
                <a:gd name="connsiteX8" fmla="*/ 4909 w 314149"/>
                <a:gd name="connsiteY8" fmla="*/ 52365 h 170164"/>
                <a:gd name="connsiteX9" fmla="*/ 4909 w 314149"/>
                <a:gd name="connsiteY9" fmla="*/ 52391 h 170164"/>
                <a:gd name="connsiteX10" fmla="*/ 0 w 314149"/>
                <a:gd name="connsiteY10" fmla="*/ 52365 h 170164"/>
                <a:gd name="connsiteX11" fmla="*/ 0 w 314149"/>
                <a:gd name="connsiteY11" fmla="*/ 131328 h 170164"/>
                <a:gd name="connsiteX12" fmla="*/ 26179 w 314149"/>
                <a:gd name="connsiteY12" fmla="*/ 131328 h 170164"/>
                <a:gd name="connsiteX13" fmla="*/ 26179 w 314149"/>
                <a:gd name="connsiteY13" fmla="*/ 99998 h 170164"/>
                <a:gd name="connsiteX14" fmla="*/ 46010 w 314149"/>
                <a:gd name="connsiteY14" fmla="*/ 124161 h 170164"/>
                <a:gd name="connsiteX15" fmla="*/ 157075 w 314149"/>
                <a:gd name="connsiteY15" fmla="*/ 170164 h 170164"/>
                <a:gd name="connsiteX16" fmla="*/ 268140 w 314149"/>
                <a:gd name="connsiteY16" fmla="*/ 124161 h 170164"/>
                <a:gd name="connsiteX17" fmla="*/ 314150 w 314149"/>
                <a:gd name="connsiteY17" fmla="*/ 13090 h 170164"/>
                <a:gd name="connsiteX18" fmla="*/ 313626 w 314149"/>
                <a:gd name="connsiteY18" fmla="*/ 0 h 170164"/>
                <a:gd name="connsiteX19" fmla="*/ 287316 w 314149"/>
                <a:gd name="connsiteY19" fmla="*/ 0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4149" h="170164">
                  <a:moveTo>
                    <a:pt x="287316" y="7"/>
                  </a:moveTo>
                  <a:cubicBezTo>
                    <a:pt x="287774" y="4313"/>
                    <a:pt x="287971" y="8678"/>
                    <a:pt x="287971" y="13096"/>
                  </a:cubicBezTo>
                  <a:cubicBezTo>
                    <a:pt x="287971" y="85272"/>
                    <a:pt x="229264" y="143992"/>
                    <a:pt x="157075" y="143992"/>
                  </a:cubicBezTo>
                  <a:cubicBezTo>
                    <a:pt x="108905" y="143992"/>
                    <a:pt x="66757" y="117832"/>
                    <a:pt x="43981" y="78969"/>
                  </a:cubicBezTo>
                  <a:lnTo>
                    <a:pt x="78537" y="78969"/>
                  </a:lnTo>
                  <a:lnTo>
                    <a:pt x="78537" y="52790"/>
                  </a:lnTo>
                  <a:lnTo>
                    <a:pt x="32266" y="52542"/>
                  </a:lnTo>
                  <a:cubicBezTo>
                    <a:pt x="32266" y="52483"/>
                    <a:pt x="32200" y="52424"/>
                    <a:pt x="32200" y="52365"/>
                  </a:cubicBezTo>
                  <a:lnTo>
                    <a:pt x="4909" y="52365"/>
                  </a:lnTo>
                  <a:lnTo>
                    <a:pt x="4909" y="52391"/>
                  </a:lnTo>
                  <a:lnTo>
                    <a:pt x="0" y="52365"/>
                  </a:lnTo>
                  <a:lnTo>
                    <a:pt x="0" y="131328"/>
                  </a:lnTo>
                  <a:lnTo>
                    <a:pt x="26179" y="131328"/>
                  </a:lnTo>
                  <a:lnTo>
                    <a:pt x="26179" y="99998"/>
                  </a:lnTo>
                  <a:cubicBezTo>
                    <a:pt x="31938" y="108598"/>
                    <a:pt x="38549" y="116687"/>
                    <a:pt x="46010" y="124161"/>
                  </a:cubicBezTo>
                  <a:cubicBezTo>
                    <a:pt x="75657" y="153829"/>
                    <a:pt x="115123" y="170164"/>
                    <a:pt x="157075" y="170164"/>
                  </a:cubicBezTo>
                  <a:cubicBezTo>
                    <a:pt x="199027" y="170164"/>
                    <a:pt x="238492" y="153829"/>
                    <a:pt x="268140" y="124161"/>
                  </a:cubicBezTo>
                  <a:cubicBezTo>
                    <a:pt x="297788" y="94494"/>
                    <a:pt x="314150" y="55048"/>
                    <a:pt x="314150" y="13090"/>
                  </a:cubicBezTo>
                  <a:cubicBezTo>
                    <a:pt x="314150" y="8698"/>
                    <a:pt x="313954" y="4333"/>
                    <a:pt x="313626" y="0"/>
                  </a:cubicBezTo>
                  <a:lnTo>
                    <a:pt x="28731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456" name="Grafika 52">
            <a:extLst>
              <a:ext uri="{FF2B5EF4-FFF2-40B4-BE49-F238E27FC236}">
                <a16:creationId xmlns:a16="http://schemas.microsoft.com/office/drawing/2014/main" id="{DD009B15-47AB-9E79-D69B-E72E74F25B44}"/>
              </a:ext>
            </a:extLst>
          </p:cNvPr>
          <p:cNvGrpSpPr/>
          <p:nvPr userDrawn="1"/>
        </p:nvGrpSpPr>
        <p:grpSpPr>
          <a:xfrm>
            <a:off x="33922092" y="-4104257"/>
            <a:ext cx="616302" cy="616302"/>
            <a:chOff x="11421112" y="0"/>
            <a:chExt cx="314149" cy="314149"/>
          </a:xfrm>
          <a:solidFill>
            <a:srgbClr val="212E39"/>
          </a:solidFill>
        </p:grpSpPr>
        <p:sp>
          <p:nvSpPr>
            <p:cNvPr id="1457" name="Dowolny kształt: kształt 1456">
              <a:extLst>
                <a:ext uri="{FF2B5EF4-FFF2-40B4-BE49-F238E27FC236}">
                  <a16:creationId xmlns:a16="http://schemas.microsoft.com/office/drawing/2014/main" id="{F0DC444F-BB81-710B-CB9A-2A2164E7B8F4}"/>
                </a:ext>
              </a:extLst>
            </p:cNvPr>
            <p:cNvSpPr/>
            <p:nvPr/>
          </p:nvSpPr>
          <p:spPr>
            <a:xfrm>
              <a:off x="11565098" y="0"/>
              <a:ext cx="170164" cy="117806"/>
            </a:xfrm>
            <a:custGeom>
              <a:avLst/>
              <a:gdLst>
                <a:gd name="connsiteX0" fmla="*/ 143985 w 170164"/>
                <a:gd name="connsiteY0" fmla="*/ 39269 h 117806"/>
                <a:gd name="connsiteX1" fmla="*/ 143985 w 170164"/>
                <a:gd name="connsiteY1" fmla="*/ 70167 h 117806"/>
                <a:gd name="connsiteX2" fmla="*/ 124155 w 170164"/>
                <a:gd name="connsiteY2" fmla="*/ 46003 h 117806"/>
                <a:gd name="connsiteX3" fmla="*/ 13090 w 170164"/>
                <a:gd name="connsiteY3" fmla="*/ 0 h 117806"/>
                <a:gd name="connsiteX4" fmla="*/ 0 w 170164"/>
                <a:gd name="connsiteY4" fmla="*/ 543 h 117806"/>
                <a:gd name="connsiteX5" fmla="*/ 0 w 170164"/>
                <a:gd name="connsiteY5" fmla="*/ 26834 h 117806"/>
                <a:gd name="connsiteX6" fmla="*/ 13090 w 170164"/>
                <a:gd name="connsiteY6" fmla="*/ 26179 h 117806"/>
                <a:gd name="connsiteX7" fmla="*/ 126445 w 170164"/>
                <a:gd name="connsiteY7" fmla="*/ 91627 h 117806"/>
                <a:gd name="connsiteX8" fmla="*/ 91627 w 170164"/>
                <a:gd name="connsiteY8" fmla="*/ 91627 h 117806"/>
                <a:gd name="connsiteX9" fmla="*/ 91627 w 170164"/>
                <a:gd name="connsiteY9" fmla="*/ 117806 h 117806"/>
                <a:gd name="connsiteX10" fmla="*/ 170164 w 170164"/>
                <a:gd name="connsiteY10" fmla="*/ 117806 h 117806"/>
                <a:gd name="connsiteX11" fmla="*/ 170164 w 170164"/>
                <a:gd name="connsiteY11" fmla="*/ 39269 h 117806"/>
                <a:gd name="connsiteX12" fmla="*/ 143985 w 170164"/>
                <a:gd name="connsiteY12" fmla="*/ 39269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0164" h="117806">
                  <a:moveTo>
                    <a:pt x="143985" y="39269"/>
                  </a:moveTo>
                  <a:lnTo>
                    <a:pt x="143985" y="70167"/>
                  </a:lnTo>
                  <a:cubicBezTo>
                    <a:pt x="138226" y="61567"/>
                    <a:pt x="131615" y="53477"/>
                    <a:pt x="124155" y="46003"/>
                  </a:cubicBezTo>
                  <a:cubicBezTo>
                    <a:pt x="94507" y="16336"/>
                    <a:pt x="55041" y="0"/>
                    <a:pt x="13090" y="0"/>
                  </a:cubicBezTo>
                  <a:cubicBezTo>
                    <a:pt x="8704" y="0"/>
                    <a:pt x="4319" y="190"/>
                    <a:pt x="0" y="543"/>
                  </a:cubicBezTo>
                  <a:lnTo>
                    <a:pt x="0" y="26834"/>
                  </a:lnTo>
                  <a:cubicBezTo>
                    <a:pt x="4319" y="26402"/>
                    <a:pt x="8639" y="26179"/>
                    <a:pt x="13090" y="26179"/>
                  </a:cubicBezTo>
                  <a:cubicBezTo>
                    <a:pt x="61456" y="26179"/>
                    <a:pt x="103735" y="52535"/>
                    <a:pt x="126445" y="91627"/>
                  </a:cubicBezTo>
                  <a:lnTo>
                    <a:pt x="91627" y="91627"/>
                  </a:lnTo>
                  <a:lnTo>
                    <a:pt x="91627" y="117806"/>
                  </a:lnTo>
                  <a:lnTo>
                    <a:pt x="170164" y="117806"/>
                  </a:lnTo>
                  <a:lnTo>
                    <a:pt x="170164" y="39269"/>
                  </a:lnTo>
                  <a:lnTo>
                    <a:pt x="143985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58" name="Dowolny kształt: kształt 1457">
              <a:extLst>
                <a:ext uri="{FF2B5EF4-FFF2-40B4-BE49-F238E27FC236}">
                  <a16:creationId xmlns:a16="http://schemas.microsoft.com/office/drawing/2014/main" id="{420B14CB-6160-2439-4127-6D0224EB3BF9}"/>
                </a:ext>
              </a:extLst>
            </p:cNvPr>
            <p:cNvSpPr/>
            <p:nvPr/>
          </p:nvSpPr>
          <p:spPr>
            <a:xfrm>
              <a:off x="11617456" y="143985"/>
              <a:ext cx="117806" cy="170164"/>
            </a:xfrm>
            <a:custGeom>
              <a:avLst/>
              <a:gdLst>
                <a:gd name="connsiteX0" fmla="*/ 117806 w 117806"/>
                <a:gd name="connsiteY0" fmla="*/ 13090 h 170164"/>
                <a:gd name="connsiteX1" fmla="*/ 117283 w 117806"/>
                <a:gd name="connsiteY1" fmla="*/ 0 h 170164"/>
                <a:gd name="connsiteX2" fmla="*/ 90973 w 117806"/>
                <a:gd name="connsiteY2" fmla="*/ 0 h 170164"/>
                <a:gd name="connsiteX3" fmla="*/ 91627 w 117806"/>
                <a:gd name="connsiteY3" fmla="*/ 13090 h 170164"/>
                <a:gd name="connsiteX4" fmla="*/ 26179 w 117806"/>
                <a:gd name="connsiteY4" fmla="*/ 126413 h 170164"/>
                <a:gd name="connsiteX5" fmla="*/ 26179 w 117806"/>
                <a:gd name="connsiteY5" fmla="*/ 91627 h 170164"/>
                <a:gd name="connsiteX6" fmla="*/ 0 w 117806"/>
                <a:gd name="connsiteY6" fmla="*/ 91627 h 170164"/>
                <a:gd name="connsiteX7" fmla="*/ 0 w 117806"/>
                <a:gd name="connsiteY7" fmla="*/ 170164 h 170164"/>
                <a:gd name="connsiteX8" fmla="*/ 78537 w 117806"/>
                <a:gd name="connsiteY8" fmla="*/ 170164 h 170164"/>
                <a:gd name="connsiteX9" fmla="*/ 78537 w 117806"/>
                <a:gd name="connsiteY9" fmla="*/ 143985 h 170164"/>
                <a:gd name="connsiteX10" fmla="*/ 47646 w 117806"/>
                <a:gd name="connsiteY10" fmla="*/ 143985 h 170164"/>
                <a:gd name="connsiteX11" fmla="*/ 71796 w 117806"/>
                <a:gd name="connsiteY11" fmla="*/ 124161 h 170164"/>
                <a:gd name="connsiteX12" fmla="*/ 117806 w 117806"/>
                <a:gd name="connsiteY12" fmla="*/ 13090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806" h="170164">
                  <a:moveTo>
                    <a:pt x="117806" y="13090"/>
                  </a:moveTo>
                  <a:cubicBezTo>
                    <a:pt x="117806" y="8698"/>
                    <a:pt x="117610" y="4333"/>
                    <a:pt x="117283" y="0"/>
                  </a:cubicBezTo>
                  <a:lnTo>
                    <a:pt x="90973" y="0"/>
                  </a:lnTo>
                  <a:cubicBezTo>
                    <a:pt x="91431" y="4306"/>
                    <a:pt x="91627" y="8672"/>
                    <a:pt x="91627" y="13090"/>
                  </a:cubicBezTo>
                  <a:cubicBezTo>
                    <a:pt x="91627" y="61442"/>
                    <a:pt x="65252" y="103748"/>
                    <a:pt x="26179" y="126413"/>
                  </a:cubicBezTo>
                  <a:lnTo>
                    <a:pt x="26179" y="91627"/>
                  </a:lnTo>
                  <a:lnTo>
                    <a:pt x="0" y="91627"/>
                  </a:lnTo>
                  <a:lnTo>
                    <a:pt x="0" y="170164"/>
                  </a:lnTo>
                  <a:lnTo>
                    <a:pt x="78537" y="170164"/>
                  </a:lnTo>
                  <a:lnTo>
                    <a:pt x="78537" y="143985"/>
                  </a:lnTo>
                  <a:lnTo>
                    <a:pt x="47646" y="143985"/>
                  </a:lnTo>
                  <a:cubicBezTo>
                    <a:pt x="56220" y="138252"/>
                    <a:pt x="64335" y="131629"/>
                    <a:pt x="71796" y="124161"/>
                  </a:cubicBezTo>
                  <a:cubicBezTo>
                    <a:pt x="101444" y="94494"/>
                    <a:pt x="117806" y="55048"/>
                    <a:pt x="117806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59" name="Dowolny kształt: kształt 1458">
              <a:extLst>
                <a:ext uri="{FF2B5EF4-FFF2-40B4-BE49-F238E27FC236}">
                  <a16:creationId xmlns:a16="http://schemas.microsoft.com/office/drawing/2014/main" id="{FC25FD91-3603-C114-BC73-60D0CB525A93}"/>
                </a:ext>
              </a:extLst>
            </p:cNvPr>
            <p:cNvSpPr/>
            <p:nvPr/>
          </p:nvSpPr>
          <p:spPr>
            <a:xfrm>
              <a:off x="11421112" y="196343"/>
              <a:ext cx="170164" cy="117806"/>
            </a:xfrm>
            <a:custGeom>
              <a:avLst/>
              <a:gdLst>
                <a:gd name="connsiteX0" fmla="*/ 43719 w 170164"/>
                <a:gd name="connsiteY0" fmla="*/ 26179 h 117806"/>
                <a:gd name="connsiteX1" fmla="*/ 78537 w 170164"/>
                <a:gd name="connsiteY1" fmla="*/ 26179 h 117806"/>
                <a:gd name="connsiteX2" fmla="*/ 78537 w 170164"/>
                <a:gd name="connsiteY2" fmla="*/ 0 h 117806"/>
                <a:gd name="connsiteX3" fmla="*/ 0 w 170164"/>
                <a:gd name="connsiteY3" fmla="*/ 0 h 117806"/>
                <a:gd name="connsiteX4" fmla="*/ 0 w 170164"/>
                <a:gd name="connsiteY4" fmla="*/ 78537 h 117806"/>
                <a:gd name="connsiteX5" fmla="*/ 26179 w 170164"/>
                <a:gd name="connsiteY5" fmla="*/ 78537 h 117806"/>
                <a:gd name="connsiteX6" fmla="*/ 26179 w 170164"/>
                <a:gd name="connsiteY6" fmla="*/ 47639 h 117806"/>
                <a:gd name="connsiteX7" fmla="*/ 46010 w 170164"/>
                <a:gd name="connsiteY7" fmla="*/ 71803 h 117806"/>
                <a:gd name="connsiteX8" fmla="*/ 157075 w 170164"/>
                <a:gd name="connsiteY8" fmla="*/ 117806 h 117806"/>
                <a:gd name="connsiteX9" fmla="*/ 170164 w 170164"/>
                <a:gd name="connsiteY9" fmla="*/ 117263 h 117806"/>
                <a:gd name="connsiteX10" fmla="*/ 170164 w 170164"/>
                <a:gd name="connsiteY10" fmla="*/ 90979 h 117806"/>
                <a:gd name="connsiteX11" fmla="*/ 157075 w 170164"/>
                <a:gd name="connsiteY11" fmla="*/ 91634 h 117806"/>
                <a:gd name="connsiteX12" fmla="*/ 43719 w 170164"/>
                <a:gd name="connsiteY12" fmla="*/ 26186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0164" h="117806">
                  <a:moveTo>
                    <a:pt x="43719" y="26179"/>
                  </a:moveTo>
                  <a:lnTo>
                    <a:pt x="78537" y="26179"/>
                  </a:lnTo>
                  <a:lnTo>
                    <a:pt x="78537" y="0"/>
                  </a:lnTo>
                  <a:lnTo>
                    <a:pt x="0" y="0"/>
                  </a:lnTo>
                  <a:lnTo>
                    <a:pt x="0" y="78537"/>
                  </a:lnTo>
                  <a:lnTo>
                    <a:pt x="26179" y="78537"/>
                  </a:lnTo>
                  <a:lnTo>
                    <a:pt x="26179" y="47639"/>
                  </a:lnTo>
                  <a:cubicBezTo>
                    <a:pt x="31938" y="56239"/>
                    <a:pt x="38549" y="64329"/>
                    <a:pt x="46010" y="71803"/>
                  </a:cubicBezTo>
                  <a:cubicBezTo>
                    <a:pt x="75657" y="101470"/>
                    <a:pt x="115123" y="117806"/>
                    <a:pt x="157075" y="117806"/>
                  </a:cubicBezTo>
                  <a:cubicBezTo>
                    <a:pt x="161460" y="117806"/>
                    <a:pt x="165845" y="117616"/>
                    <a:pt x="170164" y="117263"/>
                  </a:cubicBezTo>
                  <a:lnTo>
                    <a:pt x="170164" y="90979"/>
                  </a:lnTo>
                  <a:cubicBezTo>
                    <a:pt x="165845" y="91411"/>
                    <a:pt x="161525" y="91634"/>
                    <a:pt x="157075" y="91634"/>
                  </a:cubicBezTo>
                  <a:cubicBezTo>
                    <a:pt x="108709" y="91634"/>
                    <a:pt x="66430" y="65278"/>
                    <a:pt x="43719" y="26186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60" name="Dowolny kształt: kształt 1459">
              <a:extLst>
                <a:ext uri="{FF2B5EF4-FFF2-40B4-BE49-F238E27FC236}">
                  <a16:creationId xmlns:a16="http://schemas.microsoft.com/office/drawing/2014/main" id="{5D62794F-F9F6-0BFB-A613-4905F11CA61E}"/>
                </a:ext>
              </a:extLst>
            </p:cNvPr>
            <p:cNvSpPr/>
            <p:nvPr/>
          </p:nvSpPr>
          <p:spPr>
            <a:xfrm>
              <a:off x="11421112" y="0"/>
              <a:ext cx="117806" cy="170164"/>
            </a:xfrm>
            <a:custGeom>
              <a:avLst/>
              <a:gdLst>
                <a:gd name="connsiteX0" fmla="*/ 0 w 117806"/>
                <a:gd name="connsiteY0" fmla="*/ 157075 h 170164"/>
                <a:gd name="connsiteX1" fmla="*/ 523 w 117806"/>
                <a:gd name="connsiteY1" fmla="*/ 170164 h 170164"/>
                <a:gd name="connsiteX2" fmla="*/ 26834 w 117806"/>
                <a:gd name="connsiteY2" fmla="*/ 170164 h 170164"/>
                <a:gd name="connsiteX3" fmla="*/ 26179 w 117806"/>
                <a:gd name="connsiteY3" fmla="*/ 157075 h 170164"/>
                <a:gd name="connsiteX4" fmla="*/ 91627 w 117806"/>
                <a:gd name="connsiteY4" fmla="*/ 43752 h 170164"/>
                <a:gd name="connsiteX5" fmla="*/ 91627 w 117806"/>
                <a:gd name="connsiteY5" fmla="*/ 78537 h 170164"/>
                <a:gd name="connsiteX6" fmla="*/ 117806 w 117806"/>
                <a:gd name="connsiteY6" fmla="*/ 78537 h 170164"/>
                <a:gd name="connsiteX7" fmla="*/ 117806 w 117806"/>
                <a:gd name="connsiteY7" fmla="*/ 0 h 170164"/>
                <a:gd name="connsiteX8" fmla="*/ 39269 w 117806"/>
                <a:gd name="connsiteY8" fmla="*/ 0 h 170164"/>
                <a:gd name="connsiteX9" fmla="*/ 39269 w 117806"/>
                <a:gd name="connsiteY9" fmla="*/ 26179 h 170164"/>
                <a:gd name="connsiteX10" fmla="*/ 70160 w 117806"/>
                <a:gd name="connsiteY10" fmla="*/ 26179 h 170164"/>
                <a:gd name="connsiteX11" fmla="*/ 46010 w 117806"/>
                <a:gd name="connsiteY11" fmla="*/ 46003 h 170164"/>
                <a:gd name="connsiteX12" fmla="*/ 0 w 117806"/>
                <a:gd name="connsiteY12" fmla="*/ 157075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806" h="170164">
                  <a:moveTo>
                    <a:pt x="0" y="157075"/>
                  </a:moveTo>
                  <a:cubicBezTo>
                    <a:pt x="0" y="161466"/>
                    <a:pt x="196" y="165832"/>
                    <a:pt x="523" y="170164"/>
                  </a:cubicBezTo>
                  <a:lnTo>
                    <a:pt x="26834" y="170164"/>
                  </a:lnTo>
                  <a:cubicBezTo>
                    <a:pt x="26375" y="165858"/>
                    <a:pt x="26179" y="161493"/>
                    <a:pt x="26179" y="157075"/>
                  </a:cubicBezTo>
                  <a:cubicBezTo>
                    <a:pt x="26179" y="108722"/>
                    <a:pt x="52555" y="66416"/>
                    <a:pt x="91627" y="43752"/>
                  </a:cubicBezTo>
                  <a:lnTo>
                    <a:pt x="91627" y="78537"/>
                  </a:lnTo>
                  <a:lnTo>
                    <a:pt x="117806" y="78537"/>
                  </a:lnTo>
                  <a:lnTo>
                    <a:pt x="117806" y="0"/>
                  </a:lnTo>
                  <a:lnTo>
                    <a:pt x="39269" y="0"/>
                  </a:lnTo>
                  <a:lnTo>
                    <a:pt x="39269" y="26179"/>
                  </a:lnTo>
                  <a:lnTo>
                    <a:pt x="70160" y="26179"/>
                  </a:lnTo>
                  <a:cubicBezTo>
                    <a:pt x="61586" y="31912"/>
                    <a:pt x="53471" y="38536"/>
                    <a:pt x="46010" y="46003"/>
                  </a:cubicBezTo>
                  <a:cubicBezTo>
                    <a:pt x="16362" y="75671"/>
                    <a:pt x="0" y="115116"/>
                    <a:pt x="0" y="157075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461" name="Grafika 52">
            <a:extLst>
              <a:ext uri="{FF2B5EF4-FFF2-40B4-BE49-F238E27FC236}">
                <a16:creationId xmlns:a16="http://schemas.microsoft.com/office/drawing/2014/main" id="{7BB85807-C067-F706-AB85-223CB70EA3C1}"/>
              </a:ext>
            </a:extLst>
          </p:cNvPr>
          <p:cNvGrpSpPr/>
          <p:nvPr userDrawn="1"/>
        </p:nvGrpSpPr>
        <p:grpSpPr>
          <a:xfrm>
            <a:off x="35925081" y="-4104257"/>
            <a:ext cx="616302" cy="616302"/>
            <a:chOff x="12442099" y="0"/>
            <a:chExt cx="314149" cy="314149"/>
          </a:xfrm>
          <a:solidFill>
            <a:srgbClr val="212E39"/>
          </a:solidFill>
        </p:grpSpPr>
        <p:sp>
          <p:nvSpPr>
            <p:cNvPr id="1462" name="Dowolny kształt: kształt 1461">
              <a:extLst>
                <a:ext uri="{FF2B5EF4-FFF2-40B4-BE49-F238E27FC236}">
                  <a16:creationId xmlns:a16="http://schemas.microsoft.com/office/drawing/2014/main" id="{690840C2-CE5C-4511-BAAE-6AEFD7521181}"/>
                </a:ext>
              </a:extLst>
            </p:cNvPr>
            <p:cNvSpPr/>
            <p:nvPr/>
          </p:nvSpPr>
          <p:spPr>
            <a:xfrm>
              <a:off x="12586084" y="65447"/>
              <a:ext cx="65971" cy="157074"/>
            </a:xfrm>
            <a:custGeom>
              <a:avLst/>
              <a:gdLst>
                <a:gd name="connsiteX0" fmla="*/ 0 w 65971"/>
                <a:gd name="connsiteY0" fmla="*/ 0 h 157074"/>
                <a:gd name="connsiteX1" fmla="*/ 0 w 65971"/>
                <a:gd name="connsiteY1" fmla="*/ 104717 h 157074"/>
                <a:gd name="connsiteX2" fmla="*/ 39269 w 65971"/>
                <a:gd name="connsiteY2" fmla="*/ 157075 h 157074"/>
                <a:gd name="connsiteX3" fmla="*/ 65971 w 65971"/>
                <a:gd name="connsiteY3" fmla="*/ 143985 h 157074"/>
                <a:gd name="connsiteX4" fmla="*/ 26179 w 65971"/>
                <a:gd name="connsiteY4" fmla="*/ 91627 h 157074"/>
                <a:gd name="connsiteX5" fmla="*/ 26179 w 65971"/>
                <a:gd name="connsiteY5" fmla="*/ 0 h 157074"/>
                <a:gd name="connsiteX6" fmla="*/ 0 w 65971"/>
                <a:gd name="connsiteY6" fmla="*/ 0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971" h="157074">
                  <a:moveTo>
                    <a:pt x="0" y="0"/>
                  </a:moveTo>
                  <a:lnTo>
                    <a:pt x="0" y="104717"/>
                  </a:lnTo>
                  <a:lnTo>
                    <a:pt x="39269" y="157075"/>
                  </a:lnTo>
                  <a:lnTo>
                    <a:pt x="65971" y="143985"/>
                  </a:lnTo>
                  <a:lnTo>
                    <a:pt x="26179" y="91627"/>
                  </a:lnTo>
                  <a:lnTo>
                    <a:pt x="261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63" name="Dowolny kształt: kształt 1462">
              <a:extLst>
                <a:ext uri="{FF2B5EF4-FFF2-40B4-BE49-F238E27FC236}">
                  <a16:creationId xmlns:a16="http://schemas.microsoft.com/office/drawing/2014/main" id="{9B3EEBE4-AD99-8C43-5EE4-F5819FDE8850}"/>
                </a:ext>
              </a:extLst>
            </p:cNvPr>
            <p:cNvSpPr/>
            <p:nvPr/>
          </p:nvSpPr>
          <p:spPr>
            <a:xfrm>
              <a:off x="12442099" y="0"/>
              <a:ext cx="314149" cy="314149"/>
            </a:xfrm>
            <a:custGeom>
              <a:avLst/>
              <a:gdLst>
                <a:gd name="connsiteX0" fmla="*/ 235612 w 314149"/>
                <a:gd name="connsiteY0" fmla="*/ 117806 h 314149"/>
                <a:gd name="connsiteX1" fmla="*/ 314150 w 314149"/>
                <a:gd name="connsiteY1" fmla="*/ 117806 h 314149"/>
                <a:gd name="connsiteX2" fmla="*/ 314150 w 314149"/>
                <a:gd name="connsiteY2" fmla="*/ 39269 h 314149"/>
                <a:gd name="connsiteX3" fmla="*/ 287971 w 314149"/>
                <a:gd name="connsiteY3" fmla="*/ 39269 h 314149"/>
                <a:gd name="connsiteX4" fmla="*/ 287971 w 314149"/>
                <a:gd name="connsiteY4" fmla="*/ 70167 h 314149"/>
                <a:gd name="connsiteX5" fmla="*/ 268140 w 314149"/>
                <a:gd name="connsiteY5" fmla="*/ 46003 h 314149"/>
                <a:gd name="connsiteX6" fmla="*/ 157075 w 314149"/>
                <a:gd name="connsiteY6" fmla="*/ 0 h 314149"/>
                <a:gd name="connsiteX7" fmla="*/ 46010 w 314149"/>
                <a:gd name="connsiteY7" fmla="*/ 46003 h 314149"/>
                <a:gd name="connsiteX8" fmla="*/ 0 w 314149"/>
                <a:gd name="connsiteY8" fmla="*/ 157075 h 314149"/>
                <a:gd name="connsiteX9" fmla="*/ 46010 w 314149"/>
                <a:gd name="connsiteY9" fmla="*/ 268146 h 314149"/>
                <a:gd name="connsiteX10" fmla="*/ 157075 w 314149"/>
                <a:gd name="connsiteY10" fmla="*/ 314150 h 314149"/>
                <a:gd name="connsiteX11" fmla="*/ 268140 w 314149"/>
                <a:gd name="connsiteY11" fmla="*/ 268146 h 314149"/>
                <a:gd name="connsiteX12" fmla="*/ 314150 w 314149"/>
                <a:gd name="connsiteY12" fmla="*/ 157075 h 314149"/>
                <a:gd name="connsiteX13" fmla="*/ 313626 w 314149"/>
                <a:gd name="connsiteY13" fmla="*/ 143985 h 314149"/>
                <a:gd name="connsiteX14" fmla="*/ 287316 w 314149"/>
                <a:gd name="connsiteY14" fmla="*/ 143985 h 314149"/>
                <a:gd name="connsiteX15" fmla="*/ 287971 w 314149"/>
                <a:gd name="connsiteY15" fmla="*/ 157075 h 314149"/>
                <a:gd name="connsiteX16" fmla="*/ 157075 w 314149"/>
                <a:gd name="connsiteY16" fmla="*/ 287971 h 314149"/>
                <a:gd name="connsiteX17" fmla="*/ 26179 w 314149"/>
                <a:gd name="connsiteY17" fmla="*/ 157075 h 314149"/>
                <a:gd name="connsiteX18" fmla="*/ 157075 w 314149"/>
                <a:gd name="connsiteY18" fmla="*/ 26179 h 314149"/>
                <a:gd name="connsiteX19" fmla="*/ 270431 w 314149"/>
                <a:gd name="connsiteY19" fmla="*/ 91627 h 314149"/>
                <a:gd name="connsiteX20" fmla="*/ 235612 w 314149"/>
                <a:gd name="connsiteY20" fmla="*/ 91627 h 314149"/>
                <a:gd name="connsiteX21" fmla="*/ 235612 w 314149"/>
                <a:gd name="connsiteY21" fmla="*/ 117806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4149" h="314149">
                  <a:moveTo>
                    <a:pt x="235612" y="117806"/>
                  </a:moveTo>
                  <a:lnTo>
                    <a:pt x="314150" y="117806"/>
                  </a:lnTo>
                  <a:lnTo>
                    <a:pt x="314150" y="39269"/>
                  </a:lnTo>
                  <a:lnTo>
                    <a:pt x="287971" y="39269"/>
                  </a:lnTo>
                  <a:lnTo>
                    <a:pt x="287971" y="70167"/>
                  </a:lnTo>
                  <a:cubicBezTo>
                    <a:pt x="282211" y="61567"/>
                    <a:pt x="275601" y="53477"/>
                    <a:pt x="268140" y="46003"/>
                  </a:cubicBezTo>
                  <a:cubicBezTo>
                    <a:pt x="238492" y="16336"/>
                    <a:pt x="199027" y="0"/>
                    <a:pt x="157075" y="0"/>
                  </a:cubicBezTo>
                  <a:cubicBezTo>
                    <a:pt x="115123" y="0"/>
                    <a:pt x="75657" y="16336"/>
                    <a:pt x="46010" y="46003"/>
                  </a:cubicBezTo>
                  <a:cubicBezTo>
                    <a:pt x="16362" y="75671"/>
                    <a:pt x="0" y="115116"/>
                    <a:pt x="0" y="157075"/>
                  </a:cubicBezTo>
                  <a:cubicBezTo>
                    <a:pt x="0" y="199033"/>
                    <a:pt x="16362" y="238479"/>
                    <a:pt x="46010" y="268146"/>
                  </a:cubicBezTo>
                  <a:cubicBezTo>
                    <a:pt x="75657" y="297814"/>
                    <a:pt x="115123" y="314150"/>
                    <a:pt x="157075" y="314150"/>
                  </a:cubicBezTo>
                  <a:cubicBezTo>
                    <a:pt x="199027" y="314150"/>
                    <a:pt x="238492" y="297814"/>
                    <a:pt x="268140" y="268146"/>
                  </a:cubicBezTo>
                  <a:cubicBezTo>
                    <a:pt x="297788" y="238479"/>
                    <a:pt x="314150" y="199033"/>
                    <a:pt x="314150" y="157075"/>
                  </a:cubicBezTo>
                  <a:cubicBezTo>
                    <a:pt x="314150" y="152683"/>
                    <a:pt x="313954" y="148318"/>
                    <a:pt x="313626" y="143985"/>
                  </a:cubicBezTo>
                  <a:lnTo>
                    <a:pt x="287316" y="143985"/>
                  </a:lnTo>
                  <a:cubicBezTo>
                    <a:pt x="287774" y="148292"/>
                    <a:pt x="287971" y="152657"/>
                    <a:pt x="287971" y="157075"/>
                  </a:cubicBezTo>
                  <a:cubicBezTo>
                    <a:pt x="287971" y="229251"/>
                    <a:pt x="229264" y="287971"/>
                    <a:pt x="157075" y="287971"/>
                  </a:cubicBezTo>
                  <a:cubicBezTo>
                    <a:pt x="84886" y="287971"/>
                    <a:pt x="26179" y="229251"/>
                    <a:pt x="26179" y="157075"/>
                  </a:cubicBezTo>
                  <a:cubicBezTo>
                    <a:pt x="26179" y="84899"/>
                    <a:pt x="84886" y="26179"/>
                    <a:pt x="157075" y="26179"/>
                  </a:cubicBezTo>
                  <a:cubicBezTo>
                    <a:pt x="205441" y="26179"/>
                    <a:pt x="247720" y="52535"/>
                    <a:pt x="270431" y="91627"/>
                  </a:cubicBezTo>
                  <a:lnTo>
                    <a:pt x="235612" y="91627"/>
                  </a:lnTo>
                  <a:lnTo>
                    <a:pt x="235612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464" name="Dowolny kształt: kształt 1463">
            <a:extLst>
              <a:ext uri="{FF2B5EF4-FFF2-40B4-BE49-F238E27FC236}">
                <a16:creationId xmlns:a16="http://schemas.microsoft.com/office/drawing/2014/main" id="{069E4B09-66E4-99CD-BF14-8DD463DB0777}"/>
              </a:ext>
            </a:extLst>
          </p:cNvPr>
          <p:cNvSpPr/>
          <p:nvPr userDrawn="1"/>
        </p:nvSpPr>
        <p:spPr>
          <a:xfrm>
            <a:off x="18257705" y="7785267"/>
            <a:ext cx="616302" cy="462227"/>
          </a:xfrm>
          <a:custGeom>
            <a:avLst/>
            <a:gdLst>
              <a:gd name="connsiteX0" fmla="*/ 196893 w 314149"/>
              <a:gd name="connsiteY0" fmla="*/ 0 h 235612"/>
              <a:gd name="connsiteX1" fmla="*/ 177730 w 314149"/>
              <a:gd name="connsiteY1" fmla="*/ 1584 h 235612"/>
              <a:gd name="connsiteX2" fmla="*/ 158567 w 314149"/>
              <a:gd name="connsiteY2" fmla="*/ 0 h 235612"/>
              <a:gd name="connsiteX3" fmla="*/ 138232 w 314149"/>
              <a:gd name="connsiteY3" fmla="*/ 1780 h 235612"/>
              <a:gd name="connsiteX4" fmla="*/ 117806 w 314149"/>
              <a:gd name="connsiteY4" fmla="*/ 0 h 235612"/>
              <a:gd name="connsiteX5" fmla="*/ 0 w 314149"/>
              <a:gd name="connsiteY5" fmla="*/ 117806 h 235612"/>
              <a:gd name="connsiteX6" fmla="*/ 117806 w 314149"/>
              <a:gd name="connsiteY6" fmla="*/ 235612 h 235612"/>
              <a:gd name="connsiteX7" fmla="*/ 138232 w 314149"/>
              <a:gd name="connsiteY7" fmla="*/ 233832 h 235612"/>
              <a:gd name="connsiteX8" fmla="*/ 158567 w 314149"/>
              <a:gd name="connsiteY8" fmla="*/ 235612 h 235612"/>
              <a:gd name="connsiteX9" fmla="*/ 177730 w 314149"/>
              <a:gd name="connsiteY9" fmla="*/ 234028 h 235612"/>
              <a:gd name="connsiteX10" fmla="*/ 196893 w 314149"/>
              <a:gd name="connsiteY10" fmla="*/ 235612 h 235612"/>
              <a:gd name="connsiteX11" fmla="*/ 314150 w 314149"/>
              <a:gd name="connsiteY11" fmla="*/ 117806 h 235612"/>
              <a:gd name="connsiteX12" fmla="*/ 196893 w 314149"/>
              <a:gd name="connsiteY12" fmla="*/ 0 h 235612"/>
              <a:gd name="connsiteX13" fmla="*/ 249644 w 314149"/>
              <a:gd name="connsiteY13" fmla="*/ 117806 h 235612"/>
              <a:gd name="connsiteX14" fmla="*/ 205650 w 314149"/>
              <a:gd name="connsiteY14" fmla="*/ 196200 h 235612"/>
              <a:gd name="connsiteX15" fmla="*/ 235612 w 314149"/>
              <a:gd name="connsiteY15" fmla="*/ 117806 h 235612"/>
              <a:gd name="connsiteX16" fmla="*/ 205650 w 314149"/>
              <a:gd name="connsiteY16" fmla="*/ 39413 h 235612"/>
              <a:gd name="connsiteX17" fmla="*/ 249644 w 314149"/>
              <a:gd name="connsiteY17" fmla="*/ 117806 h 235612"/>
              <a:gd name="connsiteX18" fmla="*/ 86974 w 314149"/>
              <a:gd name="connsiteY18" fmla="*/ 204066 h 235612"/>
              <a:gd name="connsiteX19" fmla="*/ 72569 w 314149"/>
              <a:gd name="connsiteY19" fmla="*/ 197430 h 235612"/>
              <a:gd name="connsiteX20" fmla="*/ 26303 w 314149"/>
              <a:gd name="connsiteY20" fmla="*/ 117806 h 235612"/>
              <a:gd name="connsiteX21" fmla="*/ 72569 w 314149"/>
              <a:gd name="connsiteY21" fmla="*/ 38182 h 235612"/>
              <a:gd name="connsiteX22" fmla="*/ 117806 w 314149"/>
              <a:gd name="connsiteY22" fmla="*/ 26179 h 235612"/>
              <a:gd name="connsiteX23" fmla="*/ 138560 w 314149"/>
              <a:gd name="connsiteY23" fmla="*/ 28555 h 235612"/>
              <a:gd name="connsiteX24" fmla="*/ 157814 w 314149"/>
              <a:gd name="connsiteY24" fmla="*/ 35407 h 235612"/>
              <a:gd name="connsiteX25" fmla="*/ 209315 w 314149"/>
              <a:gd name="connsiteY25" fmla="*/ 117800 h 235612"/>
              <a:gd name="connsiteX26" fmla="*/ 208897 w 314149"/>
              <a:gd name="connsiteY26" fmla="*/ 126478 h 235612"/>
              <a:gd name="connsiteX27" fmla="*/ 86980 w 314149"/>
              <a:gd name="connsiteY27" fmla="*/ 204060 h 235612"/>
              <a:gd name="connsiteX28" fmla="*/ 248604 w 314149"/>
              <a:gd name="connsiteY28" fmla="*/ 193189 h 235612"/>
              <a:gd name="connsiteX29" fmla="*/ 275830 w 314149"/>
              <a:gd name="connsiteY29" fmla="*/ 117806 h 235612"/>
              <a:gd name="connsiteX30" fmla="*/ 248604 w 314149"/>
              <a:gd name="connsiteY30" fmla="*/ 42424 h 235612"/>
              <a:gd name="connsiteX31" fmla="*/ 287977 w 314149"/>
              <a:gd name="connsiteY31" fmla="*/ 117806 h 235612"/>
              <a:gd name="connsiteX32" fmla="*/ 248604 w 314149"/>
              <a:gd name="connsiteY32" fmla="*/ 193189 h 235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14149" h="235612">
                <a:moveTo>
                  <a:pt x="196893" y="0"/>
                </a:moveTo>
                <a:cubicBezTo>
                  <a:pt x="190368" y="0"/>
                  <a:pt x="183967" y="550"/>
                  <a:pt x="177730" y="1584"/>
                </a:cubicBezTo>
                <a:cubicBezTo>
                  <a:pt x="171493" y="550"/>
                  <a:pt x="165092" y="0"/>
                  <a:pt x="158567" y="0"/>
                </a:cubicBezTo>
                <a:cubicBezTo>
                  <a:pt x="151636" y="0"/>
                  <a:pt x="144843" y="608"/>
                  <a:pt x="138232" y="1780"/>
                </a:cubicBezTo>
                <a:cubicBezTo>
                  <a:pt x="131596" y="615"/>
                  <a:pt x="124770" y="0"/>
                  <a:pt x="117806" y="0"/>
                </a:cubicBezTo>
                <a:cubicBezTo>
                  <a:pt x="52849" y="0"/>
                  <a:pt x="0" y="52849"/>
                  <a:pt x="0" y="117806"/>
                </a:cubicBezTo>
                <a:cubicBezTo>
                  <a:pt x="0" y="182763"/>
                  <a:pt x="52849" y="235612"/>
                  <a:pt x="117806" y="235612"/>
                </a:cubicBezTo>
                <a:cubicBezTo>
                  <a:pt x="124770" y="235612"/>
                  <a:pt x="131596" y="235004"/>
                  <a:pt x="138232" y="233832"/>
                </a:cubicBezTo>
                <a:cubicBezTo>
                  <a:pt x="144836" y="234997"/>
                  <a:pt x="151630" y="235612"/>
                  <a:pt x="158567" y="235612"/>
                </a:cubicBezTo>
                <a:cubicBezTo>
                  <a:pt x="165092" y="235612"/>
                  <a:pt x="171493" y="235063"/>
                  <a:pt x="177730" y="234028"/>
                </a:cubicBezTo>
                <a:cubicBezTo>
                  <a:pt x="183967" y="235063"/>
                  <a:pt x="190368" y="235612"/>
                  <a:pt x="196893" y="235612"/>
                </a:cubicBezTo>
                <a:cubicBezTo>
                  <a:pt x="261549" y="235612"/>
                  <a:pt x="314150" y="182763"/>
                  <a:pt x="314150" y="117806"/>
                </a:cubicBezTo>
                <a:cubicBezTo>
                  <a:pt x="314150" y="52849"/>
                  <a:pt x="261549" y="0"/>
                  <a:pt x="196893" y="0"/>
                </a:cubicBezTo>
                <a:close/>
                <a:moveTo>
                  <a:pt x="249644" y="117806"/>
                </a:moveTo>
                <a:cubicBezTo>
                  <a:pt x="249644" y="151008"/>
                  <a:pt x="232000" y="180125"/>
                  <a:pt x="205650" y="196200"/>
                </a:cubicBezTo>
                <a:cubicBezTo>
                  <a:pt x="224270" y="175361"/>
                  <a:pt x="235612" y="147886"/>
                  <a:pt x="235612" y="117806"/>
                </a:cubicBezTo>
                <a:cubicBezTo>
                  <a:pt x="235612" y="87726"/>
                  <a:pt x="224270" y="60251"/>
                  <a:pt x="205650" y="39413"/>
                </a:cubicBezTo>
                <a:cubicBezTo>
                  <a:pt x="232000" y="55487"/>
                  <a:pt x="249644" y="84611"/>
                  <a:pt x="249644" y="117806"/>
                </a:cubicBezTo>
                <a:close/>
                <a:moveTo>
                  <a:pt x="86974" y="204066"/>
                </a:moveTo>
                <a:cubicBezTo>
                  <a:pt x="81960" y="202260"/>
                  <a:pt x="77137" y="200042"/>
                  <a:pt x="72569" y="197430"/>
                </a:cubicBezTo>
                <a:cubicBezTo>
                  <a:pt x="44956" y="181638"/>
                  <a:pt x="26303" y="151865"/>
                  <a:pt x="26303" y="117806"/>
                </a:cubicBezTo>
                <a:cubicBezTo>
                  <a:pt x="26303" y="83747"/>
                  <a:pt x="44956" y="53975"/>
                  <a:pt x="72569" y="38182"/>
                </a:cubicBezTo>
                <a:cubicBezTo>
                  <a:pt x="85920" y="30544"/>
                  <a:pt x="101366" y="26179"/>
                  <a:pt x="117806" y="26179"/>
                </a:cubicBezTo>
                <a:cubicBezTo>
                  <a:pt x="124940" y="26179"/>
                  <a:pt x="131891" y="27004"/>
                  <a:pt x="138560" y="28555"/>
                </a:cubicBezTo>
                <a:cubicBezTo>
                  <a:pt x="145294" y="30126"/>
                  <a:pt x="151741" y="32443"/>
                  <a:pt x="157814" y="35407"/>
                </a:cubicBezTo>
                <a:cubicBezTo>
                  <a:pt x="188280" y="50296"/>
                  <a:pt x="209315" y="81633"/>
                  <a:pt x="209315" y="117800"/>
                </a:cubicBezTo>
                <a:cubicBezTo>
                  <a:pt x="209315" y="120725"/>
                  <a:pt x="209165" y="123618"/>
                  <a:pt x="208897" y="126478"/>
                </a:cubicBezTo>
                <a:lnTo>
                  <a:pt x="86980" y="204060"/>
                </a:lnTo>
                <a:close/>
                <a:moveTo>
                  <a:pt x="248604" y="193189"/>
                </a:moveTo>
                <a:cubicBezTo>
                  <a:pt x="265587" y="172743"/>
                  <a:pt x="275830" y="146452"/>
                  <a:pt x="275830" y="117806"/>
                </a:cubicBezTo>
                <a:cubicBezTo>
                  <a:pt x="275830" y="89160"/>
                  <a:pt x="265594" y="62863"/>
                  <a:pt x="248604" y="42424"/>
                </a:cubicBezTo>
                <a:cubicBezTo>
                  <a:pt x="272374" y="58975"/>
                  <a:pt x="287977" y="86587"/>
                  <a:pt x="287977" y="117806"/>
                </a:cubicBezTo>
                <a:cubicBezTo>
                  <a:pt x="287977" y="149025"/>
                  <a:pt x="272374" y="176644"/>
                  <a:pt x="248604" y="193189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1465" name="Grupa 1464">
            <a:extLst>
              <a:ext uri="{FF2B5EF4-FFF2-40B4-BE49-F238E27FC236}">
                <a16:creationId xmlns:a16="http://schemas.microsoft.com/office/drawing/2014/main" id="{519565B7-73C4-7AD1-3682-4640A5E6C960}"/>
              </a:ext>
            </a:extLst>
          </p:cNvPr>
          <p:cNvGrpSpPr/>
          <p:nvPr userDrawn="1"/>
        </p:nvGrpSpPr>
        <p:grpSpPr>
          <a:xfrm>
            <a:off x="17590043" y="7785267"/>
            <a:ext cx="616302" cy="462227"/>
            <a:chOff x="3096145" y="6060471"/>
            <a:chExt cx="314149" cy="235612"/>
          </a:xfrm>
        </p:grpSpPr>
        <p:sp>
          <p:nvSpPr>
            <p:cNvPr id="1466" name="Dowolny kształt: kształt 1465">
              <a:extLst>
                <a:ext uri="{FF2B5EF4-FFF2-40B4-BE49-F238E27FC236}">
                  <a16:creationId xmlns:a16="http://schemas.microsoft.com/office/drawing/2014/main" id="{F46516D6-D793-0457-E35A-DD48046ACDFA}"/>
                </a:ext>
              </a:extLst>
            </p:cNvPr>
            <p:cNvSpPr/>
            <p:nvPr/>
          </p:nvSpPr>
          <p:spPr>
            <a:xfrm>
              <a:off x="3187772" y="6112823"/>
              <a:ext cx="52364" cy="104716"/>
            </a:xfrm>
            <a:custGeom>
              <a:avLst/>
              <a:gdLst>
                <a:gd name="connsiteX0" fmla="*/ 17455 w 52364"/>
                <a:gd name="connsiteY0" fmla="*/ 34910 h 104716"/>
                <a:gd name="connsiteX1" fmla="*/ 0 w 52364"/>
                <a:gd name="connsiteY1" fmla="*/ 34910 h 104716"/>
                <a:gd name="connsiteX2" fmla="*/ 0 w 52364"/>
                <a:gd name="connsiteY2" fmla="*/ 17455 h 104716"/>
                <a:gd name="connsiteX3" fmla="*/ 17455 w 52364"/>
                <a:gd name="connsiteY3" fmla="*/ 17455 h 104716"/>
                <a:gd name="connsiteX4" fmla="*/ 17455 w 52364"/>
                <a:gd name="connsiteY4" fmla="*/ 0 h 104716"/>
                <a:gd name="connsiteX5" fmla="*/ 34910 w 52364"/>
                <a:gd name="connsiteY5" fmla="*/ 0 h 104716"/>
                <a:gd name="connsiteX6" fmla="*/ 34910 w 52364"/>
                <a:gd name="connsiteY6" fmla="*/ 87262 h 104716"/>
                <a:gd name="connsiteX7" fmla="*/ 52365 w 52364"/>
                <a:gd name="connsiteY7" fmla="*/ 87262 h 104716"/>
                <a:gd name="connsiteX8" fmla="*/ 52365 w 52364"/>
                <a:gd name="connsiteY8" fmla="*/ 104717 h 104716"/>
                <a:gd name="connsiteX9" fmla="*/ 7 w 52364"/>
                <a:gd name="connsiteY9" fmla="*/ 104717 h 104716"/>
                <a:gd name="connsiteX10" fmla="*/ 7 w 52364"/>
                <a:gd name="connsiteY10" fmla="*/ 87262 h 104716"/>
                <a:gd name="connsiteX11" fmla="*/ 17462 w 52364"/>
                <a:gd name="connsiteY11" fmla="*/ 87262 h 104716"/>
                <a:gd name="connsiteX12" fmla="*/ 17462 w 52364"/>
                <a:gd name="connsiteY12" fmla="*/ 34903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64" h="104716">
                  <a:moveTo>
                    <a:pt x="17455" y="34910"/>
                  </a:moveTo>
                  <a:lnTo>
                    <a:pt x="0" y="34910"/>
                  </a:lnTo>
                  <a:lnTo>
                    <a:pt x="0" y="17455"/>
                  </a:lnTo>
                  <a:lnTo>
                    <a:pt x="17455" y="17455"/>
                  </a:lnTo>
                  <a:lnTo>
                    <a:pt x="17455" y="0"/>
                  </a:lnTo>
                  <a:lnTo>
                    <a:pt x="34910" y="0"/>
                  </a:lnTo>
                  <a:lnTo>
                    <a:pt x="34910" y="87262"/>
                  </a:lnTo>
                  <a:lnTo>
                    <a:pt x="52365" y="87262"/>
                  </a:lnTo>
                  <a:lnTo>
                    <a:pt x="52365" y="104717"/>
                  </a:lnTo>
                  <a:lnTo>
                    <a:pt x="7" y="104717"/>
                  </a:lnTo>
                  <a:lnTo>
                    <a:pt x="7" y="87262"/>
                  </a:lnTo>
                  <a:lnTo>
                    <a:pt x="17462" y="87262"/>
                  </a:lnTo>
                  <a:lnTo>
                    <a:pt x="17462" y="3490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67" name="Dowolny kształt: kształt 1466">
              <a:extLst>
                <a:ext uri="{FF2B5EF4-FFF2-40B4-BE49-F238E27FC236}">
                  <a16:creationId xmlns:a16="http://schemas.microsoft.com/office/drawing/2014/main" id="{509E8C79-5C4F-0323-B5DA-54D30D7B8EF8}"/>
                </a:ext>
              </a:extLst>
            </p:cNvPr>
            <p:cNvSpPr/>
            <p:nvPr/>
          </p:nvSpPr>
          <p:spPr>
            <a:xfrm>
              <a:off x="3096145" y="6060471"/>
              <a:ext cx="314149" cy="235612"/>
            </a:xfrm>
            <a:custGeom>
              <a:avLst/>
              <a:gdLst>
                <a:gd name="connsiteX0" fmla="*/ 196893 w 314149"/>
                <a:gd name="connsiteY0" fmla="*/ 0 h 235612"/>
                <a:gd name="connsiteX1" fmla="*/ 177730 w 314149"/>
                <a:gd name="connsiteY1" fmla="*/ 1584 h 235612"/>
                <a:gd name="connsiteX2" fmla="*/ 158567 w 314149"/>
                <a:gd name="connsiteY2" fmla="*/ 0 h 235612"/>
                <a:gd name="connsiteX3" fmla="*/ 138232 w 314149"/>
                <a:gd name="connsiteY3" fmla="*/ 1780 h 235612"/>
                <a:gd name="connsiteX4" fmla="*/ 117806 w 314149"/>
                <a:gd name="connsiteY4" fmla="*/ 0 h 235612"/>
                <a:gd name="connsiteX5" fmla="*/ 0 w 314149"/>
                <a:gd name="connsiteY5" fmla="*/ 117806 h 235612"/>
                <a:gd name="connsiteX6" fmla="*/ 117806 w 314149"/>
                <a:gd name="connsiteY6" fmla="*/ 235612 h 235612"/>
                <a:gd name="connsiteX7" fmla="*/ 138232 w 314149"/>
                <a:gd name="connsiteY7" fmla="*/ 233832 h 235612"/>
                <a:gd name="connsiteX8" fmla="*/ 158567 w 314149"/>
                <a:gd name="connsiteY8" fmla="*/ 235612 h 235612"/>
                <a:gd name="connsiteX9" fmla="*/ 177730 w 314149"/>
                <a:gd name="connsiteY9" fmla="*/ 234028 h 235612"/>
                <a:gd name="connsiteX10" fmla="*/ 196893 w 314149"/>
                <a:gd name="connsiteY10" fmla="*/ 235612 h 235612"/>
                <a:gd name="connsiteX11" fmla="*/ 314150 w 314149"/>
                <a:gd name="connsiteY11" fmla="*/ 117806 h 235612"/>
                <a:gd name="connsiteX12" fmla="*/ 196893 w 314149"/>
                <a:gd name="connsiteY12" fmla="*/ 0 h 235612"/>
                <a:gd name="connsiteX13" fmla="*/ 249644 w 314149"/>
                <a:gd name="connsiteY13" fmla="*/ 117806 h 235612"/>
                <a:gd name="connsiteX14" fmla="*/ 205650 w 314149"/>
                <a:gd name="connsiteY14" fmla="*/ 196200 h 235612"/>
                <a:gd name="connsiteX15" fmla="*/ 235612 w 314149"/>
                <a:gd name="connsiteY15" fmla="*/ 117806 h 235612"/>
                <a:gd name="connsiteX16" fmla="*/ 205650 w 314149"/>
                <a:gd name="connsiteY16" fmla="*/ 39413 h 235612"/>
                <a:gd name="connsiteX17" fmla="*/ 249644 w 314149"/>
                <a:gd name="connsiteY17" fmla="*/ 117806 h 235612"/>
                <a:gd name="connsiteX18" fmla="*/ 86974 w 314149"/>
                <a:gd name="connsiteY18" fmla="*/ 204066 h 235612"/>
                <a:gd name="connsiteX19" fmla="*/ 72569 w 314149"/>
                <a:gd name="connsiteY19" fmla="*/ 197430 h 235612"/>
                <a:gd name="connsiteX20" fmla="*/ 26303 w 314149"/>
                <a:gd name="connsiteY20" fmla="*/ 117806 h 235612"/>
                <a:gd name="connsiteX21" fmla="*/ 72569 w 314149"/>
                <a:gd name="connsiteY21" fmla="*/ 38182 h 235612"/>
                <a:gd name="connsiteX22" fmla="*/ 117806 w 314149"/>
                <a:gd name="connsiteY22" fmla="*/ 26179 h 235612"/>
                <a:gd name="connsiteX23" fmla="*/ 138560 w 314149"/>
                <a:gd name="connsiteY23" fmla="*/ 28555 h 235612"/>
                <a:gd name="connsiteX24" fmla="*/ 157814 w 314149"/>
                <a:gd name="connsiteY24" fmla="*/ 35407 h 235612"/>
                <a:gd name="connsiteX25" fmla="*/ 209315 w 314149"/>
                <a:gd name="connsiteY25" fmla="*/ 117800 h 235612"/>
                <a:gd name="connsiteX26" fmla="*/ 208897 w 314149"/>
                <a:gd name="connsiteY26" fmla="*/ 126478 h 235612"/>
                <a:gd name="connsiteX27" fmla="*/ 86980 w 314149"/>
                <a:gd name="connsiteY27" fmla="*/ 204060 h 235612"/>
                <a:gd name="connsiteX28" fmla="*/ 248604 w 314149"/>
                <a:gd name="connsiteY28" fmla="*/ 193189 h 235612"/>
                <a:gd name="connsiteX29" fmla="*/ 275830 w 314149"/>
                <a:gd name="connsiteY29" fmla="*/ 117806 h 235612"/>
                <a:gd name="connsiteX30" fmla="*/ 248604 w 314149"/>
                <a:gd name="connsiteY30" fmla="*/ 42424 h 235612"/>
                <a:gd name="connsiteX31" fmla="*/ 287977 w 314149"/>
                <a:gd name="connsiteY31" fmla="*/ 117806 h 235612"/>
                <a:gd name="connsiteX32" fmla="*/ 248604 w 314149"/>
                <a:gd name="connsiteY32" fmla="*/ 193189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14149" h="235612">
                  <a:moveTo>
                    <a:pt x="196893" y="0"/>
                  </a:moveTo>
                  <a:cubicBezTo>
                    <a:pt x="190368" y="0"/>
                    <a:pt x="183967" y="550"/>
                    <a:pt x="177730" y="1584"/>
                  </a:cubicBezTo>
                  <a:cubicBezTo>
                    <a:pt x="171493" y="550"/>
                    <a:pt x="165092" y="0"/>
                    <a:pt x="158567" y="0"/>
                  </a:cubicBezTo>
                  <a:cubicBezTo>
                    <a:pt x="151636" y="0"/>
                    <a:pt x="144843" y="608"/>
                    <a:pt x="138232" y="1780"/>
                  </a:cubicBezTo>
                  <a:cubicBezTo>
                    <a:pt x="131596" y="615"/>
                    <a:pt x="124770" y="0"/>
                    <a:pt x="117806" y="0"/>
                  </a:cubicBezTo>
                  <a:cubicBezTo>
                    <a:pt x="52849" y="0"/>
                    <a:pt x="0" y="52849"/>
                    <a:pt x="0" y="117806"/>
                  </a:cubicBezTo>
                  <a:cubicBezTo>
                    <a:pt x="0" y="182763"/>
                    <a:pt x="52849" y="235612"/>
                    <a:pt x="117806" y="235612"/>
                  </a:cubicBezTo>
                  <a:cubicBezTo>
                    <a:pt x="124770" y="235612"/>
                    <a:pt x="131596" y="235004"/>
                    <a:pt x="138232" y="233832"/>
                  </a:cubicBezTo>
                  <a:cubicBezTo>
                    <a:pt x="144836" y="234997"/>
                    <a:pt x="151630" y="235612"/>
                    <a:pt x="158567" y="235612"/>
                  </a:cubicBezTo>
                  <a:cubicBezTo>
                    <a:pt x="165092" y="235612"/>
                    <a:pt x="171493" y="235063"/>
                    <a:pt x="177730" y="234028"/>
                  </a:cubicBezTo>
                  <a:cubicBezTo>
                    <a:pt x="183967" y="235063"/>
                    <a:pt x="190368" y="235612"/>
                    <a:pt x="196893" y="235612"/>
                  </a:cubicBezTo>
                  <a:cubicBezTo>
                    <a:pt x="261549" y="235612"/>
                    <a:pt x="314150" y="182763"/>
                    <a:pt x="314150" y="117806"/>
                  </a:cubicBezTo>
                  <a:cubicBezTo>
                    <a:pt x="314150" y="52849"/>
                    <a:pt x="261549" y="0"/>
                    <a:pt x="196893" y="0"/>
                  </a:cubicBezTo>
                  <a:close/>
                  <a:moveTo>
                    <a:pt x="249644" y="117806"/>
                  </a:moveTo>
                  <a:cubicBezTo>
                    <a:pt x="249644" y="151008"/>
                    <a:pt x="232000" y="180125"/>
                    <a:pt x="205650" y="196200"/>
                  </a:cubicBezTo>
                  <a:cubicBezTo>
                    <a:pt x="224270" y="175361"/>
                    <a:pt x="235612" y="147886"/>
                    <a:pt x="235612" y="117806"/>
                  </a:cubicBezTo>
                  <a:cubicBezTo>
                    <a:pt x="235612" y="87726"/>
                    <a:pt x="224270" y="60251"/>
                    <a:pt x="205650" y="39413"/>
                  </a:cubicBezTo>
                  <a:cubicBezTo>
                    <a:pt x="232000" y="55487"/>
                    <a:pt x="249644" y="84611"/>
                    <a:pt x="249644" y="117806"/>
                  </a:cubicBezTo>
                  <a:close/>
                  <a:moveTo>
                    <a:pt x="86974" y="204066"/>
                  </a:moveTo>
                  <a:cubicBezTo>
                    <a:pt x="81960" y="202260"/>
                    <a:pt x="77137" y="200042"/>
                    <a:pt x="72569" y="197430"/>
                  </a:cubicBezTo>
                  <a:cubicBezTo>
                    <a:pt x="44956" y="181638"/>
                    <a:pt x="26303" y="151865"/>
                    <a:pt x="26303" y="117806"/>
                  </a:cubicBezTo>
                  <a:cubicBezTo>
                    <a:pt x="26303" y="83747"/>
                    <a:pt x="44956" y="53975"/>
                    <a:pt x="72569" y="38182"/>
                  </a:cubicBezTo>
                  <a:cubicBezTo>
                    <a:pt x="85920" y="30544"/>
                    <a:pt x="101366" y="26179"/>
                    <a:pt x="117806" y="26179"/>
                  </a:cubicBezTo>
                  <a:cubicBezTo>
                    <a:pt x="124940" y="26179"/>
                    <a:pt x="131891" y="27004"/>
                    <a:pt x="138560" y="28555"/>
                  </a:cubicBezTo>
                  <a:cubicBezTo>
                    <a:pt x="145294" y="30126"/>
                    <a:pt x="151741" y="32443"/>
                    <a:pt x="157814" y="35407"/>
                  </a:cubicBezTo>
                  <a:cubicBezTo>
                    <a:pt x="188280" y="50296"/>
                    <a:pt x="209315" y="81633"/>
                    <a:pt x="209315" y="117800"/>
                  </a:cubicBezTo>
                  <a:cubicBezTo>
                    <a:pt x="209315" y="120725"/>
                    <a:pt x="209165" y="123618"/>
                    <a:pt x="208897" y="126478"/>
                  </a:cubicBezTo>
                  <a:lnTo>
                    <a:pt x="86980" y="204060"/>
                  </a:lnTo>
                  <a:close/>
                  <a:moveTo>
                    <a:pt x="248604" y="193189"/>
                  </a:moveTo>
                  <a:cubicBezTo>
                    <a:pt x="265587" y="172743"/>
                    <a:pt x="275830" y="146452"/>
                    <a:pt x="275830" y="117806"/>
                  </a:cubicBezTo>
                  <a:cubicBezTo>
                    <a:pt x="275830" y="89160"/>
                    <a:pt x="265594" y="62863"/>
                    <a:pt x="248604" y="42424"/>
                  </a:cubicBezTo>
                  <a:cubicBezTo>
                    <a:pt x="272374" y="58975"/>
                    <a:pt x="287977" y="86587"/>
                    <a:pt x="287977" y="117806"/>
                  </a:cubicBezTo>
                  <a:cubicBezTo>
                    <a:pt x="287977" y="149025"/>
                    <a:pt x="272374" y="176644"/>
                    <a:pt x="248604" y="19318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542471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13C0F6-623B-4F20-B504-8C579FB1A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7775" y="0"/>
            <a:ext cx="5053207" cy="23134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2576701A-A876-4BEC-906D-CADC5A8FCD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2CB3B1E7-1D4E-47B5-BFCA-708F6D473C5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4787" y="198437"/>
            <a:ext cx="3382095" cy="341438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E49F3A7A-9726-4511-83CB-F8142727E91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91978" y="198437"/>
            <a:ext cx="3382095" cy="341438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91303EB7-684B-41A7-9A7D-AAAC661C1E7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04787" y="3975966"/>
            <a:ext cx="3382095" cy="341438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9B40ECDD-21AE-47BF-A938-2DC1EC1643B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991978" y="3975966"/>
            <a:ext cx="3382095" cy="341438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0D0E52C5-CAD3-41C5-B52B-59377F53ECA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867775" y="2727325"/>
            <a:ext cx="5053013" cy="4840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16497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obrazu 21">
            <a:extLst>
              <a:ext uri="{FF2B5EF4-FFF2-40B4-BE49-F238E27FC236}">
                <a16:creationId xmlns:a16="http://schemas.microsoft.com/office/drawing/2014/main" id="{4F8707AB-7B01-4DA4-B9FD-124A7F2D7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86662" y="0"/>
            <a:ext cx="7585075" cy="8534400"/>
          </a:xfrm>
          <a:custGeom>
            <a:avLst/>
            <a:gdLst>
              <a:gd name="connsiteX0" fmla="*/ 0 w 7585075"/>
              <a:gd name="connsiteY0" fmla="*/ 0 h 8534400"/>
              <a:gd name="connsiteX1" fmla="*/ 7585075 w 7585075"/>
              <a:gd name="connsiteY1" fmla="*/ 0 h 8534400"/>
              <a:gd name="connsiteX2" fmla="*/ 7585075 w 7585075"/>
              <a:gd name="connsiteY2" fmla="*/ 8534400 h 8534400"/>
              <a:gd name="connsiteX3" fmla="*/ 5062732 w 7585075"/>
              <a:gd name="connsiteY3" fmla="*/ 8534400 h 8534400"/>
              <a:gd name="connsiteX4" fmla="*/ 0 w 7585075"/>
              <a:gd name="connsiteY4" fmla="*/ 1337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5075" h="8534400">
                <a:moveTo>
                  <a:pt x="0" y="0"/>
                </a:moveTo>
                <a:lnTo>
                  <a:pt x="7585075" y="0"/>
                </a:lnTo>
                <a:lnTo>
                  <a:pt x="7585075" y="8534400"/>
                </a:lnTo>
                <a:lnTo>
                  <a:pt x="5062732" y="8534400"/>
                </a:lnTo>
                <a:lnTo>
                  <a:pt x="0" y="133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37D752C-EEBE-4FAD-B344-D85B0D8E9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50" y="-678"/>
            <a:ext cx="5070475" cy="23134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4E7E95E-6796-414F-89A5-8AABAF5B76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id="{982A0255-6C83-4E31-B89C-6EB3D36D7BE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3650" y="2694214"/>
            <a:ext cx="7585075" cy="48733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924307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74384-BE71-4F06-BC51-BCD3FBD5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49" y="0"/>
            <a:ext cx="12657333" cy="210387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B5F9325-8504-4C53-A824-A6F4221A5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28887" y="2517775"/>
            <a:ext cx="2528887" cy="252253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1425" y="2517775"/>
            <a:ext cx="2528887" cy="252253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113964" y="2517775"/>
            <a:ext cx="2528887" cy="252253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2888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21424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13960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13654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62C0AC-39D7-43CF-A921-BC79070EF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49" y="0"/>
            <a:ext cx="12657333" cy="210387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D9AD7DF3-42A0-46A6-8404-77E7AB465D0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28887" y="2517775"/>
            <a:ext cx="2528887" cy="2522537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A7E5DDDA-0E97-4AE9-BC80-FEB349C16FE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1425" y="2517775"/>
            <a:ext cx="2528887" cy="2522537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id="{0E2C8FEC-C129-4397-B658-ED56A1ABCC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113964" y="2517775"/>
            <a:ext cx="2528887" cy="2522537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115F3FF2-FA66-48CC-9E41-40EB26B585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2888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B481A1F-053A-4D6F-89D4-EE4F924818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21424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7" name="Symbol zastępczy tekstu 7">
            <a:extLst>
              <a:ext uri="{FF2B5EF4-FFF2-40B4-BE49-F238E27FC236}">
                <a16:creationId xmlns:a16="http://schemas.microsoft.com/office/drawing/2014/main" id="{F21CDA6B-4CB0-4BA4-A994-5BFB5FA2C9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13960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723830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74384-BE71-4F06-BC51-BCD3FBD5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49" y="0"/>
            <a:ext cx="12657333" cy="210387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B5F9325-8504-4C53-A824-A6F4221A5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2528887" cy="252253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39798" y="2517775"/>
            <a:ext cx="2528887" cy="252253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392095" y="2517775"/>
            <a:ext cx="2528887" cy="252253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649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3979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392095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83966FF-1CDD-4844-A314-9B9829E21C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15947" y="2517775"/>
            <a:ext cx="2528887" cy="252253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D705277-BBA4-49DF-BF5C-BF652F6E05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15947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7417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62C0AC-39D7-43CF-A921-BC79070EF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49" y="0"/>
            <a:ext cx="12657333" cy="210387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43DEB6F7-4275-4E7E-8670-980602F820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2528887" cy="2522537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3F4CA85-F1B2-45A2-946B-3C0AAF41154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39798" y="2517775"/>
            <a:ext cx="2528887" cy="2522537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8" name="Рисунок 9">
            <a:extLst>
              <a:ext uri="{FF2B5EF4-FFF2-40B4-BE49-F238E27FC236}">
                <a16:creationId xmlns:a16="http://schemas.microsoft.com/office/drawing/2014/main" id="{92255B3A-CCC9-4C1B-AFA3-6F74896EF6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392095" y="2517775"/>
            <a:ext cx="2528887" cy="2522537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9" name="Symbol zastępczy tekstu 7">
            <a:extLst>
              <a:ext uri="{FF2B5EF4-FFF2-40B4-BE49-F238E27FC236}">
                <a16:creationId xmlns:a16="http://schemas.microsoft.com/office/drawing/2014/main" id="{288E9B09-CB66-401D-89DC-DF8FEE1FFB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649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0" name="Symbol zastępczy tekstu 7">
            <a:extLst>
              <a:ext uri="{FF2B5EF4-FFF2-40B4-BE49-F238E27FC236}">
                <a16:creationId xmlns:a16="http://schemas.microsoft.com/office/drawing/2014/main" id="{61C80CEC-5679-451C-832E-B68A3A355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3979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1" name="Symbol zastępczy tekstu 7">
            <a:extLst>
              <a:ext uri="{FF2B5EF4-FFF2-40B4-BE49-F238E27FC236}">
                <a16:creationId xmlns:a16="http://schemas.microsoft.com/office/drawing/2014/main" id="{68CF32CA-4EE2-4702-BCB5-7B2E3D825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392095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2" name="Рисунок 9">
            <a:extLst>
              <a:ext uri="{FF2B5EF4-FFF2-40B4-BE49-F238E27FC236}">
                <a16:creationId xmlns:a16="http://schemas.microsoft.com/office/drawing/2014/main" id="{1B8ADB97-4036-415F-A023-ECFF14F0A69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15947" y="2517775"/>
            <a:ext cx="2528887" cy="2522537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3" name="Symbol zastępczy tekstu 7">
            <a:extLst>
              <a:ext uri="{FF2B5EF4-FFF2-40B4-BE49-F238E27FC236}">
                <a16:creationId xmlns:a16="http://schemas.microsoft.com/office/drawing/2014/main" id="{1C4D68BB-32ED-423F-ACA5-C8016B1E07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15947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43364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74384-BE71-4F06-BC51-BCD3FBD5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49" y="0"/>
            <a:ext cx="12657333" cy="210387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B5F9325-8504-4C53-A824-A6F4221A5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63649" y="2517775"/>
            <a:ext cx="1800000" cy="180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77982" y="2517775"/>
            <a:ext cx="1800000" cy="180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20982" y="2517775"/>
            <a:ext cx="1800000" cy="180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650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7983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120982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83966FF-1CDD-4844-A314-9B9829E21C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6648" y="2517775"/>
            <a:ext cx="1800000" cy="180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D705277-BBA4-49DF-BF5C-BF652F6E05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06649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E72D5881-F7E2-4B60-822F-C5486163EC1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315" y="2517775"/>
            <a:ext cx="1800000" cy="180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4" name="Symbol zastępczy tekstu 7">
            <a:extLst>
              <a:ext uri="{FF2B5EF4-FFF2-40B4-BE49-F238E27FC236}">
                <a16:creationId xmlns:a16="http://schemas.microsoft.com/office/drawing/2014/main" id="{11B1FABB-12A0-49DA-87B6-E3E3287C63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92316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50316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74384-BE71-4F06-BC51-BCD3FBD5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49" y="0"/>
            <a:ext cx="12657333" cy="210387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B5F9325-8504-4C53-A824-A6F4221A5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977982" y="2517775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20982" y="2517775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650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7983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120982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83966FF-1CDD-4844-A314-9B9829E21C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06648" y="2517775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D705277-BBA4-49DF-BF5C-BF652F6E05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06649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E72D5881-F7E2-4B60-822F-C5486163EC1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92315" y="2517775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Symbol zastępczy tekstu 7">
            <a:extLst>
              <a:ext uri="{FF2B5EF4-FFF2-40B4-BE49-F238E27FC236}">
                <a16:creationId xmlns:a16="http://schemas.microsoft.com/office/drawing/2014/main" id="{11B1FABB-12A0-49DA-87B6-E3E3287C63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92316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14586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78DE5B-A762-434A-872B-A4780A47B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867DB6E-F97F-42DD-BAB2-3E6801FE9E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E6E92996-407C-4F15-B98B-1DAF8B1DB72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90638" y="3975100"/>
            <a:ext cx="2827337" cy="33829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Symbol zastępczy zawartości 10">
            <a:extLst>
              <a:ext uri="{FF2B5EF4-FFF2-40B4-BE49-F238E27FC236}">
                <a16:creationId xmlns:a16="http://schemas.microsoft.com/office/drawing/2014/main" id="{B64C200A-5F6C-43AF-9263-1AD4ECAFC48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69591" y="3975100"/>
            <a:ext cx="2827337" cy="3382963"/>
          </a:xfrm>
          <a:prstGeom prst="rect">
            <a:avLst/>
          </a:prstGeom>
          <a:solidFill>
            <a:schemeClr val="accent1"/>
          </a:solidFill>
        </p:spPr>
        <p:txBody>
          <a:bodyPr lIns="180000" tIns="180000" rIns="180000" bIns="18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4" name="Symbol zastępczy zawartości 10">
            <a:extLst>
              <a:ext uri="{FF2B5EF4-FFF2-40B4-BE49-F238E27FC236}">
                <a16:creationId xmlns:a16="http://schemas.microsoft.com/office/drawing/2014/main" id="{DA93F077-B943-44C9-8703-E3B76BFAC4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48544" y="3975100"/>
            <a:ext cx="2827337" cy="33829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zawartości 10">
            <a:extLst>
              <a:ext uri="{FF2B5EF4-FFF2-40B4-BE49-F238E27FC236}">
                <a16:creationId xmlns:a16="http://schemas.microsoft.com/office/drawing/2014/main" id="{EE3C5EE9-31A8-4694-A000-2CBF467D7F5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127498" y="3975100"/>
            <a:ext cx="2827337" cy="33829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7" name="Symbol zastępczy tekstu 16">
            <a:extLst>
              <a:ext uri="{FF2B5EF4-FFF2-40B4-BE49-F238E27FC236}">
                <a16:creationId xmlns:a16="http://schemas.microsoft.com/office/drawing/2014/main" id="{DC46E9EE-5ED7-486A-AF26-BBA8052B9B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90638" y="2727325"/>
            <a:ext cx="12630150" cy="1033463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110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1100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110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11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44174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2416345-FBD1-462F-B369-4E8C3A4EE6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0F6D9737-FD64-45B0-8298-FA4E9702705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34125" y="5355014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7" name="Symbol zastępczy obrazu 5">
            <a:extLst>
              <a:ext uri="{FF2B5EF4-FFF2-40B4-BE49-F238E27FC236}">
                <a16:creationId xmlns:a16="http://schemas.microsoft.com/office/drawing/2014/main" id="{CB30ECC0-CDFB-4BA5-A5DF-50B3E0D2516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34125" y="6667613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8AC462B3-1E85-4A06-AA9E-9A48284EE8C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285875" y="2726025"/>
            <a:ext cx="3976688" cy="4841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A5209232-9FA0-466D-B9D4-9A19BFDF35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04127" y="5358340"/>
            <a:ext cx="3800474" cy="896937"/>
          </a:xfrm>
          <a:prstGeom prst="rect">
            <a:avLst/>
          </a:prstGeom>
        </p:spPr>
        <p:txBody>
          <a:bodyPr anchor="ctr"/>
          <a:lstStyle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Symbol zastępczy tekstu 11">
            <a:extLst>
              <a:ext uri="{FF2B5EF4-FFF2-40B4-BE49-F238E27FC236}">
                <a16:creationId xmlns:a16="http://schemas.microsoft.com/office/drawing/2014/main" id="{097C20A1-7400-4169-8F4A-15A1F0EDCC5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04127" y="6670676"/>
            <a:ext cx="3800474" cy="896937"/>
          </a:xfrm>
          <a:prstGeom prst="rect">
            <a:avLst/>
          </a:prstGeom>
        </p:spPr>
        <p:txBody>
          <a:bodyPr anchor="ctr"/>
          <a:lstStyle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5" name="Рисунок 9">
            <a:extLst>
              <a:ext uri="{FF2B5EF4-FFF2-40B4-BE49-F238E27FC236}">
                <a16:creationId xmlns:a16="http://schemas.microsoft.com/office/drawing/2014/main" id="{901C5E39-C272-48B5-B0BA-59B5EE77F0B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436474" y="0"/>
            <a:ext cx="2527301" cy="756761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7" name="Tytuł 16">
            <a:extLst>
              <a:ext uri="{FF2B5EF4-FFF2-40B4-BE49-F238E27FC236}">
                <a16:creationId xmlns:a16="http://schemas.microsoft.com/office/drawing/2014/main" id="{3BDCDD33-CD11-4D11-AB40-2B1BE540C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50" y="0"/>
            <a:ext cx="3998914" cy="23134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18" name="Symbol zastępczy obrazu 5">
            <a:extLst>
              <a:ext uri="{FF2B5EF4-FFF2-40B4-BE49-F238E27FC236}">
                <a16:creationId xmlns:a16="http://schemas.microsoft.com/office/drawing/2014/main" id="{474D5F8F-0D61-4328-A38F-446CAD92DB9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334125" y="4039352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9" name="Symbol zastępczy tekstu 11">
            <a:extLst>
              <a:ext uri="{FF2B5EF4-FFF2-40B4-BE49-F238E27FC236}">
                <a16:creationId xmlns:a16="http://schemas.microsoft.com/office/drawing/2014/main" id="{44138CE3-1120-4CDE-BFF9-08340774D75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04127" y="4042678"/>
            <a:ext cx="3800474" cy="896937"/>
          </a:xfrm>
          <a:prstGeom prst="rect">
            <a:avLst/>
          </a:prstGeom>
        </p:spPr>
        <p:txBody>
          <a:bodyPr anchor="ctr"/>
          <a:lstStyle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Symbol zastępczy obrazu 5">
            <a:extLst>
              <a:ext uri="{FF2B5EF4-FFF2-40B4-BE49-F238E27FC236}">
                <a16:creationId xmlns:a16="http://schemas.microsoft.com/office/drawing/2014/main" id="{57F2176C-7786-46BC-9838-C683CCD7649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34125" y="2720364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1" name="Symbol zastępczy tekstu 11">
            <a:extLst>
              <a:ext uri="{FF2B5EF4-FFF2-40B4-BE49-F238E27FC236}">
                <a16:creationId xmlns:a16="http://schemas.microsoft.com/office/drawing/2014/main" id="{69D68553-DA5D-4BAB-BEC1-4948718C076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04127" y="2723690"/>
            <a:ext cx="3800474" cy="896937"/>
          </a:xfrm>
          <a:prstGeom prst="rect">
            <a:avLst/>
          </a:prstGeom>
        </p:spPr>
        <p:txBody>
          <a:bodyPr anchor="ctr"/>
          <a:lstStyle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035723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ory NASK-P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6F087C-0827-4D2F-D561-8902055B0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dirty="0"/>
              <a:t>&lt;- Kolory NASK-PIB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711AFDA-65D6-E4A6-B46C-03CEFA3B3E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1468" name="Grupa 1467">
            <a:extLst>
              <a:ext uri="{FF2B5EF4-FFF2-40B4-BE49-F238E27FC236}">
                <a16:creationId xmlns:a16="http://schemas.microsoft.com/office/drawing/2014/main" id="{BC0648E2-3C45-CE03-C043-5FE2AF6F2C21}"/>
              </a:ext>
            </a:extLst>
          </p:cNvPr>
          <p:cNvGrpSpPr/>
          <p:nvPr userDrawn="1"/>
        </p:nvGrpSpPr>
        <p:grpSpPr>
          <a:xfrm>
            <a:off x="-7005638" y="-828676"/>
            <a:ext cx="7005637" cy="9361697"/>
            <a:chOff x="-7005638" y="-828676"/>
            <a:chExt cx="7005637" cy="9361697"/>
          </a:xfrm>
        </p:grpSpPr>
        <p:sp>
          <p:nvSpPr>
            <p:cNvPr id="1469" name="Dowolny kształt: kształt 1468">
              <a:extLst>
                <a:ext uri="{FF2B5EF4-FFF2-40B4-BE49-F238E27FC236}">
                  <a16:creationId xmlns:a16="http://schemas.microsoft.com/office/drawing/2014/main" id="{518CBF8C-2913-95E7-8BE0-0B7CE0105FC6}"/>
                </a:ext>
              </a:extLst>
            </p:cNvPr>
            <p:cNvSpPr/>
            <p:nvPr userDrawn="1"/>
          </p:nvSpPr>
          <p:spPr>
            <a:xfrm>
              <a:off x="-4055313" y="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DEE3E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70" name="Dowolny kształt: kształt 1469">
              <a:extLst>
                <a:ext uri="{FF2B5EF4-FFF2-40B4-BE49-F238E27FC236}">
                  <a16:creationId xmlns:a16="http://schemas.microsoft.com/office/drawing/2014/main" id="{378C5405-C472-16EA-3BD3-BF475747BF77}"/>
                </a:ext>
              </a:extLst>
            </p:cNvPr>
            <p:cNvSpPr/>
            <p:nvPr userDrawn="1"/>
          </p:nvSpPr>
          <p:spPr>
            <a:xfrm>
              <a:off x="-3298585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12E3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71" name="Dowolny kształt: kształt 1470">
              <a:extLst>
                <a:ext uri="{FF2B5EF4-FFF2-40B4-BE49-F238E27FC236}">
                  <a16:creationId xmlns:a16="http://schemas.microsoft.com/office/drawing/2014/main" id="{E92BFCD4-4C22-4EFA-AE94-6B377207C741}"/>
                </a:ext>
              </a:extLst>
            </p:cNvPr>
            <p:cNvSpPr/>
            <p:nvPr userDrawn="1"/>
          </p:nvSpPr>
          <p:spPr>
            <a:xfrm>
              <a:off x="-2541857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121F2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72" name="Dowolny kształt: kształt 1471">
              <a:extLst>
                <a:ext uri="{FF2B5EF4-FFF2-40B4-BE49-F238E27FC236}">
                  <a16:creationId xmlns:a16="http://schemas.microsoft.com/office/drawing/2014/main" id="{F68E12B3-544F-69EF-2F1B-397EC3D24305}"/>
                </a:ext>
              </a:extLst>
            </p:cNvPr>
            <p:cNvSpPr/>
            <p:nvPr userDrawn="1"/>
          </p:nvSpPr>
          <p:spPr>
            <a:xfrm>
              <a:off x="-4055313" y="78549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CEE3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73" name="Dowolny kształt: kształt 1472">
              <a:extLst>
                <a:ext uri="{FF2B5EF4-FFF2-40B4-BE49-F238E27FC236}">
                  <a16:creationId xmlns:a16="http://schemas.microsoft.com/office/drawing/2014/main" id="{9B62EB0A-1DF8-9818-3113-7498E99C7ECD}"/>
                </a:ext>
              </a:extLst>
            </p:cNvPr>
            <p:cNvSpPr/>
            <p:nvPr userDrawn="1"/>
          </p:nvSpPr>
          <p:spPr>
            <a:xfrm>
              <a:off x="-4055313" y="1570897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74" name="Dowolny kształt: kształt 1473">
              <a:extLst>
                <a:ext uri="{FF2B5EF4-FFF2-40B4-BE49-F238E27FC236}">
                  <a16:creationId xmlns:a16="http://schemas.microsoft.com/office/drawing/2014/main" id="{074A0D91-809F-D492-EA67-878BF4C463C9}"/>
                </a:ext>
              </a:extLst>
            </p:cNvPr>
            <p:cNvSpPr/>
            <p:nvPr userDrawn="1"/>
          </p:nvSpPr>
          <p:spPr>
            <a:xfrm>
              <a:off x="-3298585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75" name="Dowolny kształt: kształt 1474">
              <a:extLst>
                <a:ext uri="{FF2B5EF4-FFF2-40B4-BE49-F238E27FC236}">
                  <a16:creationId xmlns:a16="http://schemas.microsoft.com/office/drawing/2014/main" id="{724462D3-FEFE-2A5F-BC96-412BD309E458}"/>
                </a:ext>
              </a:extLst>
            </p:cNvPr>
            <p:cNvSpPr/>
            <p:nvPr userDrawn="1"/>
          </p:nvSpPr>
          <p:spPr>
            <a:xfrm>
              <a:off x="-2541857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76" name="Dowolny kształt: kształt 1475">
              <a:extLst>
                <a:ext uri="{FF2B5EF4-FFF2-40B4-BE49-F238E27FC236}">
                  <a16:creationId xmlns:a16="http://schemas.microsoft.com/office/drawing/2014/main" id="{67AFADBD-5165-33CA-13AF-852B9B7EF833}"/>
                </a:ext>
              </a:extLst>
            </p:cNvPr>
            <p:cNvSpPr/>
            <p:nvPr userDrawn="1"/>
          </p:nvSpPr>
          <p:spPr>
            <a:xfrm>
              <a:off x="-1785128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77" name="Dowolny kształt: kształt 1476">
              <a:extLst>
                <a:ext uri="{FF2B5EF4-FFF2-40B4-BE49-F238E27FC236}">
                  <a16:creationId xmlns:a16="http://schemas.microsoft.com/office/drawing/2014/main" id="{812565DC-5829-C4D1-E237-DB7DAF6494DF}"/>
                </a:ext>
              </a:extLst>
            </p:cNvPr>
            <p:cNvSpPr/>
            <p:nvPr userDrawn="1"/>
          </p:nvSpPr>
          <p:spPr>
            <a:xfrm>
              <a:off x="-4055313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78" name="Dowolny kształt: kształt 1477">
              <a:extLst>
                <a:ext uri="{FF2B5EF4-FFF2-40B4-BE49-F238E27FC236}">
                  <a16:creationId xmlns:a16="http://schemas.microsoft.com/office/drawing/2014/main" id="{4AF5022A-43CA-AF1B-031C-96D13835A84E}"/>
                </a:ext>
              </a:extLst>
            </p:cNvPr>
            <p:cNvSpPr/>
            <p:nvPr userDrawn="1"/>
          </p:nvSpPr>
          <p:spPr>
            <a:xfrm>
              <a:off x="-3298585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8A74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79" name="Dowolny kształt: kształt 1478">
              <a:extLst>
                <a:ext uri="{FF2B5EF4-FFF2-40B4-BE49-F238E27FC236}">
                  <a16:creationId xmlns:a16="http://schemas.microsoft.com/office/drawing/2014/main" id="{3CE64020-0F0C-2415-FD7B-06C23474920B}"/>
                </a:ext>
              </a:extLst>
            </p:cNvPr>
            <p:cNvSpPr/>
            <p:nvPr userDrawn="1"/>
          </p:nvSpPr>
          <p:spPr>
            <a:xfrm>
              <a:off x="-2541857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67E3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80" name="Dowolny kształt: kształt 1479">
              <a:extLst>
                <a:ext uri="{FF2B5EF4-FFF2-40B4-BE49-F238E27FC236}">
                  <a16:creationId xmlns:a16="http://schemas.microsoft.com/office/drawing/2014/main" id="{53A11DF6-2ADF-1095-B58B-922D7A4705C4}"/>
                </a:ext>
              </a:extLst>
            </p:cNvPr>
            <p:cNvSpPr/>
            <p:nvPr userDrawn="1"/>
          </p:nvSpPr>
          <p:spPr>
            <a:xfrm>
              <a:off x="-1785128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9C00F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81" name="Dowolny kształt: kształt 1480">
              <a:extLst>
                <a:ext uri="{FF2B5EF4-FFF2-40B4-BE49-F238E27FC236}">
                  <a16:creationId xmlns:a16="http://schemas.microsoft.com/office/drawing/2014/main" id="{8C5EA009-0727-F85A-8C1C-51CC85F191B7}"/>
                </a:ext>
              </a:extLst>
            </p:cNvPr>
            <p:cNvSpPr/>
            <p:nvPr userDrawn="1"/>
          </p:nvSpPr>
          <p:spPr>
            <a:xfrm>
              <a:off x="-1028400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82" name="Dowolny kształt: kształt 1481">
              <a:extLst>
                <a:ext uri="{FF2B5EF4-FFF2-40B4-BE49-F238E27FC236}">
                  <a16:creationId xmlns:a16="http://schemas.microsoft.com/office/drawing/2014/main" id="{516CF256-E066-925C-D17B-6D47B8B5DC54}"/>
                </a:ext>
              </a:extLst>
            </p:cNvPr>
            <p:cNvSpPr/>
            <p:nvPr userDrawn="1"/>
          </p:nvSpPr>
          <p:spPr>
            <a:xfrm>
              <a:off x="-4055313" y="314188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83" name="Dowolny kształt: kształt 1482">
              <a:extLst>
                <a:ext uri="{FF2B5EF4-FFF2-40B4-BE49-F238E27FC236}">
                  <a16:creationId xmlns:a16="http://schemas.microsoft.com/office/drawing/2014/main" id="{63B188EB-60F2-D893-0277-3DE995E58379}"/>
                </a:ext>
              </a:extLst>
            </p:cNvPr>
            <p:cNvSpPr/>
            <p:nvPr userDrawn="1"/>
          </p:nvSpPr>
          <p:spPr>
            <a:xfrm>
              <a:off x="-3298585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0000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84" name="Dowolny kształt: kształt 1483">
              <a:extLst>
                <a:ext uri="{FF2B5EF4-FFF2-40B4-BE49-F238E27FC236}">
                  <a16:creationId xmlns:a16="http://schemas.microsoft.com/office/drawing/2014/main" id="{3A4E7DF4-67A0-8DDF-6170-EA0F3A85CB36}"/>
                </a:ext>
              </a:extLst>
            </p:cNvPr>
            <p:cNvSpPr/>
            <p:nvPr userDrawn="1"/>
          </p:nvSpPr>
          <p:spPr>
            <a:xfrm>
              <a:off x="-2541857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85" name="Dowolny kształt: kształt 1484">
              <a:extLst>
                <a:ext uri="{FF2B5EF4-FFF2-40B4-BE49-F238E27FC236}">
                  <a16:creationId xmlns:a16="http://schemas.microsoft.com/office/drawing/2014/main" id="{EC205E2A-F6D9-DFBC-0B5B-EB0EF8D70825}"/>
                </a:ext>
              </a:extLst>
            </p:cNvPr>
            <p:cNvSpPr/>
            <p:nvPr userDrawn="1"/>
          </p:nvSpPr>
          <p:spPr>
            <a:xfrm>
              <a:off x="-1785128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86" name="Dowolny kształt: kształt 1485">
              <a:extLst>
                <a:ext uri="{FF2B5EF4-FFF2-40B4-BE49-F238E27FC236}">
                  <a16:creationId xmlns:a16="http://schemas.microsoft.com/office/drawing/2014/main" id="{5A25F670-EC82-1E12-556B-D57124BDF802}"/>
                </a:ext>
              </a:extLst>
            </p:cNvPr>
            <p:cNvSpPr/>
            <p:nvPr userDrawn="1"/>
          </p:nvSpPr>
          <p:spPr>
            <a:xfrm>
              <a:off x="-4055313" y="393340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5D1A83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87" name="Dowolny kształt: kształt 1486">
              <a:extLst>
                <a:ext uri="{FF2B5EF4-FFF2-40B4-BE49-F238E27FC236}">
                  <a16:creationId xmlns:a16="http://schemas.microsoft.com/office/drawing/2014/main" id="{7B0F9DC1-E338-58A2-6A3F-72AF41D8D647}"/>
                </a:ext>
              </a:extLst>
            </p:cNvPr>
            <p:cNvSpPr/>
            <p:nvPr userDrawn="1"/>
          </p:nvSpPr>
          <p:spPr>
            <a:xfrm>
              <a:off x="-3298585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88" name="Dowolny kształt: kształt 1487">
              <a:extLst>
                <a:ext uri="{FF2B5EF4-FFF2-40B4-BE49-F238E27FC236}">
                  <a16:creationId xmlns:a16="http://schemas.microsoft.com/office/drawing/2014/main" id="{FFF3D6C7-5540-4C39-54A0-B7A36CCDDAFA}"/>
                </a:ext>
              </a:extLst>
            </p:cNvPr>
            <p:cNvSpPr/>
            <p:nvPr userDrawn="1"/>
          </p:nvSpPr>
          <p:spPr>
            <a:xfrm>
              <a:off x="-2541857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89" name="Dowolny kształt: kształt 1488">
              <a:extLst>
                <a:ext uri="{FF2B5EF4-FFF2-40B4-BE49-F238E27FC236}">
                  <a16:creationId xmlns:a16="http://schemas.microsoft.com/office/drawing/2014/main" id="{EC9BD022-45BC-B5D5-6B77-7BE5E687C134}"/>
                </a:ext>
              </a:extLst>
            </p:cNvPr>
            <p:cNvSpPr/>
            <p:nvPr userDrawn="1"/>
          </p:nvSpPr>
          <p:spPr>
            <a:xfrm>
              <a:off x="-1785128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90" name="Dowolny kształt: kształt 1489">
              <a:extLst>
                <a:ext uri="{FF2B5EF4-FFF2-40B4-BE49-F238E27FC236}">
                  <a16:creationId xmlns:a16="http://schemas.microsoft.com/office/drawing/2014/main" id="{2568B2EC-5791-7BB0-1B34-CC8FD94CFFB9}"/>
                </a:ext>
              </a:extLst>
            </p:cNvPr>
            <p:cNvSpPr/>
            <p:nvPr userDrawn="1"/>
          </p:nvSpPr>
          <p:spPr>
            <a:xfrm>
              <a:off x="-4055313" y="4725008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B4AC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91" name="Dowolny kształt: kształt 1490">
              <a:extLst>
                <a:ext uri="{FF2B5EF4-FFF2-40B4-BE49-F238E27FC236}">
                  <a16:creationId xmlns:a16="http://schemas.microsoft.com/office/drawing/2014/main" id="{2A7EECCB-BCB3-3ACA-D396-15F032E56284}"/>
                </a:ext>
              </a:extLst>
            </p:cNvPr>
            <p:cNvSpPr/>
            <p:nvPr userDrawn="1"/>
          </p:nvSpPr>
          <p:spPr>
            <a:xfrm>
              <a:off x="-3298585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92" name="Dowolny kształt: kształt 1491">
              <a:extLst>
                <a:ext uri="{FF2B5EF4-FFF2-40B4-BE49-F238E27FC236}">
                  <a16:creationId xmlns:a16="http://schemas.microsoft.com/office/drawing/2014/main" id="{637331DC-AEA7-ED8D-8A30-4EDAAE679011}"/>
                </a:ext>
              </a:extLst>
            </p:cNvPr>
            <p:cNvSpPr/>
            <p:nvPr userDrawn="1"/>
          </p:nvSpPr>
          <p:spPr>
            <a:xfrm>
              <a:off x="-2541857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93" name="Dowolny kształt: kształt 1492">
              <a:extLst>
                <a:ext uri="{FF2B5EF4-FFF2-40B4-BE49-F238E27FC236}">
                  <a16:creationId xmlns:a16="http://schemas.microsoft.com/office/drawing/2014/main" id="{D2C27A0B-57ED-2FD5-4802-6994C5DD6305}"/>
                </a:ext>
              </a:extLst>
            </p:cNvPr>
            <p:cNvSpPr/>
            <p:nvPr userDrawn="1"/>
          </p:nvSpPr>
          <p:spPr>
            <a:xfrm>
              <a:off x="-1785128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94" name="Dowolny kształt: kształt 1493">
              <a:extLst>
                <a:ext uri="{FF2B5EF4-FFF2-40B4-BE49-F238E27FC236}">
                  <a16:creationId xmlns:a16="http://schemas.microsoft.com/office/drawing/2014/main" id="{6F53CDBB-EA7A-669D-052E-D45FED208E44}"/>
                </a:ext>
              </a:extLst>
            </p:cNvPr>
            <p:cNvSpPr/>
            <p:nvPr userDrawn="1"/>
          </p:nvSpPr>
          <p:spPr>
            <a:xfrm>
              <a:off x="-4055313" y="551661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95" name="Dowolny kształt: kształt 1494">
              <a:extLst>
                <a:ext uri="{FF2B5EF4-FFF2-40B4-BE49-F238E27FC236}">
                  <a16:creationId xmlns:a16="http://schemas.microsoft.com/office/drawing/2014/main" id="{74ACF7A3-9EBA-0847-5936-C5C48944A95D}"/>
                </a:ext>
              </a:extLst>
            </p:cNvPr>
            <p:cNvSpPr/>
            <p:nvPr userDrawn="1"/>
          </p:nvSpPr>
          <p:spPr>
            <a:xfrm>
              <a:off x="-3298585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96" name="Dowolny kształt: kształt 1495">
              <a:extLst>
                <a:ext uri="{FF2B5EF4-FFF2-40B4-BE49-F238E27FC236}">
                  <a16:creationId xmlns:a16="http://schemas.microsoft.com/office/drawing/2014/main" id="{5C364DAE-3A68-4E03-6276-10E007BBB953}"/>
                </a:ext>
              </a:extLst>
            </p:cNvPr>
            <p:cNvSpPr/>
            <p:nvPr userDrawn="1"/>
          </p:nvSpPr>
          <p:spPr>
            <a:xfrm>
              <a:off x="-2541857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97" name="Dowolny kształt: kształt 1496">
              <a:extLst>
                <a:ext uri="{FF2B5EF4-FFF2-40B4-BE49-F238E27FC236}">
                  <a16:creationId xmlns:a16="http://schemas.microsoft.com/office/drawing/2014/main" id="{7091DF83-D4F1-40DE-4887-83731E593872}"/>
                </a:ext>
              </a:extLst>
            </p:cNvPr>
            <p:cNvSpPr/>
            <p:nvPr userDrawn="1"/>
          </p:nvSpPr>
          <p:spPr>
            <a:xfrm>
              <a:off x="-1785128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98" name="Dowolny kształt: kształt 1497">
              <a:extLst>
                <a:ext uri="{FF2B5EF4-FFF2-40B4-BE49-F238E27FC236}">
                  <a16:creationId xmlns:a16="http://schemas.microsoft.com/office/drawing/2014/main" id="{AA5320CC-5C68-0C52-6CC5-F4390FE0F7BD}"/>
                </a:ext>
              </a:extLst>
            </p:cNvPr>
            <p:cNvSpPr/>
            <p:nvPr userDrawn="1"/>
          </p:nvSpPr>
          <p:spPr>
            <a:xfrm>
              <a:off x="-4055313" y="630813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99" name="Dowolny kształt: kształt 1498">
              <a:extLst>
                <a:ext uri="{FF2B5EF4-FFF2-40B4-BE49-F238E27FC236}">
                  <a16:creationId xmlns:a16="http://schemas.microsoft.com/office/drawing/2014/main" id="{58044A08-F865-1CE9-4BDF-8C03CF8AA498}"/>
                </a:ext>
              </a:extLst>
            </p:cNvPr>
            <p:cNvSpPr/>
            <p:nvPr userDrawn="1"/>
          </p:nvSpPr>
          <p:spPr>
            <a:xfrm>
              <a:off x="-3298585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00" name="Dowolny kształt: kształt 1499">
              <a:extLst>
                <a:ext uri="{FF2B5EF4-FFF2-40B4-BE49-F238E27FC236}">
                  <a16:creationId xmlns:a16="http://schemas.microsoft.com/office/drawing/2014/main" id="{16D41F32-F815-15D9-C329-05FE69D56E17}"/>
                </a:ext>
              </a:extLst>
            </p:cNvPr>
            <p:cNvSpPr/>
            <p:nvPr userDrawn="1"/>
          </p:nvSpPr>
          <p:spPr>
            <a:xfrm>
              <a:off x="-2541857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01" name="Dowolny kształt: kształt 1500">
              <a:extLst>
                <a:ext uri="{FF2B5EF4-FFF2-40B4-BE49-F238E27FC236}">
                  <a16:creationId xmlns:a16="http://schemas.microsoft.com/office/drawing/2014/main" id="{FAE2AF92-C5B2-AA73-BBFB-12759481EAB9}"/>
                </a:ext>
              </a:extLst>
            </p:cNvPr>
            <p:cNvSpPr/>
            <p:nvPr userDrawn="1"/>
          </p:nvSpPr>
          <p:spPr>
            <a:xfrm>
              <a:off x="-1785128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02" name="Dowolny kształt: kształt 1501">
              <a:extLst>
                <a:ext uri="{FF2B5EF4-FFF2-40B4-BE49-F238E27FC236}">
                  <a16:creationId xmlns:a16="http://schemas.microsoft.com/office/drawing/2014/main" id="{077AE7DA-F905-F09E-5BDB-C55A2E7435E8}"/>
                </a:ext>
              </a:extLst>
            </p:cNvPr>
            <p:cNvSpPr/>
            <p:nvPr userDrawn="1"/>
          </p:nvSpPr>
          <p:spPr>
            <a:xfrm>
              <a:off x="-4055313" y="709974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03" name="Dowolny kształt: kształt 1502">
              <a:extLst>
                <a:ext uri="{FF2B5EF4-FFF2-40B4-BE49-F238E27FC236}">
                  <a16:creationId xmlns:a16="http://schemas.microsoft.com/office/drawing/2014/main" id="{5208498A-15B2-47F2-50D3-B865C41C01DD}"/>
                </a:ext>
              </a:extLst>
            </p:cNvPr>
            <p:cNvSpPr/>
            <p:nvPr userDrawn="1"/>
          </p:nvSpPr>
          <p:spPr>
            <a:xfrm>
              <a:off x="-3298585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78828A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04" name="Dowolny kształt: kształt 1503">
              <a:extLst>
                <a:ext uri="{FF2B5EF4-FFF2-40B4-BE49-F238E27FC236}">
                  <a16:creationId xmlns:a16="http://schemas.microsoft.com/office/drawing/2014/main" id="{E4C86204-E2E7-95A6-DA97-A3FC30D80B4E}"/>
                </a:ext>
              </a:extLst>
            </p:cNvPr>
            <p:cNvSpPr/>
            <p:nvPr userDrawn="1"/>
          </p:nvSpPr>
          <p:spPr>
            <a:xfrm>
              <a:off x="-2541857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C70067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05" name="Dowolny kształt: kształt 1504">
              <a:extLst>
                <a:ext uri="{FF2B5EF4-FFF2-40B4-BE49-F238E27FC236}">
                  <a16:creationId xmlns:a16="http://schemas.microsoft.com/office/drawing/2014/main" id="{239877C6-D81F-D257-005C-9248458988CF}"/>
                </a:ext>
              </a:extLst>
            </p:cNvPr>
            <p:cNvSpPr/>
            <p:nvPr userDrawn="1"/>
          </p:nvSpPr>
          <p:spPr>
            <a:xfrm>
              <a:off x="-1785128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06" name="Dowolny kształt: kształt 1505">
              <a:extLst>
                <a:ext uri="{FF2B5EF4-FFF2-40B4-BE49-F238E27FC236}">
                  <a16:creationId xmlns:a16="http://schemas.microsoft.com/office/drawing/2014/main" id="{34816652-399D-B337-BD8E-46944192AFEF}"/>
                </a:ext>
              </a:extLst>
            </p:cNvPr>
            <p:cNvSpPr/>
            <p:nvPr userDrawn="1"/>
          </p:nvSpPr>
          <p:spPr>
            <a:xfrm>
              <a:off x="-4055313" y="789126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07" name="Dowolny kształt: kształt 1506">
              <a:extLst>
                <a:ext uri="{FF2B5EF4-FFF2-40B4-BE49-F238E27FC236}">
                  <a16:creationId xmlns:a16="http://schemas.microsoft.com/office/drawing/2014/main" id="{407AEDAE-2B73-8CED-621D-ADF0480392BD}"/>
                </a:ext>
              </a:extLst>
            </p:cNvPr>
            <p:cNvSpPr/>
            <p:nvPr userDrawn="1"/>
          </p:nvSpPr>
          <p:spPr>
            <a:xfrm>
              <a:off x="-3298585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7E57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08" name="Dowolny kształt: kształt 1507">
              <a:extLst>
                <a:ext uri="{FF2B5EF4-FFF2-40B4-BE49-F238E27FC236}">
                  <a16:creationId xmlns:a16="http://schemas.microsoft.com/office/drawing/2014/main" id="{A11DB020-50F4-FC6A-00F8-2EA3F968DABD}"/>
                </a:ext>
              </a:extLst>
            </p:cNvPr>
            <p:cNvSpPr/>
            <p:nvPr userDrawn="1"/>
          </p:nvSpPr>
          <p:spPr>
            <a:xfrm>
              <a:off x="-2541857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5E6E6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09" name="pole tekstowe 1508">
              <a:extLst>
                <a:ext uri="{FF2B5EF4-FFF2-40B4-BE49-F238E27FC236}">
                  <a16:creationId xmlns:a16="http://schemas.microsoft.com/office/drawing/2014/main" id="{E6594112-74A9-9B68-2ACF-CF878A40B01F}"/>
                </a:ext>
              </a:extLst>
            </p:cNvPr>
            <p:cNvSpPr txBox="1"/>
            <p:nvPr userDrawn="1"/>
          </p:nvSpPr>
          <p:spPr>
            <a:xfrm>
              <a:off x="-7005638" y="14466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NASK</a:t>
              </a:r>
            </a:p>
          </p:txBody>
        </p:sp>
        <p:sp>
          <p:nvSpPr>
            <p:cNvPr id="1510" name="pole tekstowe 1509">
              <a:extLst>
                <a:ext uri="{FF2B5EF4-FFF2-40B4-BE49-F238E27FC236}">
                  <a16:creationId xmlns:a16="http://schemas.microsoft.com/office/drawing/2014/main" id="{38353939-635D-A017-4FCB-AC8EE8213786}"/>
                </a:ext>
              </a:extLst>
            </p:cNvPr>
            <p:cNvSpPr txBox="1"/>
            <p:nvPr userDrawn="1"/>
          </p:nvSpPr>
          <p:spPr>
            <a:xfrm>
              <a:off x="-7005638" y="93015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Kadry/Rekrutacja</a:t>
              </a:r>
            </a:p>
          </p:txBody>
        </p:sp>
        <p:sp>
          <p:nvSpPr>
            <p:cNvPr id="1511" name="pole tekstowe 1510">
              <a:extLst>
                <a:ext uri="{FF2B5EF4-FFF2-40B4-BE49-F238E27FC236}">
                  <a16:creationId xmlns:a16="http://schemas.microsoft.com/office/drawing/2014/main" id="{21DFDA29-5BA5-214A-2127-F0240D17F205}"/>
                </a:ext>
              </a:extLst>
            </p:cNvPr>
            <p:cNvSpPr txBox="1"/>
            <p:nvPr userDrawn="1"/>
          </p:nvSpPr>
          <p:spPr>
            <a:xfrm>
              <a:off x="-7005638" y="17156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ESA</a:t>
              </a:r>
            </a:p>
          </p:txBody>
        </p:sp>
        <p:sp>
          <p:nvSpPr>
            <p:cNvPr id="1512" name="pole tekstowe 1511">
              <a:extLst>
                <a:ext uri="{FF2B5EF4-FFF2-40B4-BE49-F238E27FC236}">
                  <a16:creationId xmlns:a16="http://schemas.microsoft.com/office/drawing/2014/main" id="{0E6118FC-3556-8DDF-A52D-CAC0EF0B2699}"/>
                </a:ext>
              </a:extLst>
            </p:cNvPr>
            <p:cNvSpPr txBox="1"/>
            <p:nvPr userDrawn="1"/>
          </p:nvSpPr>
          <p:spPr>
            <a:xfrm>
              <a:off x="-7005638" y="250114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/>
                <a:t>Cyber</a:t>
              </a:r>
              <a:endParaRPr lang="pl-PL" dirty="0"/>
            </a:p>
          </p:txBody>
        </p:sp>
        <p:sp>
          <p:nvSpPr>
            <p:cNvPr id="1513" name="pole tekstowe 1512">
              <a:extLst>
                <a:ext uri="{FF2B5EF4-FFF2-40B4-BE49-F238E27FC236}">
                  <a16:creationId xmlns:a16="http://schemas.microsoft.com/office/drawing/2014/main" id="{F72A2A03-8E44-AD8B-0C31-52EDAEFEB2AC}"/>
                </a:ext>
              </a:extLst>
            </p:cNvPr>
            <p:cNvSpPr txBox="1"/>
            <p:nvPr userDrawn="1"/>
          </p:nvSpPr>
          <p:spPr>
            <a:xfrm>
              <a:off x="-7005638" y="3286634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Certyfikacja</a:t>
              </a:r>
            </a:p>
          </p:txBody>
        </p:sp>
        <p:sp>
          <p:nvSpPr>
            <p:cNvPr id="1514" name="pole tekstowe 1513">
              <a:extLst>
                <a:ext uri="{FF2B5EF4-FFF2-40B4-BE49-F238E27FC236}">
                  <a16:creationId xmlns:a16="http://schemas.microsoft.com/office/drawing/2014/main" id="{2976BA81-9D46-75F7-1973-0EA9DE7B31D8}"/>
                </a:ext>
              </a:extLst>
            </p:cNvPr>
            <p:cNvSpPr txBox="1"/>
            <p:nvPr userDrawn="1"/>
          </p:nvSpPr>
          <p:spPr>
            <a:xfrm>
              <a:off x="-7005638" y="407806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Telemetria</a:t>
              </a:r>
            </a:p>
          </p:txBody>
        </p:sp>
        <p:sp>
          <p:nvSpPr>
            <p:cNvPr id="1515" name="pole tekstowe 1514">
              <a:extLst>
                <a:ext uri="{FF2B5EF4-FFF2-40B4-BE49-F238E27FC236}">
                  <a16:creationId xmlns:a16="http://schemas.microsoft.com/office/drawing/2014/main" id="{A3647C09-DCC5-9CB7-A2C2-28ED625EDE8C}"/>
                </a:ext>
              </a:extLst>
            </p:cNvPr>
            <p:cNvSpPr txBox="1"/>
            <p:nvPr userDrawn="1"/>
          </p:nvSpPr>
          <p:spPr>
            <a:xfrm>
              <a:off x="-7005638" y="486950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Akademia</a:t>
              </a:r>
            </a:p>
          </p:txBody>
        </p:sp>
        <p:sp>
          <p:nvSpPr>
            <p:cNvPr id="1516" name="pole tekstowe 1515">
              <a:extLst>
                <a:ext uri="{FF2B5EF4-FFF2-40B4-BE49-F238E27FC236}">
                  <a16:creationId xmlns:a16="http://schemas.microsoft.com/office/drawing/2014/main" id="{12B06E49-90BB-43F7-7FBF-926C050F6CC7}"/>
                </a:ext>
              </a:extLst>
            </p:cNvPr>
            <p:cNvSpPr txBox="1"/>
            <p:nvPr userDrawn="1"/>
          </p:nvSpPr>
          <p:spPr>
            <a:xfrm>
              <a:off x="-7005638" y="566093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/>
                <a:t>thinkstat</a:t>
              </a:r>
              <a:endParaRPr lang="pl-PL" dirty="0"/>
            </a:p>
          </p:txBody>
        </p:sp>
        <p:sp>
          <p:nvSpPr>
            <p:cNvPr id="1517" name="pole tekstowe 1516">
              <a:extLst>
                <a:ext uri="{FF2B5EF4-FFF2-40B4-BE49-F238E27FC236}">
                  <a16:creationId xmlns:a16="http://schemas.microsoft.com/office/drawing/2014/main" id="{5AE3E56B-E23F-461D-C027-93F17F7A9F92}"/>
                </a:ext>
              </a:extLst>
            </p:cNvPr>
            <p:cNvSpPr txBox="1"/>
            <p:nvPr userDrawn="1"/>
          </p:nvSpPr>
          <p:spPr>
            <a:xfrm>
              <a:off x="-7005638" y="6450693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.</a:t>
              </a:r>
              <a:r>
                <a:rPr lang="pl-PL" dirty="0" err="1"/>
                <a:t>pl</a:t>
              </a:r>
              <a:endParaRPr lang="pl-PL" dirty="0"/>
            </a:p>
          </p:txBody>
        </p:sp>
        <p:sp>
          <p:nvSpPr>
            <p:cNvPr id="1518" name="pole tekstowe 1517">
              <a:extLst>
                <a:ext uri="{FF2B5EF4-FFF2-40B4-BE49-F238E27FC236}">
                  <a16:creationId xmlns:a16="http://schemas.microsoft.com/office/drawing/2014/main" id="{1EB65172-D2EC-AF5F-69FF-E329C8B155A5}"/>
                </a:ext>
              </a:extLst>
            </p:cNvPr>
            <p:cNvSpPr txBox="1"/>
            <p:nvPr userDrawn="1"/>
          </p:nvSpPr>
          <p:spPr>
            <a:xfrm>
              <a:off x="-7005638" y="72404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/>
                <a:t>Dyżurnet</a:t>
              </a:r>
              <a:endParaRPr lang="pl-PL" dirty="0"/>
            </a:p>
          </p:txBody>
        </p:sp>
        <p:sp>
          <p:nvSpPr>
            <p:cNvPr id="1519" name="pole tekstowe 1518">
              <a:extLst>
                <a:ext uri="{FF2B5EF4-FFF2-40B4-BE49-F238E27FC236}">
                  <a16:creationId xmlns:a16="http://schemas.microsoft.com/office/drawing/2014/main" id="{EDD3B4ED-06DD-CD44-4E29-91F4FAE478C7}"/>
                </a:ext>
              </a:extLst>
            </p:cNvPr>
            <p:cNvSpPr txBox="1"/>
            <p:nvPr userDrawn="1"/>
          </p:nvSpPr>
          <p:spPr>
            <a:xfrm>
              <a:off x="-7005638" y="8037309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/>
                <a:t>Produkty komercyjne</a:t>
              </a:r>
            </a:p>
          </p:txBody>
        </p:sp>
        <p:sp>
          <p:nvSpPr>
            <p:cNvPr id="1520" name="pole tekstowe 1519">
              <a:extLst>
                <a:ext uri="{FF2B5EF4-FFF2-40B4-BE49-F238E27FC236}">
                  <a16:creationId xmlns:a16="http://schemas.microsoft.com/office/drawing/2014/main" id="{651B578D-0876-EB33-AD52-3F735D37F02F}"/>
                </a:ext>
              </a:extLst>
            </p:cNvPr>
            <p:cNvSpPr txBox="1"/>
            <p:nvPr userDrawn="1"/>
          </p:nvSpPr>
          <p:spPr>
            <a:xfrm>
              <a:off x="-4055314" y="-828676"/>
              <a:ext cx="4055313" cy="83005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l"/>
              <a:r>
                <a:rPr lang="pl-PL" dirty="0"/>
                <a:t>Paleta kolorów NASK </a:t>
              </a:r>
              <a:br>
                <a:rPr lang="pl-PL" dirty="0"/>
              </a:br>
              <a:r>
                <a:rPr lang="pl-PL" sz="1400" dirty="0"/>
                <a:t>do używania pipety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4027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62963AC3-2267-42F7-9EA5-5A6289242E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817CFEA-7CFB-4AF2-9365-5EF02E1D52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871" y="603250"/>
            <a:ext cx="2520000" cy="65405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C2BD6D0-5A43-424E-9392-26E6F88ABF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1257" y="603250"/>
            <a:ext cx="2852521" cy="21240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4">
            <a:extLst>
              <a:ext uri="{FF2B5EF4-FFF2-40B4-BE49-F238E27FC236}">
                <a16:creationId xmlns:a16="http://schemas.microsoft.com/office/drawing/2014/main" id="{AE1F3C30-1016-443E-845A-1F14DF8008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871" y="3117850"/>
            <a:ext cx="2520000" cy="6540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tekstu 6">
            <a:extLst>
              <a:ext uri="{FF2B5EF4-FFF2-40B4-BE49-F238E27FC236}">
                <a16:creationId xmlns:a16="http://schemas.microsoft.com/office/drawing/2014/main" id="{F2FB83CD-2D05-4E07-879F-DB295ABF24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1257" y="3117850"/>
            <a:ext cx="2852521" cy="21240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2" name="Symbol zastępczy tekstu 4">
            <a:extLst>
              <a:ext uri="{FF2B5EF4-FFF2-40B4-BE49-F238E27FC236}">
                <a16:creationId xmlns:a16="http://schemas.microsoft.com/office/drawing/2014/main" id="{BF55F777-BB34-4C26-8E89-2FC6E945F3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7871" y="5632450"/>
            <a:ext cx="2520000" cy="65405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tekstu 6">
            <a:extLst>
              <a:ext uri="{FF2B5EF4-FFF2-40B4-BE49-F238E27FC236}">
                <a16:creationId xmlns:a16="http://schemas.microsoft.com/office/drawing/2014/main" id="{09A580D4-80A8-42C9-92C7-1970C6DFDA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71257" y="5632450"/>
            <a:ext cx="2852521" cy="21240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tekstu 4">
            <a:extLst>
              <a:ext uri="{FF2B5EF4-FFF2-40B4-BE49-F238E27FC236}">
                <a16:creationId xmlns:a16="http://schemas.microsoft.com/office/drawing/2014/main" id="{B9AD5C0E-22AB-493C-AC02-DB04D1D719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47962" y="3117850"/>
            <a:ext cx="2520000" cy="65405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5" name="Symbol zastępczy tekstu 6">
            <a:extLst>
              <a:ext uri="{FF2B5EF4-FFF2-40B4-BE49-F238E27FC236}">
                <a16:creationId xmlns:a16="http://schemas.microsoft.com/office/drawing/2014/main" id="{FED49278-359F-462A-A425-2E900FB633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731348" y="603250"/>
            <a:ext cx="2852521" cy="21240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6" name="Symbol zastępczy tekstu 4">
            <a:extLst>
              <a:ext uri="{FF2B5EF4-FFF2-40B4-BE49-F238E27FC236}">
                <a16:creationId xmlns:a16="http://schemas.microsoft.com/office/drawing/2014/main" id="{1727EF53-CF4A-4D61-B02C-64954D02D2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7962" y="603250"/>
            <a:ext cx="2520000" cy="6540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7" name="Symbol zastępczy tekstu 6">
            <a:extLst>
              <a:ext uri="{FF2B5EF4-FFF2-40B4-BE49-F238E27FC236}">
                <a16:creationId xmlns:a16="http://schemas.microsoft.com/office/drawing/2014/main" id="{3839AAED-DC88-48C3-A0CA-99E47168FFE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731348" y="3117850"/>
            <a:ext cx="2852521" cy="21240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9" name="Symbol zastępczy tekstu 6">
            <a:extLst>
              <a:ext uri="{FF2B5EF4-FFF2-40B4-BE49-F238E27FC236}">
                <a16:creationId xmlns:a16="http://schemas.microsoft.com/office/drawing/2014/main" id="{6ECF1563-0AFF-4564-9AE1-540C434C929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731348" y="5632450"/>
            <a:ext cx="2852521" cy="21240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20" name="Symbol zastępczy tekstu 4">
            <a:extLst>
              <a:ext uri="{FF2B5EF4-FFF2-40B4-BE49-F238E27FC236}">
                <a16:creationId xmlns:a16="http://schemas.microsoft.com/office/drawing/2014/main" id="{294FD350-7EB5-4C81-B7AF-FDAB53754A5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47962" y="5632450"/>
            <a:ext cx="2520000" cy="6540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090329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181729-36BB-4CB0-BCEB-67726E1A3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50" y="0"/>
            <a:ext cx="5070476" cy="23134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278763E-FFA9-4713-9F9F-CDCD582F89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399F40F-F97E-4728-8894-791DC0AD9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63650" y="2727325"/>
            <a:ext cx="5070475" cy="4845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4915DF13-5BE8-4C0D-8F54-CEDAAE8043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77113" y="5793038"/>
            <a:ext cx="2946400" cy="177933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Symbol zastępczy tekstu 6">
            <a:extLst>
              <a:ext uri="{FF2B5EF4-FFF2-40B4-BE49-F238E27FC236}">
                <a16:creationId xmlns:a16="http://schemas.microsoft.com/office/drawing/2014/main" id="{22B9B6F0-59E1-4AFE-AE22-B6C53488E5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87112" y="5793038"/>
            <a:ext cx="2944800" cy="1779337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05C4E134-814C-4034-9687-5036E709C8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77113" y="1257300"/>
            <a:ext cx="2944800" cy="45356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2" name="Symbol zastępczy obrazu 10">
            <a:extLst>
              <a:ext uri="{FF2B5EF4-FFF2-40B4-BE49-F238E27FC236}">
                <a16:creationId xmlns:a16="http://schemas.microsoft.com/office/drawing/2014/main" id="{0878AB01-8DC6-49B7-BBF6-ABF0ECE1CD8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99008" y="1257300"/>
            <a:ext cx="2944800" cy="45356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31618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181729-36BB-4CB0-BCEB-67726E1A3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50" y="0"/>
            <a:ext cx="5070476" cy="23134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278763E-FFA9-4713-9F9F-CDCD582F89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399F40F-F97E-4728-8894-791DC0AD9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63650" y="2727325"/>
            <a:ext cx="5070475" cy="4845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4915DF13-5BE8-4C0D-8F54-CEDAAE8043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77113" y="5253038"/>
            <a:ext cx="2946400" cy="231933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Symbol zastępczy tekstu 6">
            <a:extLst>
              <a:ext uri="{FF2B5EF4-FFF2-40B4-BE49-F238E27FC236}">
                <a16:creationId xmlns:a16="http://schemas.microsoft.com/office/drawing/2014/main" id="{22B9B6F0-59E1-4AFE-AE22-B6C53488E5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87112" y="5253038"/>
            <a:ext cx="2944800" cy="231933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05C4E134-814C-4034-9687-5036E709C8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77113" y="2305050"/>
            <a:ext cx="2944800" cy="27384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2" name="Symbol zastępczy obrazu 10">
            <a:extLst>
              <a:ext uri="{FF2B5EF4-FFF2-40B4-BE49-F238E27FC236}">
                <a16:creationId xmlns:a16="http://schemas.microsoft.com/office/drawing/2014/main" id="{0878AB01-8DC6-49B7-BBF6-ABF0ECE1CD8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99008" y="2305050"/>
            <a:ext cx="2944800" cy="27384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71791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2CB3B1E7-1D4E-47B5-BFCA-708F6D473C5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581680" y="1257300"/>
            <a:ext cx="3382095" cy="235552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E49F3A7A-9726-4511-83CB-F8142727E91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578640" y="3943680"/>
            <a:ext cx="3382095" cy="341438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91303EB7-684B-41A7-9A7D-AAAC661C1E7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791449" y="1257300"/>
            <a:ext cx="3382095" cy="613304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313C0F6-623B-4F20-B504-8C579FB1A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50" y="0"/>
            <a:ext cx="5053207" cy="23134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2576701A-A876-4BEC-906D-CADC5A8FCD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0D0E52C5-CAD3-41C5-B52B-59377F53ECA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263650" y="2727325"/>
            <a:ext cx="5053013" cy="4840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13557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1859F1-C907-4468-9E49-03ED39748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2682597-9D65-4020-93DF-0B9EF932CA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E9013A0B-EF44-4F86-9884-F2A5EDC19A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221" y="2727325"/>
            <a:ext cx="2945744" cy="3795714"/>
          </a:xfrm>
          <a:prstGeom prst="rect">
            <a:avLst/>
          </a:prstGeom>
          <a:solidFill>
            <a:schemeClr val="bg2"/>
          </a:solidFill>
        </p:spPr>
        <p:txBody>
          <a:bodyPr lIns="180000" tIns="1800000" rIns="180000" bIns="180000"/>
          <a:lstStyle>
            <a:lvl1pPr marL="0" indent="0" algn="ctr">
              <a:buNone/>
              <a:defRPr/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tekstu 7">
            <a:extLst>
              <a:ext uri="{FF2B5EF4-FFF2-40B4-BE49-F238E27FC236}">
                <a16:creationId xmlns:a16="http://schemas.microsoft.com/office/drawing/2014/main" id="{1DB29745-1DAA-4DEC-A821-9DE2F2273D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31370" y="2727325"/>
            <a:ext cx="2945744" cy="3795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6C66B92B-772C-4C47-A4F1-52A9C7B311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183667" y="2727325"/>
            <a:ext cx="2945744" cy="3795714"/>
          </a:xfrm>
          <a:prstGeom prst="rect">
            <a:avLst/>
          </a:prstGeom>
          <a:solidFill>
            <a:schemeClr val="bg2"/>
          </a:solidFill>
        </p:spPr>
        <p:txBody>
          <a:bodyPr lIns="180000" tIns="1800000" rIns="180000" bIns="180000"/>
          <a:lstStyle>
            <a:lvl1pPr marL="0" indent="0" algn="ctr">
              <a:buNone/>
              <a:defRPr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Symbol zastępczy tekstu 7">
            <a:extLst>
              <a:ext uri="{FF2B5EF4-FFF2-40B4-BE49-F238E27FC236}">
                <a16:creationId xmlns:a16="http://schemas.microsoft.com/office/drawing/2014/main" id="{BA7DE45F-94E4-46C5-9F75-FB3DCB5A33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07519" y="2727325"/>
            <a:ext cx="2945744" cy="3795714"/>
          </a:xfrm>
          <a:prstGeom prst="rect">
            <a:avLst/>
          </a:prstGeom>
          <a:solidFill>
            <a:schemeClr val="bg2"/>
          </a:solidFill>
        </p:spPr>
        <p:txBody>
          <a:bodyPr lIns="180000" tIns="1800000" rIns="180000" bIns="180000"/>
          <a:lstStyle>
            <a:lvl1pPr marL="0" indent="0" algn="ctr">
              <a:buNone/>
              <a:defRPr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306C7A2A-275A-42DB-A6DA-DB9F7F515C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931998" y="3098572"/>
            <a:ext cx="1196975" cy="1109892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0" name="Symbol zastępczy obrazu 8">
            <a:extLst>
              <a:ext uri="{FF2B5EF4-FFF2-40B4-BE49-F238E27FC236}">
                <a16:creationId xmlns:a16="http://schemas.microsoft.com/office/drawing/2014/main" id="{87D7C5E0-8DA9-4157-B049-5F5BF67A12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05754" y="3098572"/>
            <a:ext cx="1196975" cy="1109892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Symbol zastępczy obrazu 8">
            <a:extLst>
              <a:ext uri="{FF2B5EF4-FFF2-40B4-BE49-F238E27FC236}">
                <a16:creationId xmlns:a16="http://schemas.microsoft.com/office/drawing/2014/main" id="{37FB0B87-3E82-44D7-ABB2-09BFD534AF6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81903" y="3098572"/>
            <a:ext cx="1196975" cy="1109892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4" name="Symbol zastępczy obrazu 8">
            <a:extLst>
              <a:ext uri="{FF2B5EF4-FFF2-40B4-BE49-F238E27FC236}">
                <a16:creationId xmlns:a16="http://schemas.microsoft.com/office/drawing/2014/main" id="{EF289C24-F083-42AC-A84D-644C4388C0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42765" y="3098572"/>
            <a:ext cx="1196975" cy="1109892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5" name="Symbol zastępczy tekstu 16">
            <a:extLst>
              <a:ext uri="{FF2B5EF4-FFF2-40B4-BE49-F238E27FC236}">
                <a16:creationId xmlns:a16="http://schemas.microsoft.com/office/drawing/2014/main" id="{52B7A731-C9E0-4CCD-8CC1-E11AFAC2579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90638" y="6894286"/>
            <a:ext cx="12630150" cy="6622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bg2">
                    <a:lumMod val="75000"/>
                  </a:schemeClr>
                </a:solidFill>
              </a:defRPr>
            </a:lvl1pPr>
            <a:lvl2pPr marL="261938" indent="0">
              <a:buNone/>
              <a:defRPr sz="110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1100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110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11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743851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4185DA-0F29-480B-A83E-60402F12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E98D308-C317-4A4C-895E-868ABC384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655720DE-7858-48E4-ACED-AE29E070D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221" y="2727325"/>
            <a:ext cx="4207342" cy="2109788"/>
          </a:xfrm>
          <a:prstGeom prst="rect">
            <a:avLst/>
          </a:prstGeom>
          <a:solidFill>
            <a:schemeClr val="bg2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obrazu 8">
            <a:extLst>
              <a:ext uri="{FF2B5EF4-FFF2-40B4-BE49-F238E27FC236}">
                <a16:creationId xmlns:a16="http://schemas.microsoft.com/office/drawing/2014/main" id="{B14F04B9-AEB8-4C42-9C8A-5341804EB05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63649" y="3140100"/>
            <a:ext cx="1263651" cy="12636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0F894A39-FC4A-4E03-9124-2622C18145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55221" y="5248275"/>
            <a:ext cx="4207342" cy="2109788"/>
          </a:xfrm>
          <a:prstGeom prst="rect">
            <a:avLst/>
          </a:prstGeom>
          <a:solidFill>
            <a:schemeClr val="accent6"/>
          </a:solidFill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Symbol zastępczy obrazu 8">
            <a:extLst>
              <a:ext uri="{FF2B5EF4-FFF2-40B4-BE49-F238E27FC236}">
                <a16:creationId xmlns:a16="http://schemas.microsoft.com/office/drawing/2014/main" id="{95876273-7942-4B36-A7F5-588F89572E1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63649" y="5661050"/>
            <a:ext cx="1263651" cy="12636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D63EEEE7-360A-41E5-A910-EA94AC374BB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90954" y="2727325"/>
            <a:ext cx="4207342" cy="210978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8D96B53-586F-483E-B419-FC1A1E540D6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899382" y="3140100"/>
            <a:ext cx="1263651" cy="12636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F2089535-B61B-4BD2-AF9B-75B7F8A0279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690954" y="5248275"/>
            <a:ext cx="4207342" cy="2109788"/>
          </a:xfrm>
          <a:prstGeom prst="rect">
            <a:avLst/>
          </a:prstGeom>
          <a:solidFill>
            <a:schemeClr val="bg2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8">
            <a:extLst>
              <a:ext uri="{FF2B5EF4-FFF2-40B4-BE49-F238E27FC236}">
                <a16:creationId xmlns:a16="http://schemas.microsoft.com/office/drawing/2014/main" id="{594D2B2E-F2D4-4691-B6FC-99DCB8F5BF9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899382" y="5661050"/>
            <a:ext cx="1263651" cy="12636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CE462B4-A915-4ADB-9CDA-C6F39D5967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332804" y="2727325"/>
            <a:ext cx="4207342" cy="2109788"/>
          </a:xfrm>
          <a:prstGeom prst="rect">
            <a:avLst/>
          </a:prstGeom>
          <a:solidFill>
            <a:schemeClr val="bg2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7" name="Symbol zastępczy obrazu 8">
            <a:extLst>
              <a:ext uri="{FF2B5EF4-FFF2-40B4-BE49-F238E27FC236}">
                <a16:creationId xmlns:a16="http://schemas.microsoft.com/office/drawing/2014/main" id="{90A4BD5F-83DE-4BE3-9711-F69A2125D68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541232" y="3140100"/>
            <a:ext cx="1263651" cy="12636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8" name="Symbol zastępczy tekstu 7">
            <a:extLst>
              <a:ext uri="{FF2B5EF4-FFF2-40B4-BE49-F238E27FC236}">
                <a16:creationId xmlns:a16="http://schemas.microsoft.com/office/drawing/2014/main" id="{4316B9E4-E6F8-4953-8DCB-86BCD5AC596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332804" y="5248275"/>
            <a:ext cx="4207342" cy="2109788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Symbol zastępczy obrazu 8">
            <a:extLst>
              <a:ext uri="{FF2B5EF4-FFF2-40B4-BE49-F238E27FC236}">
                <a16:creationId xmlns:a16="http://schemas.microsoft.com/office/drawing/2014/main" id="{4533EBF1-0001-4BD3-BFFE-90179235A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541232" y="5661050"/>
            <a:ext cx="1263651" cy="12636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9118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ymbol zastępczy obrazu 25">
            <a:extLst>
              <a:ext uri="{FF2B5EF4-FFF2-40B4-BE49-F238E27FC236}">
                <a16:creationId xmlns:a16="http://schemas.microsoft.com/office/drawing/2014/main" id="{BBA72501-7DC1-429C-BBBD-8703BDB0B0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8281" y="1155217"/>
            <a:ext cx="8278079" cy="6417158"/>
          </a:xfrm>
          <a:custGeom>
            <a:avLst/>
            <a:gdLst>
              <a:gd name="connsiteX0" fmla="*/ 4470266 w 8278079"/>
              <a:gd name="connsiteY0" fmla="*/ 4386466 h 6417158"/>
              <a:gd name="connsiteX1" fmla="*/ 5789099 w 8278079"/>
              <a:gd name="connsiteY1" fmla="*/ 4386466 h 6417158"/>
              <a:gd name="connsiteX2" fmla="*/ 6296792 w 8278079"/>
              <a:gd name="connsiteY2" fmla="*/ 5401851 h 6417158"/>
              <a:gd name="connsiteX3" fmla="*/ 5789138 w 8278079"/>
              <a:gd name="connsiteY3" fmla="*/ 6417158 h 6417158"/>
              <a:gd name="connsiteX4" fmla="*/ 4470227 w 8278079"/>
              <a:gd name="connsiteY4" fmla="*/ 6417158 h 6417158"/>
              <a:gd name="connsiteX5" fmla="*/ 3962572 w 8278079"/>
              <a:gd name="connsiteY5" fmla="*/ 5401851 h 6417158"/>
              <a:gd name="connsiteX6" fmla="*/ 6451553 w 8278079"/>
              <a:gd name="connsiteY6" fmla="*/ 3285648 h 6417158"/>
              <a:gd name="connsiteX7" fmla="*/ 7770385 w 8278079"/>
              <a:gd name="connsiteY7" fmla="*/ 3285648 h 6417158"/>
              <a:gd name="connsiteX8" fmla="*/ 8278079 w 8278079"/>
              <a:gd name="connsiteY8" fmla="*/ 4301034 h 6417158"/>
              <a:gd name="connsiteX9" fmla="*/ 7770385 w 8278079"/>
              <a:gd name="connsiteY9" fmla="*/ 5316418 h 6417158"/>
              <a:gd name="connsiteX10" fmla="*/ 6451553 w 8278079"/>
              <a:gd name="connsiteY10" fmla="*/ 5316418 h 6417158"/>
              <a:gd name="connsiteX11" fmla="*/ 5943859 w 8278079"/>
              <a:gd name="connsiteY11" fmla="*/ 4301034 h 6417158"/>
              <a:gd name="connsiteX12" fmla="*/ 2488980 w 8278079"/>
              <a:gd name="connsiteY12" fmla="*/ 3285648 h 6417158"/>
              <a:gd name="connsiteX13" fmla="*/ 3807812 w 8278079"/>
              <a:gd name="connsiteY13" fmla="*/ 3285648 h 6417158"/>
              <a:gd name="connsiteX14" fmla="*/ 4315506 w 8278079"/>
              <a:gd name="connsiteY14" fmla="*/ 4301034 h 6417158"/>
              <a:gd name="connsiteX15" fmla="*/ 3807812 w 8278079"/>
              <a:gd name="connsiteY15" fmla="*/ 5316418 h 6417158"/>
              <a:gd name="connsiteX16" fmla="*/ 2488980 w 8278079"/>
              <a:gd name="connsiteY16" fmla="*/ 5316418 h 6417158"/>
              <a:gd name="connsiteX17" fmla="*/ 1981286 w 8278079"/>
              <a:gd name="connsiteY17" fmla="*/ 4301034 h 6417158"/>
              <a:gd name="connsiteX18" fmla="*/ 4470266 w 8278079"/>
              <a:gd name="connsiteY18" fmla="*/ 2193234 h 6417158"/>
              <a:gd name="connsiteX19" fmla="*/ 5789099 w 8278079"/>
              <a:gd name="connsiteY19" fmla="*/ 2193234 h 6417158"/>
              <a:gd name="connsiteX20" fmla="*/ 6296792 w 8278079"/>
              <a:gd name="connsiteY20" fmla="*/ 3208619 h 6417158"/>
              <a:gd name="connsiteX21" fmla="*/ 5789099 w 8278079"/>
              <a:gd name="connsiteY21" fmla="*/ 4224003 h 6417158"/>
              <a:gd name="connsiteX22" fmla="*/ 4470266 w 8278079"/>
              <a:gd name="connsiteY22" fmla="*/ 4224003 h 6417158"/>
              <a:gd name="connsiteX23" fmla="*/ 3962572 w 8278079"/>
              <a:gd name="connsiteY23" fmla="*/ 3208619 h 6417158"/>
              <a:gd name="connsiteX24" fmla="*/ 507694 w 8278079"/>
              <a:gd name="connsiteY24" fmla="*/ 2193234 h 6417158"/>
              <a:gd name="connsiteX25" fmla="*/ 1826527 w 8278079"/>
              <a:gd name="connsiteY25" fmla="*/ 2193234 h 6417158"/>
              <a:gd name="connsiteX26" fmla="*/ 2334219 w 8278079"/>
              <a:gd name="connsiteY26" fmla="*/ 3208619 h 6417158"/>
              <a:gd name="connsiteX27" fmla="*/ 1826527 w 8278079"/>
              <a:gd name="connsiteY27" fmla="*/ 4224003 h 6417158"/>
              <a:gd name="connsiteX28" fmla="*/ 507694 w 8278079"/>
              <a:gd name="connsiteY28" fmla="*/ 4224004 h 6417158"/>
              <a:gd name="connsiteX29" fmla="*/ 0 w 8278079"/>
              <a:gd name="connsiteY29" fmla="*/ 3208619 h 6417158"/>
              <a:gd name="connsiteX30" fmla="*/ 6451553 w 8278079"/>
              <a:gd name="connsiteY30" fmla="*/ 1092415 h 6417158"/>
              <a:gd name="connsiteX31" fmla="*/ 7770385 w 8278079"/>
              <a:gd name="connsiteY31" fmla="*/ 1092415 h 6417158"/>
              <a:gd name="connsiteX32" fmla="*/ 8278079 w 8278079"/>
              <a:gd name="connsiteY32" fmla="*/ 2107801 h 6417158"/>
              <a:gd name="connsiteX33" fmla="*/ 7770385 w 8278079"/>
              <a:gd name="connsiteY33" fmla="*/ 3123185 h 6417158"/>
              <a:gd name="connsiteX34" fmla="*/ 6451553 w 8278079"/>
              <a:gd name="connsiteY34" fmla="*/ 3123185 h 6417158"/>
              <a:gd name="connsiteX35" fmla="*/ 5943859 w 8278079"/>
              <a:gd name="connsiteY35" fmla="*/ 2107801 h 6417158"/>
              <a:gd name="connsiteX36" fmla="*/ 2488980 w 8278079"/>
              <a:gd name="connsiteY36" fmla="*/ 1092415 h 6417158"/>
              <a:gd name="connsiteX37" fmla="*/ 3807812 w 8278079"/>
              <a:gd name="connsiteY37" fmla="*/ 1092415 h 6417158"/>
              <a:gd name="connsiteX38" fmla="*/ 4315506 w 8278079"/>
              <a:gd name="connsiteY38" fmla="*/ 2107801 h 6417158"/>
              <a:gd name="connsiteX39" fmla="*/ 3807812 w 8278079"/>
              <a:gd name="connsiteY39" fmla="*/ 3123185 h 6417158"/>
              <a:gd name="connsiteX40" fmla="*/ 2488980 w 8278079"/>
              <a:gd name="connsiteY40" fmla="*/ 3123185 h 6417158"/>
              <a:gd name="connsiteX41" fmla="*/ 1981286 w 8278079"/>
              <a:gd name="connsiteY41" fmla="*/ 2107801 h 6417158"/>
              <a:gd name="connsiteX42" fmla="*/ 4470266 w 8278079"/>
              <a:gd name="connsiteY42" fmla="*/ 0 h 6417158"/>
              <a:gd name="connsiteX43" fmla="*/ 5789099 w 8278079"/>
              <a:gd name="connsiteY43" fmla="*/ 0 h 6417158"/>
              <a:gd name="connsiteX44" fmla="*/ 6296792 w 8278079"/>
              <a:gd name="connsiteY44" fmla="*/ 1015385 h 6417158"/>
              <a:gd name="connsiteX45" fmla="*/ 5789099 w 8278079"/>
              <a:gd name="connsiteY45" fmla="*/ 2030770 h 6417158"/>
              <a:gd name="connsiteX46" fmla="*/ 4470266 w 8278079"/>
              <a:gd name="connsiteY46" fmla="*/ 2030770 h 6417158"/>
              <a:gd name="connsiteX47" fmla="*/ 3962572 w 8278079"/>
              <a:gd name="connsiteY47" fmla="*/ 1015385 h 641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278079" h="6417158">
                <a:moveTo>
                  <a:pt x="4470266" y="4386466"/>
                </a:moveTo>
                <a:lnTo>
                  <a:pt x="5789099" y="4386466"/>
                </a:lnTo>
                <a:lnTo>
                  <a:pt x="6296792" y="5401851"/>
                </a:lnTo>
                <a:lnTo>
                  <a:pt x="5789138" y="6417158"/>
                </a:lnTo>
                <a:lnTo>
                  <a:pt x="4470227" y="6417158"/>
                </a:lnTo>
                <a:lnTo>
                  <a:pt x="3962572" y="5401851"/>
                </a:lnTo>
                <a:close/>
                <a:moveTo>
                  <a:pt x="6451553" y="3285648"/>
                </a:moveTo>
                <a:lnTo>
                  <a:pt x="7770385" y="3285648"/>
                </a:lnTo>
                <a:lnTo>
                  <a:pt x="8278079" y="4301034"/>
                </a:lnTo>
                <a:lnTo>
                  <a:pt x="7770385" y="5316418"/>
                </a:lnTo>
                <a:lnTo>
                  <a:pt x="6451553" y="5316418"/>
                </a:lnTo>
                <a:lnTo>
                  <a:pt x="5943859" y="4301034"/>
                </a:lnTo>
                <a:close/>
                <a:moveTo>
                  <a:pt x="2488980" y="3285648"/>
                </a:moveTo>
                <a:lnTo>
                  <a:pt x="3807812" y="3285648"/>
                </a:lnTo>
                <a:lnTo>
                  <a:pt x="4315506" y="4301034"/>
                </a:lnTo>
                <a:lnTo>
                  <a:pt x="3807812" y="5316418"/>
                </a:lnTo>
                <a:lnTo>
                  <a:pt x="2488980" y="5316418"/>
                </a:lnTo>
                <a:lnTo>
                  <a:pt x="1981286" y="4301034"/>
                </a:lnTo>
                <a:close/>
                <a:moveTo>
                  <a:pt x="4470266" y="2193234"/>
                </a:moveTo>
                <a:lnTo>
                  <a:pt x="5789099" y="2193234"/>
                </a:lnTo>
                <a:lnTo>
                  <a:pt x="6296792" y="3208619"/>
                </a:lnTo>
                <a:lnTo>
                  <a:pt x="5789099" y="4224003"/>
                </a:lnTo>
                <a:lnTo>
                  <a:pt x="4470266" y="4224003"/>
                </a:lnTo>
                <a:lnTo>
                  <a:pt x="3962572" y="3208619"/>
                </a:lnTo>
                <a:close/>
                <a:moveTo>
                  <a:pt x="507694" y="2193234"/>
                </a:moveTo>
                <a:lnTo>
                  <a:pt x="1826527" y="2193234"/>
                </a:lnTo>
                <a:lnTo>
                  <a:pt x="2334219" y="3208619"/>
                </a:lnTo>
                <a:lnTo>
                  <a:pt x="1826527" y="4224003"/>
                </a:lnTo>
                <a:lnTo>
                  <a:pt x="507694" y="4224004"/>
                </a:lnTo>
                <a:lnTo>
                  <a:pt x="0" y="3208619"/>
                </a:lnTo>
                <a:close/>
                <a:moveTo>
                  <a:pt x="6451553" y="1092415"/>
                </a:moveTo>
                <a:lnTo>
                  <a:pt x="7770385" y="1092415"/>
                </a:lnTo>
                <a:lnTo>
                  <a:pt x="8278079" y="2107801"/>
                </a:lnTo>
                <a:lnTo>
                  <a:pt x="7770385" y="3123185"/>
                </a:lnTo>
                <a:lnTo>
                  <a:pt x="6451553" y="3123185"/>
                </a:lnTo>
                <a:lnTo>
                  <a:pt x="5943859" y="2107801"/>
                </a:lnTo>
                <a:close/>
                <a:moveTo>
                  <a:pt x="2488980" y="1092415"/>
                </a:moveTo>
                <a:lnTo>
                  <a:pt x="3807812" y="1092415"/>
                </a:lnTo>
                <a:lnTo>
                  <a:pt x="4315506" y="2107801"/>
                </a:lnTo>
                <a:lnTo>
                  <a:pt x="3807812" y="3123185"/>
                </a:lnTo>
                <a:lnTo>
                  <a:pt x="2488980" y="3123185"/>
                </a:lnTo>
                <a:lnTo>
                  <a:pt x="1981286" y="2107801"/>
                </a:lnTo>
                <a:close/>
                <a:moveTo>
                  <a:pt x="4470266" y="0"/>
                </a:moveTo>
                <a:lnTo>
                  <a:pt x="5789099" y="0"/>
                </a:lnTo>
                <a:lnTo>
                  <a:pt x="6296792" y="1015385"/>
                </a:lnTo>
                <a:lnTo>
                  <a:pt x="5789099" y="2030770"/>
                </a:lnTo>
                <a:lnTo>
                  <a:pt x="4470266" y="2030770"/>
                </a:lnTo>
                <a:lnTo>
                  <a:pt x="3962572" y="101538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F99A944-642A-4640-A63A-2BB1350EF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50" y="0"/>
            <a:ext cx="6113464" cy="231342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A7272AFB-92BC-4C67-9313-45131BE3A0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8" name="Symbol zastępczy tekstu 27">
            <a:extLst>
              <a:ext uri="{FF2B5EF4-FFF2-40B4-BE49-F238E27FC236}">
                <a16:creationId xmlns:a16="http://schemas.microsoft.com/office/drawing/2014/main" id="{360BA1FD-EF3F-4394-A564-97562E557E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3650" y="2727325"/>
            <a:ext cx="3998913" cy="4845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3991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owy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69FEA4-3D45-4611-938D-E7AB3E26E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000" y="2537447"/>
            <a:ext cx="7592690" cy="4136333"/>
          </a:xfrm>
        </p:spPr>
        <p:txBody>
          <a:bodyPr anchor="b"/>
          <a:lstStyle>
            <a:lvl1pPr algn="l">
              <a:defRPr sz="3500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CD7B851-9374-470F-8A78-DB40BA034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000" y="6980305"/>
            <a:ext cx="7592690" cy="5787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sp>
        <p:nvSpPr>
          <p:cNvPr id="208" name="pole tekstowe 207">
            <a:extLst>
              <a:ext uri="{FF2B5EF4-FFF2-40B4-BE49-F238E27FC236}">
                <a16:creationId xmlns:a16="http://schemas.microsoft.com/office/drawing/2014/main" id="{6BFD35D4-8685-48FA-A657-69D7A35A7DEF}"/>
              </a:ext>
            </a:extLst>
          </p:cNvPr>
          <p:cNvSpPr txBox="1"/>
          <p:nvPr userDrawn="1"/>
        </p:nvSpPr>
        <p:spPr>
          <a:xfrm>
            <a:off x="7585868" y="-2057399"/>
            <a:ext cx="7585869" cy="15047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360000" tIns="360000" rIns="360000" bIns="360000" rtlCol="0" anchor="ctr" anchorCtr="0">
            <a:noAutofit/>
          </a:bodyPr>
          <a:lstStyle/>
          <a:p>
            <a:pPr algn="ctr"/>
            <a:r>
              <a:rPr lang="pl-PL" dirty="0">
                <a:solidFill>
                  <a:schemeClr val="accent3"/>
                </a:solidFill>
              </a:rPr>
              <a:t>Slajd tytułowy bez zdjęcia. Można użyć również jako slajd kończący z podziękowaniami.</a:t>
            </a:r>
            <a:endParaRPr lang="pl-PL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590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owy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37E62FFD-63C1-13B3-A132-103FAEDBDC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3"/>
            <a:ext cx="15171738" cy="853029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469FEA4-3D45-4611-938D-E7AB3E26E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000" y="2537447"/>
            <a:ext cx="7592690" cy="4136333"/>
          </a:xfrm>
        </p:spPr>
        <p:txBody>
          <a:bodyPr anchor="b"/>
          <a:lstStyle>
            <a:lvl1pPr algn="l">
              <a:defRPr sz="35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CD7B851-9374-470F-8A78-DB40BA034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000" y="6980305"/>
            <a:ext cx="7592690" cy="5787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341A80EF-C203-4535-987A-41F79809CC0E}"/>
              </a:ext>
            </a:extLst>
          </p:cNvPr>
          <p:cNvSpPr txBox="1"/>
          <p:nvPr userDrawn="1"/>
        </p:nvSpPr>
        <p:spPr>
          <a:xfrm>
            <a:off x="828000" y="7612721"/>
            <a:ext cx="3410898" cy="544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 defTabSz="589978">
              <a:lnSpc>
                <a:spcPct val="90000"/>
              </a:lnSpc>
              <a:spcBef>
                <a:spcPts val="645"/>
              </a:spcBef>
              <a:buClr>
                <a:schemeClr val="accent1"/>
              </a:buClr>
              <a:buFont typeface="Arial" panose="020B0604020202020204" pitchFamily="34" charset="0"/>
              <a:buNone/>
              <a:tabLst>
                <a:tab pos="4129088" algn="l"/>
              </a:tabLst>
              <a:defRPr sz="2000">
                <a:solidFill>
                  <a:schemeClr val="bg1"/>
                </a:solidFill>
                <a:latin typeface="+mj-lt"/>
              </a:defRPr>
            </a:lvl1pPr>
            <a:lvl2pPr marL="294989" indent="0" algn="ctr" defTabSz="589978">
              <a:lnSpc>
                <a:spcPct val="90000"/>
              </a:lnSpc>
              <a:spcBef>
                <a:spcPts val="323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91"/>
            </a:lvl2pPr>
            <a:lvl3pPr marL="589978" indent="0" algn="ctr" defTabSz="589978">
              <a:lnSpc>
                <a:spcPct val="90000"/>
              </a:lnSpc>
              <a:spcBef>
                <a:spcPts val="323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161"/>
            </a:lvl3pPr>
            <a:lvl4pPr marL="884968" indent="0" algn="ctr" defTabSz="589978">
              <a:lnSpc>
                <a:spcPct val="90000"/>
              </a:lnSpc>
              <a:spcBef>
                <a:spcPts val="323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32"/>
            </a:lvl4pPr>
            <a:lvl5pPr marL="1179956" indent="0" algn="ctr" defTabSz="589978">
              <a:lnSpc>
                <a:spcPct val="90000"/>
              </a:lnSpc>
              <a:spcBef>
                <a:spcPts val="323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32"/>
            </a:lvl5pPr>
            <a:lvl6pPr marL="1474945" indent="0" algn="ctr" defTabSz="589978">
              <a:lnSpc>
                <a:spcPct val="90000"/>
              </a:lnSpc>
              <a:spcBef>
                <a:spcPts val="323"/>
              </a:spcBef>
              <a:buFont typeface="Arial" panose="020B0604020202020204" pitchFamily="34" charset="0"/>
              <a:buNone/>
              <a:defRPr sz="1032"/>
            </a:lvl6pPr>
            <a:lvl7pPr marL="1769934" indent="0" algn="ctr" defTabSz="589978">
              <a:lnSpc>
                <a:spcPct val="90000"/>
              </a:lnSpc>
              <a:spcBef>
                <a:spcPts val="323"/>
              </a:spcBef>
              <a:buFont typeface="Arial" panose="020B0604020202020204" pitchFamily="34" charset="0"/>
              <a:buNone/>
              <a:defRPr sz="1032"/>
            </a:lvl7pPr>
            <a:lvl8pPr marL="2064924" indent="0" algn="ctr" defTabSz="589978">
              <a:lnSpc>
                <a:spcPct val="90000"/>
              </a:lnSpc>
              <a:spcBef>
                <a:spcPts val="323"/>
              </a:spcBef>
              <a:buFont typeface="Arial" panose="020B0604020202020204" pitchFamily="34" charset="0"/>
              <a:buNone/>
              <a:defRPr sz="1032"/>
            </a:lvl8pPr>
            <a:lvl9pPr marL="2359913" indent="0" algn="ctr" defTabSz="589978">
              <a:lnSpc>
                <a:spcPct val="90000"/>
              </a:lnSpc>
              <a:spcBef>
                <a:spcPts val="323"/>
              </a:spcBef>
              <a:buFont typeface="Arial" panose="020B0604020202020204" pitchFamily="34" charset="0"/>
              <a:buNone/>
              <a:defRPr sz="1032"/>
            </a:lvl9pPr>
          </a:lstStyle>
          <a:p>
            <a:pPr lvl="0"/>
            <a:r>
              <a:rPr lang="pl-PL" dirty="0">
                <a:solidFill>
                  <a:schemeClr val="accent1"/>
                </a:solidFill>
              </a:rPr>
              <a:t>cert.pl</a:t>
            </a:r>
          </a:p>
        </p:txBody>
      </p:sp>
      <p:sp>
        <p:nvSpPr>
          <p:cNvPr id="299" name="pole tekstowe 298">
            <a:extLst>
              <a:ext uri="{FF2B5EF4-FFF2-40B4-BE49-F238E27FC236}">
                <a16:creationId xmlns:a16="http://schemas.microsoft.com/office/drawing/2014/main" id="{35B4A991-4EA0-40C2-8516-0AC8171E48C4}"/>
              </a:ext>
            </a:extLst>
          </p:cNvPr>
          <p:cNvSpPr txBox="1"/>
          <p:nvPr userDrawn="1"/>
        </p:nvSpPr>
        <p:spPr>
          <a:xfrm>
            <a:off x="7585868" y="-2057399"/>
            <a:ext cx="7585869" cy="15047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360000" tIns="360000" rIns="360000" bIns="360000" rtlCol="0" anchor="ctr" anchorCtr="0">
            <a:noAutofit/>
          </a:bodyPr>
          <a:lstStyle/>
          <a:p>
            <a:pPr algn="ctr"/>
            <a:r>
              <a:rPr lang="pl-PL" dirty="0">
                <a:solidFill>
                  <a:schemeClr val="accent3"/>
                </a:solidFill>
              </a:rPr>
              <a:t>Slajd tytułowy bez zdjęcia. Można użyć również jako slajd kończący z podziękowaniami.</a:t>
            </a:r>
            <a:endParaRPr lang="pl-PL" sz="1400" dirty="0">
              <a:solidFill>
                <a:schemeClr val="accent3"/>
              </a:solidFill>
            </a:endParaRP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48308616-9715-43FB-B154-937BB8CBC5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1313" y="1253721"/>
            <a:ext cx="3968150" cy="102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33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z podziękowaniami_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E3B8506-1710-8EA8-C06D-A0B23B1305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3"/>
            <a:ext cx="15171738" cy="8530294"/>
          </a:xfrm>
          <a:prstGeom prst="rect">
            <a:avLst/>
          </a:prstGeom>
        </p:spPr>
      </p:pic>
      <p:sp>
        <p:nvSpPr>
          <p:cNvPr id="299" name="pole tekstowe 298">
            <a:extLst>
              <a:ext uri="{FF2B5EF4-FFF2-40B4-BE49-F238E27FC236}">
                <a16:creationId xmlns:a16="http://schemas.microsoft.com/office/drawing/2014/main" id="{35B4A991-4EA0-40C2-8516-0AC8171E48C4}"/>
              </a:ext>
            </a:extLst>
          </p:cNvPr>
          <p:cNvSpPr txBox="1"/>
          <p:nvPr userDrawn="1"/>
        </p:nvSpPr>
        <p:spPr>
          <a:xfrm>
            <a:off x="7585868" y="-2057399"/>
            <a:ext cx="7585869" cy="15047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360000" tIns="360000" rIns="360000" bIns="360000" rtlCol="0" anchor="ctr" anchorCtr="0">
            <a:noAutofit/>
          </a:bodyPr>
          <a:lstStyle/>
          <a:p>
            <a:pPr algn="ctr"/>
            <a:r>
              <a:rPr lang="pl-PL" dirty="0">
                <a:solidFill>
                  <a:schemeClr val="accent3"/>
                </a:solidFill>
              </a:rPr>
              <a:t>Slajd tytułowy bez zdjęcia. Można użyć również jako slajd kończący z podziękowaniami.</a:t>
            </a:r>
            <a:endParaRPr lang="pl-PL" sz="1400" dirty="0">
              <a:solidFill>
                <a:schemeClr val="accent3"/>
              </a:solidFill>
            </a:endParaRP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4FDF9187-8DAA-4548-B459-DC49B0D58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90252" y="937924"/>
            <a:ext cx="2230536" cy="574197"/>
          </a:xfrm>
          <a:prstGeom prst="rect">
            <a:avLst/>
          </a:prstGeom>
        </p:spPr>
      </p:pic>
      <p:sp>
        <p:nvSpPr>
          <p:cNvPr id="6" name="Tytuł 5">
            <a:extLst>
              <a:ext uri="{FF2B5EF4-FFF2-40B4-BE49-F238E27FC236}">
                <a16:creationId xmlns:a16="http://schemas.microsoft.com/office/drawing/2014/main" id="{D0CCB64D-F494-44AE-80A5-935D57119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8752" y="3421025"/>
            <a:ext cx="7146671" cy="4146607"/>
          </a:xfrm>
          <a:custGeom>
            <a:avLst/>
            <a:gdLst>
              <a:gd name="connsiteX0" fmla="*/ 0 w 7592690"/>
              <a:gd name="connsiteY0" fmla="*/ 0 h 4136333"/>
              <a:gd name="connsiteX1" fmla="*/ 7592690 w 7592690"/>
              <a:gd name="connsiteY1" fmla="*/ 0 h 4136333"/>
              <a:gd name="connsiteX2" fmla="*/ 7592690 w 7592690"/>
              <a:gd name="connsiteY2" fmla="*/ 2309001 h 4136333"/>
              <a:gd name="connsiteX3" fmla="*/ 5756819 w 7592690"/>
              <a:gd name="connsiteY3" fmla="*/ 4136333 h 4136333"/>
              <a:gd name="connsiteX4" fmla="*/ 0 w 7592690"/>
              <a:gd name="connsiteY4" fmla="*/ 4136333 h 4136333"/>
              <a:gd name="connsiteX0" fmla="*/ 0 w 7604349"/>
              <a:gd name="connsiteY0" fmla="*/ 0 h 4136333"/>
              <a:gd name="connsiteX1" fmla="*/ 7592690 w 7604349"/>
              <a:gd name="connsiteY1" fmla="*/ 0 h 4136333"/>
              <a:gd name="connsiteX2" fmla="*/ 7592690 w 7604349"/>
              <a:gd name="connsiteY2" fmla="*/ 2309001 h 4136333"/>
              <a:gd name="connsiteX3" fmla="*/ 7604349 w 7604349"/>
              <a:gd name="connsiteY3" fmla="*/ 4136333 h 4136333"/>
              <a:gd name="connsiteX4" fmla="*/ 0 w 7604349"/>
              <a:gd name="connsiteY4" fmla="*/ 4136333 h 4136333"/>
              <a:gd name="connsiteX5" fmla="*/ 0 w 7604349"/>
              <a:gd name="connsiteY5" fmla="*/ 0 h 4136333"/>
              <a:gd name="connsiteX0" fmla="*/ 4383781 w 7604349"/>
              <a:gd name="connsiteY0" fmla="*/ 0 h 4146607"/>
              <a:gd name="connsiteX1" fmla="*/ 7592690 w 7604349"/>
              <a:gd name="connsiteY1" fmla="*/ 10274 h 4146607"/>
              <a:gd name="connsiteX2" fmla="*/ 7592690 w 7604349"/>
              <a:gd name="connsiteY2" fmla="*/ 2319275 h 4146607"/>
              <a:gd name="connsiteX3" fmla="*/ 7604349 w 7604349"/>
              <a:gd name="connsiteY3" fmla="*/ 4146607 h 4146607"/>
              <a:gd name="connsiteX4" fmla="*/ 0 w 7604349"/>
              <a:gd name="connsiteY4" fmla="*/ 4146607 h 4146607"/>
              <a:gd name="connsiteX5" fmla="*/ 4383781 w 7604349"/>
              <a:gd name="connsiteY5" fmla="*/ 0 h 41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4349" h="4146607">
                <a:moveTo>
                  <a:pt x="4383781" y="0"/>
                </a:moveTo>
                <a:lnTo>
                  <a:pt x="7592690" y="10274"/>
                </a:lnTo>
                <a:lnTo>
                  <a:pt x="7592690" y="2319275"/>
                </a:lnTo>
                <a:cubicBezTo>
                  <a:pt x="7596576" y="2928386"/>
                  <a:pt x="7600463" y="3537496"/>
                  <a:pt x="7604349" y="4146607"/>
                </a:cubicBezTo>
                <a:lnTo>
                  <a:pt x="0" y="4146607"/>
                </a:lnTo>
                <a:lnTo>
                  <a:pt x="4383781" y="0"/>
                </a:ln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algn="r">
              <a:defRPr sz="3500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09301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z podziękowaniami_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7E0A9ED-5868-6C6A-104C-2B18C39F47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3"/>
            <a:ext cx="15171738" cy="8530294"/>
          </a:xfrm>
          <a:prstGeom prst="rect">
            <a:avLst/>
          </a:prstGeom>
        </p:spPr>
      </p:pic>
      <p:sp>
        <p:nvSpPr>
          <p:cNvPr id="299" name="pole tekstowe 298">
            <a:extLst>
              <a:ext uri="{FF2B5EF4-FFF2-40B4-BE49-F238E27FC236}">
                <a16:creationId xmlns:a16="http://schemas.microsoft.com/office/drawing/2014/main" id="{35B4A991-4EA0-40C2-8516-0AC8171E48C4}"/>
              </a:ext>
            </a:extLst>
          </p:cNvPr>
          <p:cNvSpPr txBox="1"/>
          <p:nvPr userDrawn="1"/>
        </p:nvSpPr>
        <p:spPr>
          <a:xfrm>
            <a:off x="7585868" y="-2057399"/>
            <a:ext cx="7585869" cy="15047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360000" tIns="360000" rIns="360000" bIns="360000" rtlCol="0" anchor="ctr" anchorCtr="0">
            <a:noAutofit/>
          </a:bodyPr>
          <a:lstStyle/>
          <a:p>
            <a:pPr algn="ctr"/>
            <a:r>
              <a:rPr lang="pl-PL" dirty="0">
                <a:solidFill>
                  <a:schemeClr val="accent3"/>
                </a:solidFill>
              </a:rPr>
              <a:t>Slajd tytułowy bez zdjęcia. Można użyć również jako slajd kończący z podziękowaniami.</a:t>
            </a:r>
            <a:endParaRPr lang="pl-PL" sz="1400" dirty="0">
              <a:solidFill>
                <a:schemeClr val="accent3"/>
              </a:solidFill>
            </a:endParaRP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435C981F-F7A6-4EE2-AA0C-9E6DA9C90F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12951" y="920938"/>
            <a:ext cx="2307837" cy="594097"/>
          </a:xfrm>
          <a:prstGeom prst="rect">
            <a:avLst/>
          </a:prstGeom>
        </p:spPr>
      </p:pic>
      <p:sp>
        <p:nvSpPr>
          <p:cNvPr id="6" name="Tytuł 5">
            <a:extLst>
              <a:ext uri="{FF2B5EF4-FFF2-40B4-BE49-F238E27FC236}">
                <a16:creationId xmlns:a16="http://schemas.microsoft.com/office/drawing/2014/main" id="{865036CF-4D6B-47D2-BF18-5C1F9BBAC2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8752" y="3421025"/>
            <a:ext cx="7146671" cy="4146607"/>
          </a:xfrm>
          <a:custGeom>
            <a:avLst/>
            <a:gdLst>
              <a:gd name="connsiteX0" fmla="*/ 0 w 7592690"/>
              <a:gd name="connsiteY0" fmla="*/ 0 h 4136333"/>
              <a:gd name="connsiteX1" fmla="*/ 7592690 w 7592690"/>
              <a:gd name="connsiteY1" fmla="*/ 0 h 4136333"/>
              <a:gd name="connsiteX2" fmla="*/ 7592690 w 7592690"/>
              <a:gd name="connsiteY2" fmla="*/ 2309001 h 4136333"/>
              <a:gd name="connsiteX3" fmla="*/ 5756819 w 7592690"/>
              <a:gd name="connsiteY3" fmla="*/ 4136333 h 4136333"/>
              <a:gd name="connsiteX4" fmla="*/ 0 w 7592690"/>
              <a:gd name="connsiteY4" fmla="*/ 4136333 h 4136333"/>
              <a:gd name="connsiteX0" fmla="*/ 0 w 7604349"/>
              <a:gd name="connsiteY0" fmla="*/ 0 h 4136333"/>
              <a:gd name="connsiteX1" fmla="*/ 7592690 w 7604349"/>
              <a:gd name="connsiteY1" fmla="*/ 0 h 4136333"/>
              <a:gd name="connsiteX2" fmla="*/ 7592690 w 7604349"/>
              <a:gd name="connsiteY2" fmla="*/ 2309001 h 4136333"/>
              <a:gd name="connsiteX3" fmla="*/ 7604349 w 7604349"/>
              <a:gd name="connsiteY3" fmla="*/ 4136333 h 4136333"/>
              <a:gd name="connsiteX4" fmla="*/ 0 w 7604349"/>
              <a:gd name="connsiteY4" fmla="*/ 4136333 h 4136333"/>
              <a:gd name="connsiteX5" fmla="*/ 0 w 7604349"/>
              <a:gd name="connsiteY5" fmla="*/ 0 h 4136333"/>
              <a:gd name="connsiteX0" fmla="*/ 4383781 w 7604349"/>
              <a:gd name="connsiteY0" fmla="*/ 0 h 4146607"/>
              <a:gd name="connsiteX1" fmla="*/ 7592690 w 7604349"/>
              <a:gd name="connsiteY1" fmla="*/ 10274 h 4146607"/>
              <a:gd name="connsiteX2" fmla="*/ 7592690 w 7604349"/>
              <a:gd name="connsiteY2" fmla="*/ 2319275 h 4146607"/>
              <a:gd name="connsiteX3" fmla="*/ 7604349 w 7604349"/>
              <a:gd name="connsiteY3" fmla="*/ 4146607 h 4146607"/>
              <a:gd name="connsiteX4" fmla="*/ 0 w 7604349"/>
              <a:gd name="connsiteY4" fmla="*/ 4146607 h 4146607"/>
              <a:gd name="connsiteX5" fmla="*/ 4383781 w 7604349"/>
              <a:gd name="connsiteY5" fmla="*/ 0 h 41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4349" h="4146607">
                <a:moveTo>
                  <a:pt x="4383781" y="0"/>
                </a:moveTo>
                <a:lnTo>
                  <a:pt x="7592690" y="10274"/>
                </a:lnTo>
                <a:lnTo>
                  <a:pt x="7592690" y="2319275"/>
                </a:lnTo>
                <a:cubicBezTo>
                  <a:pt x="7596576" y="2928386"/>
                  <a:pt x="7600463" y="3537496"/>
                  <a:pt x="7604349" y="4146607"/>
                </a:cubicBezTo>
                <a:lnTo>
                  <a:pt x="0" y="4146607"/>
                </a:lnTo>
                <a:lnTo>
                  <a:pt x="4383781" y="0"/>
                </a:ln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algn="r">
              <a:defRPr sz="350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58961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djęcie bez tekstu_dark">
    <p:bg>
      <p:bgPr>
        <a:solidFill>
          <a:srgbClr val="212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a 9">
            <a:extLst>
              <a:ext uri="{FF2B5EF4-FFF2-40B4-BE49-F238E27FC236}">
                <a16:creationId xmlns:a16="http://schemas.microsoft.com/office/drawing/2014/main" id="{20AF4F10-2F4A-4493-BC6B-56781DA0B5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2953" t="31122"/>
          <a:stretch>
            <a:fillRect/>
          </a:stretch>
        </p:blipFill>
        <p:spPr>
          <a:xfrm>
            <a:off x="0" y="0"/>
            <a:ext cx="5955636" cy="5887452"/>
          </a:xfrm>
          <a:custGeom>
            <a:avLst/>
            <a:gdLst>
              <a:gd name="connsiteX0" fmla="*/ 0 w 5955636"/>
              <a:gd name="connsiteY0" fmla="*/ 0 h 5887452"/>
              <a:gd name="connsiteX1" fmla="*/ 5955636 w 5955636"/>
              <a:gd name="connsiteY1" fmla="*/ 0 h 5887452"/>
              <a:gd name="connsiteX2" fmla="*/ 5955636 w 5955636"/>
              <a:gd name="connsiteY2" fmla="*/ 5887452 h 5887452"/>
              <a:gd name="connsiteX3" fmla="*/ 0 w 5955636"/>
              <a:gd name="connsiteY3" fmla="*/ 5887452 h 5887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5636" h="5887452">
                <a:moveTo>
                  <a:pt x="0" y="0"/>
                </a:moveTo>
                <a:lnTo>
                  <a:pt x="5955636" y="0"/>
                </a:lnTo>
                <a:lnTo>
                  <a:pt x="5955636" y="5887452"/>
                </a:lnTo>
                <a:lnTo>
                  <a:pt x="0" y="5887452"/>
                </a:lnTo>
                <a:close/>
              </a:path>
            </a:pathLst>
          </a:cu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B7D52D3-E42E-4D30-9D9B-97F527D0BE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7203">
            <a:off x="709887" y="2204636"/>
            <a:ext cx="2884522" cy="3243639"/>
          </a:xfrm>
          <a:prstGeom prst="rect">
            <a:avLst/>
          </a:prstGeom>
        </p:spPr>
      </p:pic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D7325D85-5F7B-446D-BFB3-ADE396D4C5A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5171738" cy="8534400"/>
          </a:xfrm>
          <a:custGeom>
            <a:avLst/>
            <a:gdLst>
              <a:gd name="connsiteX0" fmla="*/ 8035972 w 15120368"/>
              <a:gd name="connsiteY0" fmla="*/ 0 h 8435285"/>
              <a:gd name="connsiteX1" fmla="*/ 15120368 w 15120368"/>
              <a:gd name="connsiteY1" fmla="*/ 0 h 8435285"/>
              <a:gd name="connsiteX2" fmla="*/ 15120368 w 15120368"/>
              <a:gd name="connsiteY2" fmla="*/ 3439639 h 8435285"/>
              <a:gd name="connsiteX3" fmla="*/ 10124745 w 15120368"/>
              <a:gd name="connsiteY3" fmla="*/ 8435285 h 8435285"/>
              <a:gd name="connsiteX4" fmla="*/ 0 w 15120368"/>
              <a:gd name="connsiteY4" fmla="*/ 8435285 h 8435285"/>
              <a:gd name="connsiteX5" fmla="*/ 7730258 w 15120368"/>
              <a:gd name="connsiteY5" fmla="*/ 706484 h 8435285"/>
              <a:gd name="connsiteX6" fmla="*/ 8031364 w 15120368"/>
              <a:gd name="connsiteY6" fmla="*/ 107724 h 843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20368" h="8435285">
                <a:moveTo>
                  <a:pt x="8035972" y="0"/>
                </a:moveTo>
                <a:lnTo>
                  <a:pt x="15120368" y="0"/>
                </a:lnTo>
                <a:lnTo>
                  <a:pt x="15120368" y="3439639"/>
                </a:lnTo>
                <a:lnTo>
                  <a:pt x="10124745" y="8435285"/>
                </a:lnTo>
                <a:lnTo>
                  <a:pt x="0" y="8435285"/>
                </a:lnTo>
                <a:lnTo>
                  <a:pt x="7730258" y="706484"/>
                </a:lnTo>
                <a:cubicBezTo>
                  <a:pt x="7898830" y="538259"/>
                  <a:pt x="7999191" y="327050"/>
                  <a:pt x="8031364" y="10772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548726B-D082-E110-9401-86F1D40821DE}"/>
              </a:ext>
            </a:extLst>
          </p:cNvPr>
          <p:cNvSpPr txBox="1"/>
          <p:nvPr userDrawn="1"/>
        </p:nvSpPr>
        <p:spPr>
          <a:xfrm>
            <a:off x="7585868" y="-2057399"/>
            <a:ext cx="7585869" cy="15047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360000" tIns="360000" rIns="360000" bIns="360000" rtlCol="0" anchor="ctr" anchorCtr="0">
            <a:noAutofit/>
          </a:bodyPr>
          <a:lstStyle/>
          <a:p>
            <a:pPr algn="ctr"/>
            <a:r>
              <a:rPr lang="pl-PL" dirty="0">
                <a:solidFill>
                  <a:schemeClr val="accent3"/>
                </a:solidFill>
              </a:rPr>
              <a:t>Slajd ze zdjęciem. Można użyć jako slajd pomiędzy tymi, gdzie jest dużo treści.</a:t>
            </a:r>
            <a:endParaRPr lang="pl-PL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48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4BFBE41-8C34-4F17-B3E3-E4A88809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49" y="0"/>
            <a:ext cx="12657333" cy="231342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9490525-C73D-4ED1-8B85-1D8E53421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20982" y="7572454"/>
            <a:ext cx="1250756" cy="961946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137" name="SIATKA ROBOCZA" hidden="1">
            <a:extLst>
              <a:ext uri="{FF2B5EF4-FFF2-40B4-BE49-F238E27FC236}">
                <a16:creationId xmlns:a16="http://schemas.microsoft.com/office/drawing/2014/main" id="{11ABA56A-8394-433D-80B9-4E8AF3425F62}"/>
              </a:ext>
            </a:extLst>
          </p:cNvPr>
          <p:cNvGrpSpPr/>
          <p:nvPr userDrawn="1"/>
        </p:nvGrpSpPr>
        <p:grpSpPr>
          <a:xfrm>
            <a:off x="0" y="0"/>
            <a:ext cx="15171738" cy="10089838"/>
            <a:chOff x="0" y="0"/>
            <a:chExt cx="15171738" cy="10089838"/>
          </a:xfrm>
        </p:grpSpPr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2CCA8CE0-7BF9-48E0-BEB5-F49BAF70C4F0}"/>
                </a:ext>
              </a:extLst>
            </p:cNvPr>
            <p:cNvSpPr/>
            <p:nvPr userDrawn="1"/>
          </p:nvSpPr>
          <p:spPr>
            <a:xfrm>
              <a:off x="207699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5253B10-BC10-4AF8-AF80-ADC627747B2B}"/>
                </a:ext>
              </a:extLst>
            </p:cNvPr>
            <p:cNvSpPr/>
            <p:nvPr userDrawn="1"/>
          </p:nvSpPr>
          <p:spPr>
            <a:xfrm>
              <a:off x="2736322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117BD7F2-6521-4D60-87C4-C3347A1491FE}"/>
                </a:ext>
              </a:extLst>
            </p:cNvPr>
            <p:cNvSpPr/>
            <p:nvPr userDrawn="1"/>
          </p:nvSpPr>
          <p:spPr>
            <a:xfrm>
              <a:off x="5264944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1" name="Prostokąt 60">
              <a:extLst>
                <a:ext uri="{FF2B5EF4-FFF2-40B4-BE49-F238E27FC236}">
                  <a16:creationId xmlns:a16="http://schemas.microsoft.com/office/drawing/2014/main" id="{E3DE8209-4FD9-4C12-8FFF-1E11B44045DB}"/>
                </a:ext>
              </a:extLst>
            </p:cNvPr>
            <p:cNvSpPr/>
            <p:nvPr userDrawn="1"/>
          </p:nvSpPr>
          <p:spPr>
            <a:xfrm>
              <a:off x="7793567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D51463E-3A24-497B-BCE5-5905E7032879}"/>
                </a:ext>
              </a:extLst>
            </p:cNvPr>
            <p:cNvSpPr/>
            <p:nvPr userDrawn="1"/>
          </p:nvSpPr>
          <p:spPr>
            <a:xfrm>
              <a:off x="10322190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3" name="Prostokąt 62">
              <a:extLst>
                <a:ext uri="{FF2B5EF4-FFF2-40B4-BE49-F238E27FC236}">
                  <a16:creationId xmlns:a16="http://schemas.microsoft.com/office/drawing/2014/main" id="{A5D9128A-DD9A-4FD9-959F-474A98C87A1B}"/>
                </a:ext>
              </a:extLst>
            </p:cNvPr>
            <p:cNvSpPr/>
            <p:nvPr userDrawn="1"/>
          </p:nvSpPr>
          <p:spPr>
            <a:xfrm>
              <a:off x="12850813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0580EA2D-9DB2-4409-B06F-5E4790C806C0}"/>
                </a:ext>
              </a:extLst>
            </p:cNvPr>
            <p:cNvSpPr/>
            <p:nvPr userDrawn="1"/>
          </p:nvSpPr>
          <p:spPr>
            <a:xfrm>
              <a:off x="207699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id="{720F1BF5-ED62-4928-A6DA-EFF82B015DB0}"/>
                </a:ext>
              </a:extLst>
            </p:cNvPr>
            <p:cNvSpPr/>
            <p:nvPr userDrawn="1"/>
          </p:nvSpPr>
          <p:spPr>
            <a:xfrm>
              <a:off x="2736322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6" name="Prostokąt 65">
              <a:extLst>
                <a:ext uri="{FF2B5EF4-FFF2-40B4-BE49-F238E27FC236}">
                  <a16:creationId xmlns:a16="http://schemas.microsoft.com/office/drawing/2014/main" id="{7001DBA1-6FB5-4280-A72A-ED9DF5F5C469}"/>
                </a:ext>
              </a:extLst>
            </p:cNvPr>
            <p:cNvSpPr/>
            <p:nvPr userDrawn="1"/>
          </p:nvSpPr>
          <p:spPr>
            <a:xfrm>
              <a:off x="5264944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7" name="Prostokąt 66">
              <a:extLst>
                <a:ext uri="{FF2B5EF4-FFF2-40B4-BE49-F238E27FC236}">
                  <a16:creationId xmlns:a16="http://schemas.microsoft.com/office/drawing/2014/main" id="{EE4807D1-5974-4676-8BE1-6CF207B8313D}"/>
                </a:ext>
              </a:extLst>
            </p:cNvPr>
            <p:cNvSpPr/>
            <p:nvPr userDrawn="1"/>
          </p:nvSpPr>
          <p:spPr>
            <a:xfrm>
              <a:off x="7793567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8" name="Prostokąt 67">
              <a:extLst>
                <a:ext uri="{FF2B5EF4-FFF2-40B4-BE49-F238E27FC236}">
                  <a16:creationId xmlns:a16="http://schemas.microsoft.com/office/drawing/2014/main" id="{08407F7C-10CD-438A-AEF6-65AC2816B1BA}"/>
                </a:ext>
              </a:extLst>
            </p:cNvPr>
            <p:cNvSpPr/>
            <p:nvPr userDrawn="1"/>
          </p:nvSpPr>
          <p:spPr>
            <a:xfrm>
              <a:off x="10322190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9" name="Prostokąt 68">
              <a:extLst>
                <a:ext uri="{FF2B5EF4-FFF2-40B4-BE49-F238E27FC236}">
                  <a16:creationId xmlns:a16="http://schemas.microsoft.com/office/drawing/2014/main" id="{D3E56796-CBDB-4313-9E8C-C4C204D533BC}"/>
                </a:ext>
              </a:extLst>
            </p:cNvPr>
            <p:cNvSpPr/>
            <p:nvPr userDrawn="1"/>
          </p:nvSpPr>
          <p:spPr>
            <a:xfrm>
              <a:off x="12850813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0" name="Prostokąt 69">
              <a:extLst>
                <a:ext uri="{FF2B5EF4-FFF2-40B4-BE49-F238E27FC236}">
                  <a16:creationId xmlns:a16="http://schemas.microsoft.com/office/drawing/2014/main" id="{602B9D2F-8D5D-4CFF-B5C9-BE4CF305CBA8}"/>
                </a:ext>
              </a:extLst>
            </p:cNvPr>
            <p:cNvSpPr/>
            <p:nvPr userDrawn="1"/>
          </p:nvSpPr>
          <p:spPr>
            <a:xfrm>
              <a:off x="207699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1" name="Prostokąt 70">
              <a:extLst>
                <a:ext uri="{FF2B5EF4-FFF2-40B4-BE49-F238E27FC236}">
                  <a16:creationId xmlns:a16="http://schemas.microsoft.com/office/drawing/2014/main" id="{1A1AC451-009E-49CF-94F8-DACDE743492D}"/>
                </a:ext>
              </a:extLst>
            </p:cNvPr>
            <p:cNvSpPr/>
            <p:nvPr userDrawn="1"/>
          </p:nvSpPr>
          <p:spPr>
            <a:xfrm>
              <a:off x="2736322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2" name="Prostokąt 71">
              <a:extLst>
                <a:ext uri="{FF2B5EF4-FFF2-40B4-BE49-F238E27FC236}">
                  <a16:creationId xmlns:a16="http://schemas.microsoft.com/office/drawing/2014/main" id="{E9955661-7923-4DDD-B533-55A55749B166}"/>
                </a:ext>
              </a:extLst>
            </p:cNvPr>
            <p:cNvSpPr/>
            <p:nvPr userDrawn="1"/>
          </p:nvSpPr>
          <p:spPr>
            <a:xfrm>
              <a:off x="5264944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3" name="Prostokąt 72">
              <a:extLst>
                <a:ext uri="{FF2B5EF4-FFF2-40B4-BE49-F238E27FC236}">
                  <a16:creationId xmlns:a16="http://schemas.microsoft.com/office/drawing/2014/main" id="{9CABCA59-04DA-4C0B-9B76-12FD4E21B173}"/>
                </a:ext>
              </a:extLst>
            </p:cNvPr>
            <p:cNvSpPr/>
            <p:nvPr userDrawn="1"/>
          </p:nvSpPr>
          <p:spPr>
            <a:xfrm>
              <a:off x="7793567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4" name="Prostokąt 73">
              <a:extLst>
                <a:ext uri="{FF2B5EF4-FFF2-40B4-BE49-F238E27FC236}">
                  <a16:creationId xmlns:a16="http://schemas.microsoft.com/office/drawing/2014/main" id="{D1C5F67F-BEA7-470A-A722-99B4103A8DB4}"/>
                </a:ext>
              </a:extLst>
            </p:cNvPr>
            <p:cNvSpPr/>
            <p:nvPr userDrawn="1"/>
          </p:nvSpPr>
          <p:spPr>
            <a:xfrm>
              <a:off x="10322190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5" name="Prostokąt 74">
              <a:extLst>
                <a:ext uri="{FF2B5EF4-FFF2-40B4-BE49-F238E27FC236}">
                  <a16:creationId xmlns:a16="http://schemas.microsoft.com/office/drawing/2014/main" id="{56BAC231-728B-4115-A8E1-5F7773232283}"/>
                </a:ext>
              </a:extLst>
            </p:cNvPr>
            <p:cNvSpPr/>
            <p:nvPr userDrawn="1"/>
          </p:nvSpPr>
          <p:spPr>
            <a:xfrm>
              <a:off x="12850813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0" name="Prostokąt 79">
              <a:extLst>
                <a:ext uri="{FF2B5EF4-FFF2-40B4-BE49-F238E27FC236}">
                  <a16:creationId xmlns:a16="http://schemas.microsoft.com/office/drawing/2014/main" id="{CF57516E-E79E-4B99-A017-958C165C0F90}"/>
                </a:ext>
              </a:extLst>
            </p:cNvPr>
            <p:cNvSpPr/>
            <p:nvPr userDrawn="1"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1" name="Prostokąt 80">
              <a:extLst>
                <a:ext uri="{FF2B5EF4-FFF2-40B4-BE49-F238E27FC236}">
                  <a16:creationId xmlns:a16="http://schemas.microsoft.com/office/drawing/2014/main" id="{788917AD-9A13-4F17-BEB5-5088C6B781FF}"/>
                </a:ext>
              </a:extLst>
            </p:cNvPr>
            <p:cNvSpPr/>
            <p:nvPr userDrawn="1"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2" name="Prostokąt 81">
              <a:extLst>
                <a:ext uri="{FF2B5EF4-FFF2-40B4-BE49-F238E27FC236}">
                  <a16:creationId xmlns:a16="http://schemas.microsoft.com/office/drawing/2014/main" id="{30FF82F2-B842-4300-90F7-612D90FCF896}"/>
                </a:ext>
              </a:extLst>
            </p:cNvPr>
            <p:cNvSpPr/>
            <p:nvPr userDrawn="1"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3" name="Prostokąt 82">
              <a:extLst>
                <a:ext uri="{FF2B5EF4-FFF2-40B4-BE49-F238E27FC236}">
                  <a16:creationId xmlns:a16="http://schemas.microsoft.com/office/drawing/2014/main" id="{D81E1851-E2D7-4F83-8ED6-06E41E2E1C6F}"/>
                </a:ext>
              </a:extLst>
            </p:cNvPr>
            <p:cNvSpPr/>
            <p:nvPr userDrawn="1"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4" name="Prostokąt 83">
              <a:extLst>
                <a:ext uri="{FF2B5EF4-FFF2-40B4-BE49-F238E27FC236}">
                  <a16:creationId xmlns:a16="http://schemas.microsoft.com/office/drawing/2014/main" id="{874AA683-AC1F-4B87-8591-B79B86187E7B}"/>
                </a:ext>
              </a:extLst>
            </p:cNvPr>
            <p:cNvSpPr/>
            <p:nvPr userDrawn="1"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5" name="Prostokąt 84">
              <a:extLst>
                <a:ext uri="{FF2B5EF4-FFF2-40B4-BE49-F238E27FC236}">
                  <a16:creationId xmlns:a16="http://schemas.microsoft.com/office/drawing/2014/main" id="{502110BA-246D-4CC1-9D25-EE7345CEE933}"/>
                </a:ext>
              </a:extLst>
            </p:cNvPr>
            <p:cNvSpPr/>
            <p:nvPr userDrawn="1"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6" name="Prostokąt 85">
              <a:extLst>
                <a:ext uri="{FF2B5EF4-FFF2-40B4-BE49-F238E27FC236}">
                  <a16:creationId xmlns:a16="http://schemas.microsoft.com/office/drawing/2014/main" id="{A375DA4A-DCAC-4513-8857-D96A1FA12D1E}"/>
                </a:ext>
              </a:extLst>
            </p:cNvPr>
            <p:cNvSpPr/>
            <p:nvPr userDrawn="1"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7" name="Prostokąt 86">
              <a:extLst>
                <a:ext uri="{FF2B5EF4-FFF2-40B4-BE49-F238E27FC236}">
                  <a16:creationId xmlns:a16="http://schemas.microsoft.com/office/drawing/2014/main" id="{2EF3E5F4-5AB7-446D-B19B-C29F9CCF804D}"/>
                </a:ext>
              </a:extLst>
            </p:cNvPr>
            <p:cNvSpPr/>
            <p:nvPr userDrawn="1"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8" name="Prostokąt 87">
              <a:extLst>
                <a:ext uri="{FF2B5EF4-FFF2-40B4-BE49-F238E27FC236}">
                  <a16:creationId xmlns:a16="http://schemas.microsoft.com/office/drawing/2014/main" id="{B4F555D0-12D4-4972-B25F-22F694D79132}"/>
                </a:ext>
              </a:extLst>
            </p:cNvPr>
            <p:cNvSpPr/>
            <p:nvPr userDrawn="1"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9" name="Prostokąt 88">
              <a:extLst>
                <a:ext uri="{FF2B5EF4-FFF2-40B4-BE49-F238E27FC236}">
                  <a16:creationId xmlns:a16="http://schemas.microsoft.com/office/drawing/2014/main" id="{D9E9CC98-BD41-4D1E-885F-81DF57709998}"/>
                </a:ext>
              </a:extLst>
            </p:cNvPr>
            <p:cNvSpPr/>
            <p:nvPr userDrawn="1"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0" name="Prostokąt 89">
              <a:extLst>
                <a:ext uri="{FF2B5EF4-FFF2-40B4-BE49-F238E27FC236}">
                  <a16:creationId xmlns:a16="http://schemas.microsoft.com/office/drawing/2014/main" id="{767039C8-7B7A-4DA7-A1BF-42C7FE7393FD}"/>
                </a:ext>
              </a:extLst>
            </p:cNvPr>
            <p:cNvSpPr/>
            <p:nvPr userDrawn="1"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1" name="Prostokąt 90">
              <a:extLst>
                <a:ext uri="{FF2B5EF4-FFF2-40B4-BE49-F238E27FC236}">
                  <a16:creationId xmlns:a16="http://schemas.microsoft.com/office/drawing/2014/main" id="{A486819B-29DD-46CF-BE16-C34E37FB497B}"/>
                </a:ext>
              </a:extLst>
            </p:cNvPr>
            <p:cNvSpPr/>
            <p:nvPr userDrawn="1"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2" name="Prostokąt 91">
              <a:extLst>
                <a:ext uri="{FF2B5EF4-FFF2-40B4-BE49-F238E27FC236}">
                  <a16:creationId xmlns:a16="http://schemas.microsoft.com/office/drawing/2014/main" id="{9E7D9411-6C82-46C7-B141-AF6D1E6FF265}"/>
                </a:ext>
              </a:extLst>
            </p:cNvPr>
            <p:cNvSpPr/>
            <p:nvPr userDrawn="1"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3" name="Prostokąt 92">
              <a:extLst>
                <a:ext uri="{FF2B5EF4-FFF2-40B4-BE49-F238E27FC236}">
                  <a16:creationId xmlns:a16="http://schemas.microsoft.com/office/drawing/2014/main" id="{A0A80F50-709D-41DF-ACEE-6DC0D9CE32A0}"/>
                </a:ext>
              </a:extLst>
            </p:cNvPr>
            <p:cNvSpPr/>
            <p:nvPr userDrawn="1"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4" name="Prostokąt 93">
              <a:extLst>
                <a:ext uri="{FF2B5EF4-FFF2-40B4-BE49-F238E27FC236}">
                  <a16:creationId xmlns:a16="http://schemas.microsoft.com/office/drawing/2014/main" id="{8B60287E-90D3-4C1C-9EAF-E10B7EF7B3C4}"/>
                </a:ext>
              </a:extLst>
            </p:cNvPr>
            <p:cNvSpPr/>
            <p:nvPr userDrawn="1"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5" name="Prostokąt 94">
              <a:extLst>
                <a:ext uri="{FF2B5EF4-FFF2-40B4-BE49-F238E27FC236}">
                  <a16:creationId xmlns:a16="http://schemas.microsoft.com/office/drawing/2014/main" id="{A23E7092-3514-4131-B0F4-D83FB0B6ECCD}"/>
                </a:ext>
              </a:extLst>
            </p:cNvPr>
            <p:cNvSpPr/>
            <p:nvPr userDrawn="1"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6" name="Prostokąt 95">
              <a:extLst>
                <a:ext uri="{FF2B5EF4-FFF2-40B4-BE49-F238E27FC236}">
                  <a16:creationId xmlns:a16="http://schemas.microsoft.com/office/drawing/2014/main" id="{7A3D935C-727E-44F9-A122-9200D6947F85}"/>
                </a:ext>
              </a:extLst>
            </p:cNvPr>
            <p:cNvSpPr/>
            <p:nvPr userDrawn="1"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7" name="Prostokąt 96">
              <a:extLst>
                <a:ext uri="{FF2B5EF4-FFF2-40B4-BE49-F238E27FC236}">
                  <a16:creationId xmlns:a16="http://schemas.microsoft.com/office/drawing/2014/main" id="{5ECD5EC1-172E-4A5E-8E1C-686204A227A0}"/>
                </a:ext>
              </a:extLst>
            </p:cNvPr>
            <p:cNvSpPr/>
            <p:nvPr userDrawn="1"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4" name="Prostokąt 103">
              <a:extLst>
                <a:ext uri="{FF2B5EF4-FFF2-40B4-BE49-F238E27FC236}">
                  <a16:creationId xmlns:a16="http://schemas.microsoft.com/office/drawing/2014/main" id="{76F9CF1B-DC17-4CFD-8EFB-B60E5ACC0AD3}"/>
                </a:ext>
              </a:extLst>
            </p:cNvPr>
            <p:cNvSpPr/>
            <p:nvPr userDrawn="1"/>
          </p:nvSpPr>
          <p:spPr>
            <a:xfrm>
              <a:off x="207699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5" name="Prostokąt 104">
              <a:extLst>
                <a:ext uri="{FF2B5EF4-FFF2-40B4-BE49-F238E27FC236}">
                  <a16:creationId xmlns:a16="http://schemas.microsoft.com/office/drawing/2014/main" id="{640FFBDB-9DBA-4C59-9150-C8F336483E7E}"/>
                </a:ext>
              </a:extLst>
            </p:cNvPr>
            <p:cNvSpPr/>
            <p:nvPr userDrawn="1"/>
          </p:nvSpPr>
          <p:spPr>
            <a:xfrm>
              <a:off x="2736322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6" name="Prostokąt 105">
              <a:extLst>
                <a:ext uri="{FF2B5EF4-FFF2-40B4-BE49-F238E27FC236}">
                  <a16:creationId xmlns:a16="http://schemas.microsoft.com/office/drawing/2014/main" id="{810CEE1F-C1B2-4C24-95C1-1C946EC01E18}"/>
                </a:ext>
              </a:extLst>
            </p:cNvPr>
            <p:cNvSpPr/>
            <p:nvPr userDrawn="1"/>
          </p:nvSpPr>
          <p:spPr>
            <a:xfrm>
              <a:off x="5264944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7" name="Prostokąt 106">
              <a:extLst>
                <a:ext uri="{FF2B5EF4-FFF2-40B4-BE49-F238E27FC236}">
                  <a16:creationId xmlns:a16="http://schemas.microsoft.com/office/drawing/2014/main" id="{B28D97B1-EC5E-4B4B-B671-17A3B90E2781}"/>
                </a:ext>
              </a:extLst>
            </p:cNvPr>
            <p:cNvSpPr/>
            <p:nvPr userDrawn="1"/>
          </p:nvSpPr>
          <p:spPr>
            <a:xfrm>
              <a:off x="7793567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8" name="Prostokąt 107">
              <a:extLst>
                <a:ext uri="{FF2B5EF4-FFF2-40B4-BE49-F238E27FC236}">
                  <a16:creationId xmlns:a16="http://schemas.microsoft.com/office/drawing/2014/main" id="{A9B885F6-31F9-4BB2-BA79-CFEA01BB1A56}"/>
                </a:ext>
              </a:extLst>
            </p:cNvPr>
            <p:cNvSpPr/>
            <p:nvPr userDrawn="1"/>
          </p:nvSpPr>
          <p:spPr>
            <a:xfrm>
              <a:off x="10322190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9" name="Prostokąt 108">
              <a:extLst>
                <a:ext uri="{FF2B5EF4-FFF2-40B4-BE49-F238E27FC236}">
                  <a16:creationId xmlns:a16="http://schemas.microsoft.com/office/drawing/2014/main" id="{38E29097-2C0C-4697-AAAF-B289F3A7C3C7}"/>
                </a:ext>
              </a:extLst>
            </p:cNvPr>
            <p:cNvSpPr/>
            <p:nvPr userDrawn="1"/>
          </p:nvSpPr>
          <p:spPr>
            <a:xfrm>
              <a:off x="12850813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0" name="Prostokąt 109">
              <a:extLst>
                <a:ext uri="{FF2B5EF4-FFF2-40B4-BE49-F238E27FC236}">
                  <a16:creationId xmlns:a16="http://schemas.microsoft.com/office/drawing/2014/main" id="{71A7745D-2B57-4436-80E6-837FC4DECF9E}"/>
                </a:ext>
              </a:extLst>
            </p:cNvPr>
            <p:cNvSpPr/>
            <p:nvPr userDrawn="1"/>
          </p:nvSpPr>
          <p:spPr>
            <a:xfrm>
              <a:off x="0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1" name="Prostokąt 110">
              <a:extLst>
                <a:ext uri="{FF2B5EF4-FFF2-40B4-BE49-F238E27FC236}">
                  <a16:creationId xmlns:a16="http://schemas.microsoft.com/office/drawing/2014/main" id="{6387388A-24F6-458D-B8CE-4EAD2583BB36}"/>
                </a:ext>
              </a:extLst>
            </p:cNvPr>
            <p:cNvSpPr/>
            <p:nvPr userDrawn="1"/>
          </p:nvSpPr>
          <p:spPr>
            <a:xfrm>
              <a:off x="2528623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2" name="Prostokąt 111">
              <a:extLst>
                <a:ext uri="{FF2B5EF4-FFF2-40B4-BE49-F238E27FC236}">
                  <a16:creationId xmlns:a16="http://schemas.microsoft.com/office/drawing/2014/main" id="{A0F29962-1EC7-4F62-B32E-EAE07F969A0C}"/>
                </a:ext>
              </a:extLst>
            </p:cNvPr>
            <p:cNvSpPr/>
            <p:nvPr userDrawn="1"/>
          </p:nvSpPr>
          <p:spPr>
            <a:xfrm>
              <a:off x="5057246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3" name="Prostokąt 112">
              <a:extLst>
                <a:ext uri="{FF2B5EF4-FFF2-40B4-BE49-F238E27FC236}">
                  <a16:creationId xmlns:a16="http://schemas.microsoft.com/office/drawing/2014/main" id="{8B6D2B7A-8168-4539-A379-92757CF5F40B}"/>
                </a:ext>
              </a:extLst>
            </p:cNvPr>
            <p:cNvSpPr/>
            <p:nvPr userDrawn="1"/>
          </p:nvSpPr>
          <p:spPr>
            <a:xfrm>
              <a:off x="7585869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4" name="Prostokąt 113">
              <a:extLst>
                <a:ext uri="{FF2B5EF4-FFF2-40B4-BE49-F238E27FC236}">
                  <a16:creationId xmlns:a16="http://schemas.microsoft.com/office/drawing/2014/main" id="{4EBC43A5-4B9F-46AA-8B0E-10B2ACC88E31}"/>
                </a:ext>
              </a:extLst>
            </p:cNvPr>
            <p:cNvSpPr/>
            <p:nvPr userDrawn="1"/>
          </p:nvSpPr>
          <p:spPr>
            <a:xfrm>
              <a:off x="10114492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5" name="Prostokąt 114">
              <a:extLst>
                <a:ext uri="{FF2B5EF4-FFF2-40B4-BE49-F238E27FC236}">
                  <a16:creationId xmlns:a16="http://schemas.microsoft.com/office/drawing/2014/main" id="{5A9D9D2F-798F-485C-89E0-E96A3315103A}"/>
                </a:ext>
              </a:extLst>
            </p:cNvPr>
            <p:cNvSpPr/>
            <p:nvPr userDrawn="1"/>
          </p:nvSpPr>
          <p:spPr>
            <a:xfrm>
              <a:off x="12643115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1AFA88A-4317-737B-5D8C-7ACA882F0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3650" y="2738285"/>
            <a:ext cx="12657332" cy="48293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7395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56" r:id="rId5"/>
    <p:sldLayoutId id="2147483657" r:id="rId6"/>
    <p:sldLayoutId id="2147483694" r:id="rId7"/>
    <p:sldLayoutId id="2147483696" r:id="rId8"/>
    <p:sldLayoutId id="2147483695" r:id="rId9"/>
    <p:sldLayoutId id="2147483698" r:id="rId10"/>
    <p:sldLayoutId id="2147483699" r:id="rId11"/>
    <p:sldLayoutId id="2147483655" r:id="rId12"/>
    <p:sldLayoutId id="2147483650" r:id="rId13"/>
    <p:sldLayoutId id="2147483652" r:id="rId14"/>
    <p:sldLayoutId id="2147483653" r:id="rId15"/>
    <p:sldLayoutId id="2147483658" r:id="rId16"/>
    <p:sldLayoutId id="2147483659" r:id="rId17"/>
    <p:sldLayoutId id="2147483660" r:id="rId18"/>
    <p:sldLayoutId id="2147483661" r:id="rId19"/>
    <p:sldLayoutId id="2147483662" r:id="rId20"/>
    <p:sldLayoutId id="2147483663" r:id="rId21"/>
    <p:sldLayoutId id="2147483664" r:id="rId22"/>
    <p:sldLayoutId id="2147483665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  <p:sldLayoutId id="2147483675" r:id="rId33"/>
    <p:sldLayoutId id="2147483676" r:id="rId34"/>
    <p:sldLayoutId id="2147483677" r:id="rId35"/>
    <p:sldLayoutId id="2147483678" r:id="rId36"/>
    <p:sldLayoutId id="2147483679" r:id="rId37"/>
    <p:sldLayoutId id="2147483680" r:id="rId38"/>
    <p:sldLayoutId id="2147483681" r:id="rId39"/>
    <p:sldLayoutId id="2147483684" r:id="rId40"/>
    <p:sldLayoutId id="2147483685" r:id="rId41"/>
    <p:sldLayoutId id="2147483687" r:id="rId42"/>
    <p:sldLayoutId id="2147483686" r:id="rId43"/>
    <p:sldLayoutId id="2147483688" r:id="rId44"/>
    <p:sldLayoutId id="2147483689" r:id="rId45"/>
    <p:sldLayoutId id="2147483683" r:id="rId46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Century Gothic" panose="020B0502020202020204" pitchFamily="34" charset="0"/>
        <a:buChar char="−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19138" indent="-4572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+mj-lt"/>
        <a:buAutoNum type="arabicPeriod"/>
        <a:defRPr sz="1800" b="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077913" indent="-35877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+mj-lt"/>
        <a:buAutoNum type="alphaLcPeriod"/>
        <a:defRPr sz="1800" b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435100" indent="-355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3"/>
        </a:buClr>
        <a:buFont typeface="Wingdings" panose="05000000000000000000" pitchFamily="2" charset="2"/>
        <a:buChar char="§"/>
        <a:defRPr sz="1800" b="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anose="05000000000000000000" pitchFamily="2" charset="2"/>
        <a:buNone/>
        <a:defRPr lang="pl-PL" sz="1800" kern="1200" dirty="0" smtClean="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5">
          <p15:clr>
            <a:srgbClr val="5ACBF0"/>
          </p15:clr>
        </p15:guide>
        <p15:guide id="2" orient="horz" pos="1452">
          <p15:clr>
            <a:srgbClr val="5ACBF0"/>
          </p15:clr>
        </p15:guide>
        <p15:guide id="3" orient="horz" pos="1589">
          <p15:clr>
            <a:srgbClr val="000000"/>
          </p15:clr>
        </p15:guide>
        <p15:guide id="4" orient="horz" pos="1718">
          <p15:clr>
            <a:srgbClr val="5ACBF0"/>
          </p15:clr>
        </p15:guide>
        <p15:guide id="5" orient="horz" pos="3047">
          <p15:clr>
            <a:srgbClr val="5ACBF0"/>
          </p15:clr>
        </p15:guide>
        <p15:guide id="6" orient="horz" pos="3177">
          <p15:clr>
            <a:srgbClr val="000000"/>
          </p15:clr>
        </p15:guide>
        <p15:guide id="7" orient="horz" pos="3309">
          <p15:clr>
            <a:srgbClr val="5ACBF0"/>
          </p15:clr>
        </p15:guide>
        <p15:guide id="8" orient="horz" pos="4635">
          <p15:clr>
            <a:srgbClr val="5ACBF0"/>
          </p15:clr>
        </p15:guide>
        <p15:guide id="9" orient="horz" pos="4767">
          <p15:clr>
            <a:srgbClr val="000000"/>
          </p15:clr>
        </p15:guide>
        <p15:guide id="11" orient="horz" pos="4901">
          <p15:clr>
            <a:srgbClr val="5ACBF0"/>
          </p15:clr>
        </p15:guide>
        <p15:guide id="12" pos="1722">
          <p15:clr>
            <a:srgbClr val="5ACBF0"/>
          </p15:clr>
        </p15:guide>
        <p15:guide id="13" pos="1463">
          <p15:clr>
            <a:srgbClr val="5ACBF0"/>
          </p15:clr>
        </p15:guide>
        <p15:guide id="14" pos="129">
          <p15:clr>
            <a:srgbClr val="5ACBF0"/>
          </p15:clr>
        </p15:guide>
        <p15:guide id="15" pos="4647">
          <p15:clr>
            <a:srgbClr val="5ACBF0"/>
          </p15:clr>
        </p15:guide>
        <p15:guide id="16" pos="3056">
          <p15:clr>
            <a:srgbClr val="5ACBF0"/>
          </p15:clr>
        </p15:guide>
        <p15:guide id="17" pos="3315">
          <p15:clr>
            <a:srgbClr val="5ACBF0"/>
          </p15:clr>
        </p15:guide>
        <p15:guide id="18" pos="1592">
          <p15:clr>
            <a:srgbClr val="000000"/>
          </p15:clr>
        </p15:guide>
        <p15:guide id="19" pos="3186">
          <p15:clr>
            <a:srgbClr val="000000"/>
          </p15:clr>
        </p15:guide>
        <p15:guide id="20" pos="4779">
          <p15:clr>
            <a:srgbClr val="000000"/>
          </p15:clr>
        </p15:guide>
        <p15:guide id="21" pos="4910">
          <p15:clr>
            <a:srgbClr val="5ACBF0"/>
          </p15:clr>
        </p15:guide>
        <p15:guide id="22" pos="6240">
          <p15:clr>
            <a:srgbClr val="5ACBF0"/>
          </p15:clr>
        </p15:guide>
        <p15:guide id="23" pos="6371">
          <p15:clr>
            <a:srgbClr val="000000"/>
          </p15:clr>
        </p15:guide>
        <p15:guide id="24" pos="6503">
          <p15:clr>
            <a:srgbClr val="5ACBF0"/>
          </p15:clr>
        </p15:guide>
        <p15:guide id="25" pos="7834">
          <p15:clr>
            <a:srgbClr val="5ACBF0"/>
          </p15:clr>
        </p15:guide>
        <p15:guide id="26" pos="7964">
          <p15:clr>
            <a:srgbClr val="000000"/>
          </p15:clr>
        </p15:guide>
        <p15:guide id="27" pos="8098">
          <p15:clr>
            <a:srgbClr val="5ACBF0"/>
          </p15:clr>
        </p15:guide>
        <p15:guide id="28" pos="9426">
          <p15:clr>
            <a:srgbClr val="5ACBF0"/>
          </p15:clr>
        </p15:guide>
        <p15:guide id="29" pos="796">
          <p15:clr>
            <a:srgbClr val="5ACBF0"/>
          </p15:clr>
        </p15:guide>
        <p15:guide id="30" pos="2392">
          <p15:clr>
            <a:srgbClr val="5ACBF0"/>
          </p15:clr>
        </p15:guide>
        <p15:guide id="31" pos="3990">
          <p15:clr>
            <a:srgbClr val="5ACBF0"/>
          </p15:clr>
        </p15:guide>
        <p15:guide id="32" pos="5586">
          <p15:clr>
            <a:srgbClr val="5ACBF0"/>
          </p15:clr>
        </p15:guide>
        <p15:guide id="33" pos="7170">
          <p15:clr>
            <a:srgbClr val="5ACBF0"/>
          </p15:clr>
        </p15:guide>
        <p15:guide id="34" pos="8769">
          <p15:clr>
            <a:srgbClr val="5ACBF0"/>
          </p15:clr>
        </p15:guide>
        <p15:guide id="35" orient="horz" pos="792">
          <p15:clr>
            <a:srgbClr val="5ACBF0"/>
          </p15:clr>
        </p15:guide>
        <p15:guide id="36" orient="horz" pos="2376">
          <p15:clr>
            <a:srgbClr val="5ACBF0"/>
          </p15:clr>
        </p15:guide>
        <p15:guide id="37" orient="horz" pos="3960">
          <p15:clr>
            <a:srgbClr val="5ACBF0"/>
          </p15:clr>
        </p15:guide>
        <p15:guide id="38" pos="9557">
          <p15:clr>
            <a:srgbClr val="5ACBF0"/>
          </p15:clr>
        </p15:guide>
        <p15:guide id="39" orient="horz">
          <p15:clr>
            <a:srgbClr val="5ACBF0"/>
          </p15:clr>
        </p15:guide>
        <p15:guide id="40" orient="horz" pos="5376">
          <p15:clr>
            <a:srgbClr val="5ACBF0"/>
          </p15:clr>
        </p15:guide>
        <p15:guide id="4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png"/><Relationship Id="rId7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sv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7.png"/><Relationship Id="rId7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8.png"/><Relationship Id="rId9" Type="http://schemas.openxmlformats.org/officeDocument/2006/relationships/image" Target="../media/image2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5.png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16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16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6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1C9B4784-AECF-4D13-4658-308C0DFA0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26594">
            <a:off x="-1301631" y="-705527"/>
            <a:ext cx="17775000" cy="9960454"/>
          </a:xfrm>
          <a:prstGeom prst="rect">
            <a:avLst/>
          </a:prstGeom>
        </p:spPr>
      </p:pic>
      <p:sp>
        <p:nvSpPr>
          <p:cNvPr id="13" name="Dowolny kształt: kształt 12">
            <a:extLst>
              <a:ext uri="{FF2B5EF4-FFF2-40B4-BE49-F238E27FC236}">
                <a16:creationId xmlns:a16="http://schemas.microsoft.com/office/drawing/2014/main" id="{040A776F-FEA4-92A2-1132-23258BBD624E}"/>
              </a:ext>
            </a:extLst>
          </p:cNvPr>
          <p:cNvSpPr/>
          <p:nvPr/>
        </p:nvSpPr>
        <p:spPr>
          <a:xfrm>
            <a:off x="0" y="0"/>
            <a:ext cx="15171738" cy="8534400"/>
          </a:xfrm>
          <a:custGeom>
            <a:avLst/>
            <a:gdLst>
              <a:gd name="connsiteX0" fmla="*/ 10651256 w 15171738"/>
              <a:gd name="connsiteY0" fmla="*/ 0 h 8534400"/>
              <a:gd name="connsiteX1" fmla="*/ 15171738 w 15171738"/>
              <a:gd name="connsiteY1" fmla="*/ 0 h 8534400"/>
              <a:gd name="connsiteX2" fmla="*/ 15171738 w 15171738"/>
              <a:gd name="connsiteY2" fmla="*/ 8534400 h 8534400"/>
              <a:gd name="connsiteX3" fmla="*/ 11320353 w 15171738"/>
              <a:gd name="connsiteY3" fmla="*/ 8534400 h 8534400"/>
              <a:gd name="connsiteX4" fmla="*/ 13776770 w 15171738"/>
              <a:gd name="connsiteY4" fmla="*/ 6077982 h 8534400"/>
              <a:gd name="connsiteX5" fmla="*/ 14116845 w 15171738"/>
              <a:gd name="connsiteY5" fmla="*/ 5258711 h 8534400"/>
              <a:gd name="connsiteX6" fmla="*/ 14116845 w 15171738"/>
              <a:gd name="connsiteY6" fmla="*/ 3944787 h 8534400"/>
              <a:gd name="connsiteX7" fmla="*/ 13776770 w 15171738"/>
              <a:gd name="connsiteY7" fmla="*/ 3125516 h 8534400"/>
              <a:gd name="connsiteX8" fmla="*/ 0 w 15171738"/>
              <a:gd name="connsiteY8" fmla="*/ 0 h 8534400"/>
              <a:gd name="connsiteX9" fmla="*/ 6114354 w 15171738"/>
              <a:gd name="connsiteY9" fmla="*/ 0 h 8534400"/>
              <a:gd name="connsiteX10" fmla="*/ 10383756 w 15171738"/>
              <a:gd name="connsiteY10" fmla="*/ 4269403 h 8534400"/>
              <a:gd name="connsiteX11" fmla="*/ 10383756 w 15171738"/>
              <a:gd name="connsiteY11" fmla="*/ 4941823 h 8534400"/>
              <a:gd name="connsiteX12" fmla="*/ 6791180 w 15171738"/>
              <a:gd name="connsiteY12" fmla="*/ 8534400 h 8534400"/>
              <a:gd name="connsiteX13" fmla="*/ 0 w 15171738"/>
              <a:gd name="connsiteY13" fmla="*/ 8534400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171738" h="8534400">
                <a:moveTo>
                  <a:pt x="10651256" y="0"/>
                </a:moveTo>
                <a:lnTo>
                  <a:pt x="15171738" y="0"/>
                </a:lnTo>
                <a:lnTo>
                  <a:pt x="15171738" y="8534400"/>
                </a:lnTo>
                <a:lnTo>
                  <a:pt x="11320353" y="8534400"/>
                </a:lnTo>
                <a:lnTo>
                  <a:pt x="13776770" y="6077982"/>
                </a:lnTo>
                <a:cubicBezTo>
                  <a:pt x="13962267" y="5892487"/>
                  <a:pt x="14116845" y="5521495"/>
                  <a:pt x="14116845" y="5258711"/>
                </a:cubicBezTo>
                <a:lnTo>
                  <a:pt x="14116845" y="3944787"/>
                </a:lnTo>
                <a:cubicBezTo>
                  <a:pt x="14116845" y="3682003"/>
                  <a:pt x="13962267" y="3311012"/>
                  <a:pt x="13776770" y="3125516"/>
                </a:cubicBezTo>
                <a:close/>
                <a:moveTo>
                  <a:pt x="0" y="0"/>
                </a:moveTo>
                <a:lnTo>
                  <a:pt x="6114354" y="0"/>
                </a:lnTo>
                <a:lnTo>
                  <a:pt x="10383756" y="4269403"/>
                </a:lnTo>
                <a:cubicBezTo>
                  <a:pt x="10569251" y="4454899"/>
                  <a:pt x="10569251" y="4756328"/>
                  <a:pt x="10383756" y="4941823"/>
                </a:cubicBezTo>
                <a:lnTo>
                  <a:pt x="6791180" y="8534400"/>
                </a:lnTo>
                <a:lnTo>
                  <a:pt x="0" y="85344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C49159D-CD75-4717-6FE2-EC7E711F1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000" y="916824"/>
            <a:ext cx="5858550" cy="4136333"/>
          </a:xfrm>
        </p:spPr>
        <p:txBody>
          <a:bodyPr/>
          <a:lstStyle/>
          <a:p>
            <a:r>
              <a:rPr lang="pl-PL" sz="4000" dirty="0">
                <a:solidFill>
                  <a:schemeClr val="bg1"/>
                </a:solidFill>
              </a:rPr>
              <a:t>CERT Polska</a:t>
            </a:r>
            <a:endParaRPr lang="pl-PL" sz="36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4109557-1C00-DFDD-F372-5648390FF8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000" y="5253038"/>
            <a:ext cx="7592690" cy="578760"/>
          </a:xfrm>
        </p:spPr>
        <p:txBody>
          <a:bodyPr/>
          <a:lstStyle/>
          <a:p>
            <a:r>
              <a:rPr lang="pl-PL" sz="1800" dirty="0">
                <a:solidFill>
                  <a:schemeClr val="accent3"/>
                </a:solidFill>
              </a:rPr>
              <a:t>Dbamy o bezpieczeństwo polskiego </a:t>
            </a:r>
            <a:r>
              <a:rPr lang="pl-PL" sz="1800" dirty="0" err="1">
                <a:solidFill>
                  <a:schemeClr val="accent3"/>
                </a:solidFill>
              </a:rPr>
              <a:t>internetu</a:t>
            </a:r>
            <a:endParaRPr lang="pl-PL" sz="1800" dirty="0">
              <a:solidFill>
                <a:schemeClr val="accent3"/>
              </a:solidFill>
            </a:endParaRPr>
          </a:p>
          <a:p>
            <a:endParaRPr lang="pl-PL" b="1" dirty="0"/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1D7A3CA7-E080-5C11-163B-38CFB6927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3632" y="880923"/>
            <a:ext cx="2091093" cy="538302"/>
          </a:xfrm>
          <a:prstGeom prst="rect">
            <a:avLst/>
          </a:prstGeom>
        </p:spPr>
      </p:pic>
      <p:sp>
        <p:nvSpPr>
          <p:cNvPr id="15" name="Dowolny kształt: kształt 14">
            <a:extLst>
              <a:ext uri="{FF2B5EF4-FFF2-40B4-BE49-F238E27FC236}">
                <a16:creationId xmlns:a16="http://schemas.microsoft.com/office/drawing/2014/main" id="{77AC112D-92C9-12C3-DC5B-3C8860EEA93C}"/>
              </a:ext>
            </a:extLst>
          </p:cNvPr>
          <p:cNvSpPr/>
          <p:nvPr/>
        </p:nvSpPr>
        <p:spPr>
          <a:xfrm>
            <a:off x="-9279936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sp>
        <p:nvSpPr>
          <p:cNvPr id="16" name="Tytuł 2">
            <a:extLst>
              <a:ext uri="{FF2B5EF4-FFF2-40B4-BE49-F238E27FC236}">
                <a16:creationId xmlns:a16="http://schemas.microsoft.com/office/drawing/2014/main" id="{3FBAE376-F3E3-E561-F939-6CF6AC2E448B}"/>
              </a:ext>
            </a:extLst>
          </p:cNvPr>
          <p:cNvSpPr txBox="1">
            <a:spLocks/>
          </p:cNvSpPr>
          <p:nvPr/>
        </p:nvSpPr>
        <p:spPr>
          <a:xfrm>
            <a:off x="-3700800" y="957028"/>
            <a:ext cx="3286800" cy="41363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dirty="0"/>
              <a:t>Kim Jesteśmy?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82675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12000" fill="hold"/>
                                        <p:tgtEl>
                                          <p:spTgt spid="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owolny kształt: kształt 26">
            <a:extLst>
              <a:ext uri="{FF2B5EF4-FFF2-40B4-BE49-F238E27FC236}">
                <a16:creationId xmlns:a16="http://schemas.microsoft.com/office/drawing/2014/main" id="{A9C9FF17-66CF-FAAF-8364-BE9CD94D6CF5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pic>
        <p:nvPicPr>
          <p:cNvPr id="24" name="Picture 8" descr="https://lh3.googleusercontent.com/JaKdP6ZgrjXGWqDZDou_oWRYK7eKIj9qgPGno-kc334bYSH5r8Rml5e9a2t-9JUzaIiMLOcYxE_Bv2WozCobj95NRp-ItagBBu0qSJX-SxGys2OX80WA83SRuqnLNJS97Zfw9eNAXnkU3lWRXFonYdbu=s2048">
            <a:extLst>
              <a:ext uri="{FF2B5EF4-FFF2-40B4-BE49-F238E27FC236}">
                <a16:creationId xmlns:a16="http://schemas.microsoft.com/office/drawing/2014/main" id="{6E61D647-0F04-F23C-96BC-2BD90A731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70" y="1748971"/>
            <a:ext cx="6476990" cy="503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91919BDB-1EE2-1FF5-4FCF-365388D17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999" y="909403"/>
            <a:ext cx="3598857" cy="413633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Co robimy</a:t>
            </a:r>
            <a:br>
              <a:rPr lang="pl-PL" sz="2800" dirty="0">
                <a:solidFill>
                  <a:schemeClr val="bg2"/>
                </a:solidFill>
              </a:rPr>
            </a:br>
            <a:r>
              <a:rPr lang="pl-PL" sz="2800" dirty="0">
                <a:solidFill>
                  <a:schemeClr val="bg2"/>
                </a:solidFill>
              </a:rPr>
              <a:t>i co nas motywuje?</a:t>
            </a:r>
            <a:endParaRPr lang="pl-PL" dirty="0">
              <a:solidFill>
                <a:schemeClr val="bg2"/>
              </a:solidFill>
            </a:endParaRPr>
          </a:p>
        </p:txBody>
      </p:sp>
      <p:pic>
        <p:nvPicPr>
          <p:cNvPr id="22" name="Picture 4" descr="https://lh3.googleusercontent.com/ce9JAg7N5_q01NuUpuIDsbevLQUK-8bFke4arpv5X-_UIbblKY5EcZyVRbS18iIsRhpIsovWHYqQnEI0h6W5gkZaER4_-NNxm_t_cqnvJHgEskMDQ6Ix8uM-C5RZvk-mAKFd9_3ROP2o_B75avaBAqhn=s2048">
            <a:extLst>
              <a:ext uri="{FF2B5EF4-FFF2-40B4-BE49-F238E27FC236}">
                <a16:creationId xmlns:a16="http://schemas.microsoft.com/office/drawing/2014/main" id="{CF13BECA-35D1-A90A-ED50-D90298053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516" y="7061043"/>
            <a:ext cx="6480944" cy="81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s://lh5.googleusercontent.com/WDNyFRALXFEon1gqQCUMuiuFMhKssCGTjoSJWAN-uKQWnNrRwPKxnglC3TxivDqlHgL9pCyHF1pHFADpdQEFDYlghTPuJrf4_JQwLsrppHI1GX-Eowh8sfXD_8eCpXtdyinXVNt7gaMHPyOlYSYYia3_=s2048">
            <a:extLst>
              <a:ext uri="{FF2B5EF4-FFF2-40B4-BE49-F238E27FC236}">
                <a16:creationId xmlns:a16="http://schemas.microsoft.com/office/drawing/2014/main" id="{7B666731-3381-4259-FBD7-23D592C9F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308" y="-1621995"/>
            <a:ext cx="6478558" cy="68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fika 24">
            <a:extLst>
              <a:ext uri="{FF2B5EF4-FFF2-40B4-BE49-F238E27FC236}">
                <a16:creationId xmlns:a16="http://schemas.microsoft.com/office/drawing/2014/main" id="{802B6B9F-FEA0-E44E-DD36-74BF61725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11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olny kształt: kształt 3">
            <a:extLst>
              <a:ext uri="{FF2B5EF4-FFF2-40B4-BE49-F238E27FC236}">
                <a16:creationId xmlns:a16="http://schemas.microsoft.com/office/drawing/2014/main" id="{B1F5C441-FCB3-FEAB-F09F-B3EE1A897614}"/>
              </a:ext>
            </a:extLst>
          </p:cNvPr>
          <p:cNvSpPr/>
          <p:nvPr/>
        </p:nvSpPr>
        <p:spPr>
          <a:xfrm>
            <a:off x="7057455" y="9647460"/>
            <a:ext cx="472568" cy="682638"/>
          </a:xfrm>
          <a:custGeom>
            <a:avLst/>
            <a:gdLst>
              <a:gd name="connsiteX0" fmla="*/ 0 w 472568"/>
              <a:gd name="connsiteY0" fmla="*/ 0 h 682638"/>
              <a:gd name="connsiteX1" fmla="*/ 472568 w 472568"/>
              <a:gd name="connsiteY1" fmla="*/ 0 h 682638"/>
              <a:gd name="connsiteX2" fmla="*/ 472568 w 472568"/>
              <a:gd name="connsiteY2" fmla="*/ 682638 h 682638"/>
              <a:gd name="connsiteX3" fmla="*/ 0 w 472568"/>
              <a:gd name="connsiteY3" fmla="*/ 682638 h 68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568" h="682638">
                <a:moveTo>
                  <a:pt x="0" y="0"/>
                </a:moveTo>
                <a:lnTo>
                  <a:pt x="472568" y="0"/>
                </a:lnTo>
                <a:lnTo>
                  <a:pt x="472568" y="682638"/>
                </a:lnTo>
                <a:lnTo>
                  <a:pt x="0" y="682638"/>
                </a:lnTo>
                <a:close/>
              </a:path>
            </a:pathLst>
          </a:custGeom>
          <a:solidFill>
            <a:schemeClr val="accent6">
              <a:lumMod val="50000"/>
              <a:alpha val="2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 dirty="0"/>
          </a:p>
        </p:txBody>
      </p:sp>
      <p:sp>
        <p:nvSpPr>
          <p:cNvPr id="5" name="Dowolny kształt: kształt 4">
            <a:extLst>
              <a:ext uri="{FF2B5EF4-FFF2-40B4-BE49-F238E27FC236}">
                <a16:creationId xmlns:a16="http://schemas.microsoft.com/office/drawing/2014/main" id="{5C2489AE-B3E4-926B-06E5-08B5F6FBE13E}"/>
              </a:ext>
            </a:extLst>
          </p:cNvPr>
          <p:cNvSpPr/>
          <p:nvPr/>
        </p:nvSpPr>
        <p:spPr>
          <a:xfrm>
            <a:off x="8464754" y="9647460"/>
            <a:ext cx="472568" cy="1097025"/>
          </a:xfrm>
          <a:custGeom>
            <a:avLst/>
            <a:gdLst>
              <a:gd name="connsiteX0" fmla="*/ 0 w 472568"/>
              <a:gd name="connsiteY0" fmla="*/ 0 h 1097025"/>
              <a:gd name="connsiteX1" fmla="*/ 472568 w 472568"/>
              <a:gd name="connsiteY1" fmla="*/ 0 h 1097025"/>
              <a:gd name="connsiteX2" fmla="*/ 472568 w 472568"/>
              <a:gd name="connsiteY2" fmla="*/ 1097025 h 1097025"/>
              <a:gd name="connsiteX3" fmla="*/ 0 w 472568"/>
              <a:gd name="connsiteY3" fmla="*/ 1097025 h 109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568" h="1097025">
                <a:moveTo>
                  <a:pt x="0" y="0"/>
                </a:moveTo>
                <a:lnTo>
                  <a:pt x="472568" y="0"/>
                </a:lnTo>
                <a:lnTo>
                  <a:pt x="472568" y="1097025"/>
                </a:lnTo>
                <a:lnTo>
                  <a:pt x="0" y="1097025"/>
                </a:lnTo>
                <a:close/>
              </a:path>
            </a:pathLst>
          </a:custGeom>
          <a:solidFill>
            <a:schemeClr val="accent6">
              <a:lumMod val="50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6" name="Dowolny kształt: kształt 5">
            <a:extLst>
              <a:ext uri="{FF2B5EF4-FFF2-40B4-BE49-F238E27FC236}">
                <a16:creationId xmlns:a16="http://schemas.microsoft.com/office/drawing/2014/main" id="{0496E2B4-AE7E-483C-E8BE-46258B94B484}"/>
              </a:ext>
            </a:extLst>
          </p:cNvPr>
          <p:cNvSpPr/>
          <p:nvPr/>
        </p:nvSpPr>
        <p:spPr>
          <a:xfrm>
            <a:off x="9863062" y="9647460"/>
            <a:ext cx="472568" cy="3103965"/>
          </a:xfrm>
          <a:custGeom>
            <a:avLst/>
            <a:gdLst>
              <a:gd name="connsiteX0" fmla="*/ 0 w 472568"/>
              <a:gd name="connsiteY0" fmla="*/ 0 h 3103965"/>
              <a:gd name="connsiteX1" fmla="*/ 472568 w 472568"/>
              <a:gd name="connsiteY1" fmla="*/ 0 h 3103965"/>
              <a:gd name="connsiteX2" fmla="*/ 472568 w 472568"/>
              <a:gd name="connsiteY2" fmla="*/ 3103966 h 3103965"/>
              <a:gd name="connsiteX3" fmla="*/ 0 w 472568"/>
              <a:gd name="connsiteY3" fmla="*/ 3103966 h 3103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568" h="3103965">
                <a:moveTo>
                  <a:pt x="0" y="0"/>
                </a:moveTo>
                <a:lnTo>
                  <a:pt x="472568" y="0"/>
                </a:lnTo>
                <a:lnTo>
                  <a:pt x="472568" y="3103966"/>
                </a:lnTo>
                <a:lnTo>
                  <a:pt x="0" y="3103966"/>
                </a:lnTo>
                <a:close/>
              </a:path>
            </a:pathLst>
          </a:custGeom>
          <a:solidFill>
            <a:schemeClr val="accent6">
              <a:lumMod val="50000"/>
              <a:alpha val="6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 dirty="0"/>
          </a:p>
        </p:txBody>
      </p:sp>
      <p:sp>
        <p:nvSpPr>
          <p:cNvPr id="7" name="Dowolny kształt: kształt 6">
            <a:extLst>
              <a:ext uri="{FF2B5EF4-FFF2-40B4-BE49-F238E27FC236}">
                <a16:creationId xmlns:a16="http://schemas.microsoft.com/office/drawing/2014/main" id="{78C650E8-9D5A-7FE5-4DD0-BFF08A103AEB}"/>
              </a:ext>
            </a:extLst>
          </p:cNvPr>
          <p:cNvSpPr/>
          <p:nvPr/>
        </p:nvSpPr>
        <p:spPr>
          <a:xfrm>
            <a:off x="11252014" y="9647460"/>
            <a:ext cx="472568" cy="4177835"/>
          </a:xfrm>
          <a:custGeom>
            <a:avLst/>
            <a:gdLst>
              <a:gd name="connsiteX0" fmla="*/ 0 w 472568"/>
              <a:gd name="connsiteY0" fmla="*/ 0 h 4177835"/>
              <a:gd name="connsiteX1" fmla="*/ 472568 w 472568"/>
              <a:gd name="connsiteY1" fmla="*/ 0 h 4177835"/>
              <a:gd name="connsiteX2" fmla="*/ 472568 w 472568"/>
              <a:gd name="connsiteY2" fmla="*/ 4177835 h 4177835"/>
              <a:gd name="connsiteX3" fmla="*/ 0 w 472568"/>
              <a:gd name="connsiteY3" fmla="*/ 4177835 h 417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568" h="4177835">
                <a:moveTo>
                  <a:pt x="0" y="0"/>
                </a:moveTo>
                <a:lnTo>
                  <a:pt x="472568" y="0"/>
                </a:lnTo>
                <a:lnTo>
                  <a:pt x="472568" y="4177835"/>
                </a:lnTo>
                <a:lnTo>
                  <a:pt x="0" y="4177835"/>
                </a:lnTo>
                <a:close/>
              </a:path>
            </a:pathLst>
          </a:custGeom>
          <a:solidFill>
            <a:schemeClr val="accent6">
              <a:lumMod val="50000"/>
              <a:alpha val="8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 dirty="0"/>
          </a:p>
        </p:txBody>
      </p:sp>
      <p:sp>
        <p:nvSpPr>
          <p:cNvPr id="8" name="Dowolny kształt: kształt 7">
            <a:extLst>
              <a:ext uri="{FF2B5EF4-FFF2-40B4-BE49-F238E27FC236}">
                <a16:creationId xmlns:a16="http://schemas.microsoft.com/office/drawing/2014/main" id="{9E4AC450-B619-C849-C8EB-D1E999531D63}"/>
              </a:ext>
            </a:extLst>
          </p:cNvPr>
          <p:cNvSpPr/>
          <p:nvPr/>
        </p:nvSpPr>
        <p:spPr>
          <a:xfrm>
            <a:off x="12687375" y="9647460"/>
            <a:ext cx="472568" cy="4645066"/>
          </a:xfrm>
          <a:custGeom>
            <a:avLst/>
            <a:gdLst>
              <a:gd name="connsiteX0" fmla="*/ 0 w 472568"/>
              <a:gd name="connsiteY0" fmla="*/ 0 h 4645066"/>
              <a:gd name="connsiteX1" fmla="*/ 472568 w 472568"/>
              <a:gd name="connsiteY1" fmla="*/ 0 h 4645066"/>
              <a:gd name="connsiteX2" fmla="*/ 472568 w 472568"/>
              <a:gd name="connsiteY2" fmla="*/ 4645066 h 4645066"/>
              <a:gd name="connsiteX3" fmla="*/ 0 w 472568"/>
              <a:gd name="connsiteY3" fmla="*/ 4645066 h 4645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568" h="4645066">
                <a:moveTo>
                  <a:pt x="0" y="0"/>
                </a:moveTo>
                <a:lnTo>
                  <a:pt x="472568" y="0"/>
                </a:lnTo>
                <a:lnTo>
                  <a:pt x="472568" y="4645066"/>
                </a:lnTo>
                <a:lnTo>
                  <a:pt x="0" y="464506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983D65A-4426-CF98-E3A6-C2027A843AB6}"/>
              </a:ext>
            </a:extLst>
          </p:cNvPr>
          <p:cNvSpPr/>
          <p:nvPr/>
        </p:nvSpPr>
        <p:spPr>
          <a:xfrm>
            <a:off x="6524364" y="7491413"/>
            <a:ext cx="7374845" cy="12016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Dowolny kształt: kształt 26">
            <a:extLst>
              <a:ext uri="{FF2B5EF4-FFF2-40B4-BE49-F238E27FC236}">
                <a16:creationId xmlns:a16="http://schemas.microsoft.com/office/drawing/2014/main" id="{A9C9FF17-66CF-FAAF-8364-BE9CD94D6CF5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pic>
        <p:nvPicPr>
          <p:cNvPr id="24" name="Picture 8" descr="https://lh3.googleusercontent.com/JaKdP6ZgrjXGWqDZDou_oWRYK7eKIj9qgPGno-kc334bYSH5r8Rml5e9a2t-9JUzaIiMLOcYxE_Bv2WozCobj95NRp-ItagBBu0qSJX-SxGys2OX80WA83SRuqnLNJS97Zfw9eNAXnkU3lWRXFonYdbu=s2048">
            <a:extLst>
              <a:ext uri="{FF2B5EF4-FFF2-40B4-BE49-F238E27FC236}">
                <a16:creationId xmlns:a16="http://schemas.microsoft.com/office/drawing/2014/main" id="{6E61D647-0F04-F23C-96BC-2BD90A731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70" y="1748971"/>
            <a:ext cx="6476990" cy="503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91919BDB-1EE2-1FF5-4FCF-365388D17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999" y="909403"/>
            <a:ext cx="3598857" cy="413633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Co robimy</a:t>
            </a:r>
            <a:br>
              <a:rPr lang="pl-PL" sz="2800" dirty="0">
                <a:solidFill>
                  <a:schemeClr val="bg2"/>
                </a:solidFill>
              </a:rPr>
            </a:br>
            <a:r>
              <a:rPr lang="pl-PL" sz="2800" dirty="0">
                <a:solidFill>
                  <a:schemeClr val="bg2"/>
                </a:solidFill>
              </a:rPr>
              <a:t>i co nas motywuje?</a:t>
            </a:r>
            <a:endParaRPr lang="pl-PL" dirty="0">
              <a:solidFill>
                <a:schemeClr val="bg2"/>
              </a:solidFill>
            </a:endParaRPr>
          </a:p>
        </p:txBody>
      </p:sp>
      <p:pic>
        <p:nvPicPr>
          <p:cNvPr id="22" name="Picture 4" descr="https://lh3.googleusercontent.com/ce9JAg7N5_q01NuUpuIDsbevLQUK-8bFke4arpv5X-_UIbblKY5EcZyVRbS18iIsRhpIsovWHYqQnEI0h6W5gkZaER4_-NNxm_t_cqnvJHgEskMDQ6Ix8uM-C5RZvk-mAKFd9_3ROP2o_B75avaBAqhn=s2048">
            <a:extLst>
              <a:ext uri="{FF2B5EF4-FFF2-40B4-BE49-F238E27FC236}">
                <a16:creationId xmlns:a16="http://schemas.microsoft.com/office/drawing/2014/main" id="{CF13BECA-35D1-A90A-ED50-D90298053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516" y="7061043"/>
            <a:ext cx="6480944" cy="81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s://lh5.googleusercontent.com/WDNyFRALXFEon1gqQCUMuiuFMhKssCGTjoSJWAN-uKQWnNrRwPKxnglC3TxivDqlHgL9pCyHF1pHFADpdQEFDYlghTPuJrf4_JQwLsrppHI1GX-Eowh8sfXD_8eCpXtdyinXVNt7gaMHPyOlYSYYia3_=s2048">
            <a:extLst>
              <a:ext uri="{FF2B5EF4-FFF2-40B4-BE49-F238E27FC236}">
                <a16:creationId xmlns:a16="http://schemas.microsoft.com/office/drawing/2014/main" id="{7B666731-3381-4259-FBD7-23D592C9F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308" y="790882"/>
            <a:ext cx="6478558" cy="68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fika 24">
            <a:extLst>
              <a:ext uri="{FF2B5EF4-FFF2-40B4-BE49-F238E27FC236}">
                <a16:creationId xmlns:a16="http://schemas.microsoft.com/office/drawing/2014/main" id="{802B6B9F-FEA0-E44E-DD36-74BF61725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2" name="Tytuł 2">
            <a:extLst>
              <a:ext uri="{FF2B5EF4-FFF2-40B4-BE49-F238E27FC236}">
                <a16:creationId xmlns:a16="http://schemas.microsoft.com/office/drawing/2014/main" id="{A5B25168-F377-428C-5CF3-3897F1FD4D2B}"/>
              </a:ext>
            </a:extLst>
          </p:cNvPr>
          <p:cNvSpPr txBox="1">
            <a:spLocks/>
          </p:cNvSpPr>
          <p:nvPr/>
        </p:nvSpPr>
        <p:spPr>
          <a:xfrm>
            <a:off x="-4012858" y="858604"/>
            <a:ext cx="3598857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>
                <a:solidFill>
                  <a:schemeClr val="bg2"/>
                </a:solidFill>
              </a:rPr>
              <a:t>Obsługa incydentów – </a:t>
            </a:r>
            <a:r>
              <a:rPr lang="pl-PL" sz="2800" dirty="0">
                <a:solidFill>
                  <a:schemeClr val="bg2"/>
                </a:solidFill>
              </a:rPr>
              <a:t>główne ogniowo naszych działań</a:t>
            </a:r>
            <a:endParaRPr lang="pl-P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462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a 62">
            <a:extLst>
              <a:ext uri="{FF2B5EF4-FFF2-40B4-BE49-F238E27FC236}">
                <a16:creationId xmlns:a16="http://schemas.microsoft.com/office/drawing/2014/main" id="{54348118-1FF0-AEC0-FED0-B50DC96661F4}"/>
              </a:ext>
            </a:extLst>
          </p:cNvPr>
          <p:cNvGrpSpPr/>
          <p:nvPr/>
        </p:nvGrpSpPr>
        <p:grpSpPr>
          <a:xfrm>
            <a:off x="-4104952" y="1698980"/>
            <a:ext cx="7824565" cy="5458636"/>
            <a:chOff x="6203101" y="1698980"/>
            <a:chExt cx="7824565" cy="5458636"/>
          </a:xfrm>
        </p:grpSpPr>
        <p:sp>
          <p:nvSpPr>
            <p:cNvPr id="64" name="Dowolny kształt: kształt 63">
              <a:extLst>
                <a:ext uri="{FF2B5EF4-FFF2-40B4-BE49-F238E27FC236}">
                  <a16:creationId xmlns:a16="http://schemas.microsoft.com/office/drawing/2014/main" id="{5BDB33F1-6A12-A1C6-1F82-D72B4E5B366B}"/>
                </a:ext>
              </a:extLst>
            </p:cNvPr>
            <p:cNvSpPr/>
            <p:nvPr/>
          </p:nvSpPr>
          <p:spPr>
            <a:xfrm>
              <a:off x="6203101" y="1698980"/>
              <a:ext cx="7824459" cy="5458636"/>
            </a:xfrm>
            <a:custGeom>
              <a:avLst/>
              <a:gdLst>
                <a:gd name="connsiteX0" fmla="*/ 7496925 w 7824459"/>
                <a:gd name="connsiteY0" fmla="*/ 0 h 5458636"/>
                <a:gd name="connsiteX1" fmla="*/ 7824460 w 7824459"/>
                <a:gd name="connsiteY1" fmla="*/ 327535 h 5458636"/>
                <a:gd name="connsiteX2" fmla="*/ 7824460 w 7824459"/>
                <a:gd name="connsiteY2" fmla="*/ 5131102 h 5458636"/>
                <a:gd name="connsiteX3" fmla="*/ 7496925 w 7824459"/>
                <a:gd name="connsiteY3" fmla="*/ 5458637 h 5458636"/>
                <a:gd name="connsiteX4" fmla="*/ 327535 w 7824459"/>
                <a:gd name="connsiteY4" fmla="*/ 5458637 h 5458636"/>
                <a:gd name="connsiteX5" fmla="*/ 0 w 7824459"/>
                <a:gd name="connsiteY5" fmla="*/ 5131102 h 5458636"/>
                <a:gd name="connsiteX6" fmla="*/ 0 w 7824459"/>
                <a:gd name="connsiteY6" fmla="*/ 327535 h 5458636"/>
                <a:gd name="connsiteX7" fmla="*/ 327535 w 7824459"/>
                <a:gd name="connsiteY7" fmla="*/ 0 h 545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24459" h="5458636">
                  <a:moveTo>
                    <a:pt x="7496925" y="0"/>
                  </a:moveTo>
                  <a:cubicBezTo>
                    <a:pt x="7677818" y="0"/>
                    <a:pt x="7824460" y="146642"/>
                    <a:pt x="7824460" y="327535"/>
                  </a:cubicBezTo>
                  <a:lnTo>
                    <a:pt x="7824460" y="5131102"/>
                  </a:lnTo>
                  <a:cubicBezTo>
                    <a:pt x="7824460" y="5311995"/>
                    <a:pt x="7677818" y="5458637"/>
                    <a:pt x="7496925" y="5458637"/>
                  </a:cubicBezTo>
                  <a:lnTo>
                    <a:pt x="327535" y="5458637"/>
                  </a:lnTo>
                  <a:cubicBezTo>
                    <a:pt x="146642" y="5458637"/>
                    <a:pt x="0" y="5311995"/>
                    <a:pt x="0" y="5131102"/>
                  </a:cubicBezTo>
                  <a:lnTo>
                    <a:pt x="0" y="327535"/>
                  </a:lnTo>
                  <a:cubicBezTo>
                    <a:pt x="0" y="146643"/>
                    <a:pt x="146642" y="0"/>
                    <a:pt x="327535" y="0"/>
                  </a:cubicBezTo>
                  <a:close/>
                </a:path>
              </a:pathLst>
            </a:custGeom>
            <a:solidFill>
              <a:srgbClr val="C00000"/>
            </a:solidFill>
            <a:ln w="25400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5" name="Dowolny kształt: kształt 64">
              <a:extLst>
                <a:ext uri="{FF2B5EF4-FFF2-40B4-BE49-F238E27FC236}">
                  <a16:creationId xmlns:a16="http://schemas.microsoft.com/office/drawing/2014/main" id="{AF1B7E64-5713-A645-3D58-A55FB54438F6}"/>
                </a:ext>
              </a:extLst>
            </p:cNvPr>
            <p:cNvSpPr/>
            <p:nvPr/>
          </p:nvSpPr>
          <p:spPr>
            <a:xfrm>
              <a:off x="6203101" y="1698980"/>
              <a:ext cx="7824565" cy="657488"/>
            </a:xfrm>
            <a:custGeom>
              <a:avLst/>
              <a:gdLst>
                <a:gd name="connsiteX0" fmla="*/ 7824566 w 7824565"/>
                <a:gd name="connsiteY0" fmla="*/ 327535 h 657488"/>
                <a:gd name="connsiteX1" fmla="*/ 7824566 w 7824565"/>
                <a:gd name="connsiteY1" fmla="*/ 657489 h 657488"/>
                <a:gd name="connsiteX2" fmla="*/ 0 w 7824565"/>
                <a:gd name="connsiteY2" fmla="*/ 657489 h 657488"/>
                <a:gd name="connsiteX3" fmla="*/ 0 w 7824565"/>
                <a:gd name="connsiteY3" fmla="*/ 327535 h 657488"/>
                <a:gd name="connsiteX4" fmla="*/ 327535 w 7824565"/>
                <a:gd name="connsiteY4" fmla="*/ 0 h 657488"/>
                <a:gd name="connsiteX5" fmla="*/ 7496925 w 7824565"/>
                <a:gd name="connsiteY5" fmla="*/ 0 h 657488"/>
                <a:gd name="connsiteX6" fmla="*/ 7824566 w 7824565"/>
                <a:gd name="connsiteY6" fmla="*/ 327535 h 65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24565" h="657488">
                  <a:moveTo>
                    <a:pt x="7824566" y="327535"/>
                  </a:moveTo>
                  <a:lnTo>
                    <a:pt x="7824566" y="657489"/>
                  </a:lnTo>
                  <a:lnTo>
                    <a:pt x="0" y="657489"/>
                  </a:lnTo>
                  <a:lnTo>
                    <a:pt x="0" y="327535"/>
                  </a:lnTo>
                  <a:cubicBezTo>
                    <a:pt x="0" y="146681"/>
                    <a:pt x="146681" y="0"/>
                    <a:pt x="327535" y="0"/>
                  </a:cubicBezTo>
                  <a:lnTo>
                    <a:pt x="7496925" y="0"/>
                  </a:lnTo>
                  <a:cubicBezTo>
                    <a:pt x="7677884" y="0"/>
                    <a:pt x="7824566" y="146681"/>
                    <a:pt x="7824566" y="327535"/>
                  </a:cubicBezTo>
                  <a:close/>
                </a:path>
              </a:pathLst>
            </a:custGeom>
            <a:solidFill>
              <a:schemeClr val="bg2"/>
            </a:solidFill>
            <a:ln w="25400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pic>
          <p:nvPicPr>
            <p:cNvPr id="66" name="Google Shape;1337;p55">
              <a:extLst>
                <a:ext uri="{FF2B5EF4-FFF2-40B4-BE49-F238E27FC236}">
                  <a16:creationId xmlns:a16="http://schemas.microsoft.com/office/drawing/2014/main" id="{BEF786B6-206D-CCB2-BA1A-FF4927DB9EF4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248830" y="2607069"/>
              <a:ext cx="5858744" cy="4249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rafika 66">
              <a:extLst>
                <a:ext uri="{FF2B5EF4-FFF2-40B4-BE49-F238E27FC236}">
                  <a16:creationId xmlns:a16="http://schemas.microsoft.com/office/drawing/2014/main" id="{180897AE-24C9-8467-FA30-2256F201A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11131" y="1958149"/>
              <a:ext cx="912019" cy="183937"/>
            </a:xfrm>
            <a:prstGeom prst="rect">
              <a:avLst/>
            </a:prstGeom>
          </p:spPr>
        </p:pic>
      </p:grpSp>
      <p:sp>
        <p:nvSpPr>
          <p:cNvPr id="20" name="Dowolny kształt: kształt 19">
            <a:extLst>
              <a:ext uri="{FF2B5EF4-FFF2-40B4-BE49-F238E27FC236}">
                <a16:creationId xmlns:a16="http://schemas.microsoft.com/office/drawing/2014/main" id="{AB64AC26-8518-7691-17C9-6422485179E8}"/>
              </a:ext>
            </a:extLst>
          </p:cNvPr>
          <p:cNvSpPr/>
          <p:nvPr/>
        </p:nvSpPr>
        <p:spPr>
          <a:xfrm>
            <a:off x="7057455" y="6823206"/>
            <a:ext cx="472568" cy="682638"/>
          </a:xfrm>
          <a:custGeom>
            <a:avLst/>
            <a:gdLst>
              <a:gd name="connsiteX0" fmla="*/ 0 w 472568"/>
              <a:gd name="connsiteY0" fmla="*/ 0 h 682638"/>
              <a:gd name="connsiteX1" fmla="*/ 472568 w 472568"/>
              <a:gd name="connsiteY1" fmla="*/ 0 h 682638"/>
              <a:gd name="connsiteX2" fmla="*/ 472568 w 472568"/>
              <a:gd name="connsiteY2" fmla="*/ 682638 h 682638"/>
              <a:gd name="connsiteX3" fmla="*/ 0 w 472568"/>
              <a:gd name="connsiteY3" fmla="*/ 682638 h 68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568" h="682638">
                <a:moveTo>
                  <a:pt x="0" y="0"/>
                </a:moveTo>
                <a:lnTo>
                  <a:pt x="472568" y="0"/>
                </a:lnTo>
                <a:lnTo>
                  <a:pt x="472568" y="682638"/>
                </a:lnTo>
                <a:lnTo>
                  <a:pt x="0" y="682638"/>
                </a:lnTo>
                <a:close/>
              </a:path>
            </a:pathLst>
          </a:custGeom>
          <a:solidFill>
            <a:schemeClr val="accent6">
              <a:lumMod val="50000"/>
              <a:alpha val="2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 dirty="0"/>
          </a:p>
        </p:txBody>
      </p:sp>
      <p:sp>
        <p:nvSpPr>
          <p:cNvPr id="21" name="Dowolny kształt: kształt 20">
            <a:extLst>
              <a:ext uri="{FF2B5EF4-FFF2-40B4-BE49-F238E27FC236}">
                <a16:creationId xmlns:a16="http://schemas.microsoft.com/office/drawing/2014/main" id="{BCFED962-0FAA-1772-C349-9B53B10C96D5}"/>
              </a:ext>
            </a:extLst>
          </p:cNvPr>
          <p:cNvSpPr/>
          <p:nvPr/>
        </p:nvSpPr>
        <p:spPr>
          <a:xfrm>
            <a:off x="8464754" y="6408819"/>
            <a:ext cx="472568" cy="1097025"/>
          </a:xfrm>
          <a:custGeom>
            <a:avLst/>
            <a:gdLst>
              <a:gd name="connsiteX0" fmla="*/ 0 w 472568"/>
              <a:gd name="connsiteY0" fmla="*/ 0 h 1097025"/>
              <a:gd name="connsiteX1" fmla="*/ 472568 w 472568"/>
              <a:gd name="connsiteY1" fmla="*/ 0 h 1097025"/>
              <a:gd name="connsiteX2" fmla="*/ 472568 w 472568"/>
              <a:gd name="connsiteY2" fmla="*/ 1097025 h 1097025"/>
              <a:gd name="connsiteX3" fmla="*/ 0 w 472568"/>
              <a:gd name="connsiteY3" fmla="*/ 1097025 h 109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568" h="1097025">
                <a:moveTo>
                  <a:pt x="0" y="0"/>
                </a:moveTo>
                <a:lnTo>
                  <a:pt x="472568" y="0"/>
                </a:lnTo>
                <a:lnTo>
                  <a:pt x="472568" y="1097025"/>
                </a:lnTo>
                <a:lnTo>
                  <a:pt x="0" y="1097025"/>
                </a:lnTo>
                <a:close/>
              </a:path>
            </a:pathLst>
          </a:custGeom>
          <a:solidFill>
            <a:schemeClr val="accent6">
              <a:lumMod val="50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22" name="Dowolny kształt: kształt 21">
            <a:extLst>
              <a:ext uri="{FF2B5EF4-FFF2-40B4-BE49-F238E27FC236}">
                <a16:creationId xmlns:a16="http://schemas.microsoft.com/office/drawing/2014/main" id="{F201E104-CD27-A455-DFDF-509A23C2A5A8}"/>
              </a:ext>
            </a:extLst>
          </p:cNvPr>
          <p:cNvSpPr/>
          <p:nvPr/>
        </p:nvSpPr>
        <p:spPr>
          <a:xfrm>
            <a:off x="9863062" y="4401879"/>
            <a:ext cx="472568" cy="3103965"/>
          </a:xfrm>
          <a:custGeom>
            <a:avLst/>
            <a:gdLst>
              <a:gd name="connsiteX0" fmla="*/ 0 w 472568"/>
              <a:gd name="connsiteY0" fmla="*/ 0 h 3103965"/>
              <a:gd name="connsiteX1" fmla="*/ 472568 w 472568"/>
              <a:gd name="connsiteY1" fmla="*/ 0 h 3103965"/>
              <a:gd name="connsiteX2" fmla="*/ 472568 w 472568"/>
              <a:gd name="connsiteY2" fmla="*/ 3103966 h 3103965"/>
              <a:gd name="connsiteX3" fmla="*/ 0 w 472568"/>
              <a:gd name="connsiteY3" fmla="*/ 3103966 h 3103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568" h="3103965">
                <a:moveTo>
                  <a:pt x="0" y="0"/>
                </a:moveTo>
                <a:lnTo>
                  <a:pt x="472568" y="0"/>
                </a:lnTo>
                <a:lnTo>
                  <a:pt x="472568" y="3103966"/>
                </a:lnTo>
                <a:lnTo>
                  <a:pt x="0" y="3103966"/>
                </a:lnTo>
                <a:close/>
              </a:path>
            </a:pathLst>
          </a:custGeom>
          <a:solidFill>
            <a:schemeClr val="accent6">
              <a:lumMod val="50000"/>
              <a:alpha val="6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 dirty="0"/>
          </a:p>
        </p:txBody>
      </p:sp>
      <p:sp>
        <p:nvSpPr>
          <p:cNvPr id="23" name="Dowolny kształt: kształt 22">
            <a:extLst>
              <a:ext uri="{FF2B5EF4-FFF2-40B4-BE49-F238E27FC236}">
                <a16:creationId xmlns:a16="http://schemas.microsoft.com/office/drawing/2014/main" id="{ED88E26E-9C9B-9D1F-7CDB-CA306C7E1D0C}"/>
              </a:ext>
            </a:extLst>
          </p:cNvPr>
          <p:cNvSpPr/>
          <p:nvPr/>
        </p:nvSpPr>
        <p:spPr>
          <a:xfrm>
            <a:off x="11252014" y="3328009"/>
            <a:ext cx="472568" cy="4177835"/>
          </a:xfrm>
          <a:custGeom>
            <a:avLst/>
            <a:gdLst>
              <a:gd name="connsiteX0" fmla="*/ 0 w 472568"/>
              <a:gd name="connsiteY0" fmla="*/ 0 h 4177835"/>
              <a:gd name="connsiteX1" fmla="*/ 472568 w 472568"/>
              <a:gd name="connsiteY1" fmla="*/ 0 h 4177835"/>
              <a:gd name="connsiteX2" fmla="*/ 472568 w 472568"/>
              <a:gd name="connsiteY2" fmla="*/ 4177835 h 4177835"/>
              <a:gd name="connsiteX3" fmla="*/ 0 w 472568"/>
              <a:gd name="connsiteY3" fmla="*/ 4177835 h 417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568" h="4177835">
                <a:moveTo>
                  <a:pt x="0" y="0"/>
                </a:moveTo>
                <a:lnTo>
                  <a:pt x="472568" y="0"/>
                </a:lnTo>
                <a:lnTo>
                  <a:pt x="472568" y="4177835"/>
                </a:lnTo>
                <a:lnTo>
                  <a:pt x="0" y="4177835"/>
                </a:lnTo>
                <a:close/>
              </a:path>
            </a:pathLst>
          </a:custGeom>
          <a:solidFill>
            <a:schemeClr val="accent6">
              <a:lumMod val="50000"/>
              <a:alpha val="8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 dirty="0"/>
          </a:p>
        </p:txBody>
      </p:sp>
      <p:sp>
        <p:nvSpPr>
          <p:cNvPr id="24" name="Dowolny kształt: kształt 23">
            <a:extLst>
              <a:ext uri="{FF2B5EF4-FFF2-40B4-BE49-F238E27FC236}">
                <a16:creationId xmlns:a16="http://schemas.microsoft.com/office/drawing/2014/main" id="{F081EEE4-5484-D7FB-F567-110F33860CDE}"/>
              </a:ext>
            </a:extLst>
          </p:cNvPr>
          <p:cNvSpPr/>
          <p:nvPr/>
        </p:nvSpPr>
        <p:spPr>
          <a:xfrm>
            <a:off x="12687375" y="2860779"/>
            <a:ext cx="472568" cy="4645066"/>
          </a:xfrm>
          <a:custGeom>
            <a:avLst/>
            <a:gdLst>
              <a:gd name="connsiteX0" fmla="*/ 0 w 472568"/>
              <a:gd name="connsiteY0" fmla="*/ 0 h 4645066"/>
              <a:gd name="connsiteX1" fmla="*/ 472568 w 472568"/>
              <a:gd name="connsiteY1" fmla="*/ 0 h 4645066"/>
              <a:gd name="connsiteX2" fmla="*/ 472568 w 472568"/>
              <a:gd name="connsiteY2" fmla="*/ 4645066 h 4645066"/>
              <a:gd name="connsiteX3" fmla="*/ 0 w 472568"/>
              <a:gd name="connsiteY3" fmla="*/ 4645066 h 4645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568" h="4645066">
                <a:moveTo>
                  <a:pt x="0" y="0"/>
                </a:moveTo>
                <a:lnTo>
                  <a:pt x="472568" y="0"/>
                </a:lnTo>
                <a:lnTo>
                  <a:pt x="472568" y="4645066"/>
                </a:lnTo>
                <a:lnTo>
                  <a:pt x="0" y="464506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 dirty="0"/>
          </a:p>
        </p:txBody>
      </p:sp>
      <p:sp>
        <p:nvSpPr>
          <p:cNvPr id="60" name="Prostokąt 59">
            <a:extLst>
              <a:ext uri="{FF2B5EF4-FFF2-40B4-BE49-F238E27FC236}">
                <a16:creationId xmlns:a16="http://schemas.microsoft.com/office/drawing/2014/main" id="{B6F54CC6-15E2-081D-8C6B-899CAA5F813A}"/>
              </a:ext>
            </a:extLst>
          </p:cNvPr>
          <p:cNvSpPr/>
          <p:nvPr/>
        </p:nvSpPr>
        <p:spPr>
          <a:xfrm>
            <a:off x="6524364" y="7491413"/>
            <a:ext cx="7374845" cy="12016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6" name="Dowolny kształt: kształt 55">
            <a:extLst>
              <a:ext uri="{FF2B5EF4-FFF2-40B4-BE49-F238E27FC236}">
                <a16:creationId xmlns:a16="http://schemas.microsoft.com/office/drawing/2014/main" id="{700CFEDC-83D4-EE7D-0F7B-48906EC63143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34" name="pole tekstowe 33">
            <a:extLst>
              <a:ext uri="{FF2B5EF4-FFF2-40B4-BE49-F238E27FC236}">
                <a16:creationId xmlns:a16="http://schemas.microsoft.com/office/drawing/2014/main" id="{97ECC5E7-FCD6-63F7-F1B9-69BC6D3862F6}"/>
              </a:ext>
            </a:extLst>
          </p:cNvPr>
          <p:cNvSpPr txBox="1"/>
          <p:nvPr/>
        </p:nvSpPr>
        <p:spPr>
          <a:xfrm>
            <a:off x="6770009" y="905718"/>
            <a:ext cx="7434489" cy="425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l-PL" sz="2000" b="1" dirty="0">
                <a:latin typeface="+mj-lt"/>
              </a:rPr>
              <a:t>Zarejestrowane incydenty na podstawie zgłoszeń</a:t>
            </a:r>
            <a:endParaRPr lang="pl-PL" sz="2000" b="1" dirty="0"/>
          </a:p>
        </p:txBody>
      </p:sp>
      <p:cxnSp>
        <p:nvCxnSpPr>
          <p:cNvPr id="46" name="Łącznik prosty 45">
            <a:extLst>
              <a:ext uri="{FF2B5EF4-FFF2-40B4-BE49-F238E27FC236}">
                <a16:creationId xmlns:a16="http://schemas.microsoft.com/office/drawing/2014/main" id="{24B7B6EA-1F3D-498A-F665-FAAA46ED83EF}"/>
              </a:ext>
            </a:extLst>
          </p:cNvPr>
          <p:cNvCxnSpPr>
            <a:cxnSpLocks/>
          </p:cNvCxnSpPr>
          <p:nvPr/>
        </p:nvCxnSpPr>
        <p:spPr>
          <a:xfrm>
            <a:off x="6844118" y="7491413"/>
            <a:ext cx="6735339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ACE05263-09BD-7C0C-ABCB-399704DA7A5C}"/>
              </a:ext>
            </a:extLst>
          </p:cNvPr>
          <p:cNvSpPr txBox="1"/>
          <p:nvPr/>
        </p:nvSpPr>
        <p:spPr>
          <a:xfrm>
            <a:off x="6850750" y="6312164"/>
            <a:ext cx="885978" cy="391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800" b="1" spc="100" dirty="0">
                <a:latin typeface="+mj-lt"/>
              </a:rPr>
              <a:t>6484</a:t>
            </a:r>
            <a:endParaRPr lang="pl-PL" sz="1800" b="1" spc="100" dirty="0"/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094E9202-CA36-BD0E-22B3-E117F77415F7}"/>
              </a:ext>
            </a:extLst>
          </p:cNvPr>
          <p:cNvSpPr txBox="1"/>
          <p:nvPr/>
        </p:nvSpPr>
        <p:spPr>
          <a:xfrm>
            <a:off x="6850750" y="7615765"/>
            <a:ext cx="885978" cy="325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400" spc="100" dirty="0">
                <a:latin typeface="+mj-lt"/>
              </a:rPr>
              <a:t>2019</a:t>
            </a:r>
            <a:endParaRPr lang="pl-PL" sz="1400" spc="100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A732B3B3-5048-C9AF-8C75-725FAB98B506}"/>
              </a:ext>
            </a:extLst>
          </p:cNvPr>
          <p:cNvSpPr txBox="1"/>
          <p:nvPr/>
        </p:nvSpPr>
        <p:spPr>
          <a:xfrm>
            <a:off x="8149742" y="5897777"/>
            <a:ext cx="1102592" cy="391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800" b="1" spc="100" dirty="0">
                <a:latin typeface="+mj-lt"/>
              </a:rPr>
              <a:t>10</a:t>
            </a:r>
            <a:r>
              <a:rPr lang="pl-PL" sz="1800" b="1" spc="-150" dirty="0">
                <a:latin typeface="+mj-lt"/>
              </a:rPr>
              <a:t> </a:t>
            </a:r>
            <a:r>
              <a:rPr lang="pl-PL" sz="1800" b="1" spc="100" dirty="0">
                <a:latin typeface="+mj-lt"/>
              </a:rPr>
              <a:t>420</a:t>
            </a:r>
            <a:endParaRPr lang="pl-PL" sz="1800" b="1" spc="100" dirty="0"/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1D0C93D3-BEAE-90F5-6400-F448D59574E8}"/>
              </a:ext>
            </a:extLst>
          </p:cNvPr>
          <p:cNvSpPr txBox="1"/>
          <p:nvPr/>
        </p:nvSpPr>
        <p:spPr>
          <a:xfrm>
            <a:off x="8258049" y="7615765"/>
            <a:ext cx="885978" cy="325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400" spc="100" dirty="0">
                <a:latin typeface="+mj-lt"/>
              </a:rPr>
              <a:t>2020</a:t>
            </a:r>
            <a:endParaRPr lang="pl-PL" sz="1400" spc="100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105091B6-3018-8D8D-D930-0B3AF38AAB41}"/>
              </a:ext>
            </a:extLst>
          </p:cNvPr>
          <p:cNvSpPr txBox="1"/>
          <p:nvPr/>
        </p:nvSpPr>
        <p:spPr>
          <a:xfrm>
            <a:off x="9548050" y="3890837"/>
            <a:ext cx="1102592" cy="391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800" b="1" spc="100" dirty="0">
                <a:latin typeface="+mj-lt"/>
              </a:rPr>
              <a:t>29</a:t>
            </a:r>
            <a:r>
              <a:rPr lang="pl-PL" sz="1800" b="1" spc="-150" dirty="0">
                <a:latin typeface="+mj-lt"/>
              </a:rPr>
              <a:t> </a:t>
            </a:r>
            <a:r>
              <a:rPr lang="pl-PL" sz="1800" b="1" spc="100" dirty="0">
                <a:latin typeface="+mj-lt"/>
              </a:rPr>
              <a:t>483</a:t>
            </a:r>
            <a:endParaRPr lang="pl-PL" sz="1800" b="1" spc="100" dirty="0"/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03750F7A-696A-06DA-5222-D0D27D44F662}"/>
              </a:ext>
            </a:extLst>
          </p:cNvPr>
          <p:cNvSpPr txBox="1"/>
          <p:nvPr/>
        </p:nvSpPr>
        <p:spPr>
          <a:xfrm>
            <a:off x="9656357" y="7615765"/>
            <a:ext cx="885978" cy="325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400" spc="100" dirty="0">
                <a:latin typeface="+mj-lt"/>
              </a:rPr>
              <a:t>2021</a:t>
            </a:r>
            <a:endParaRPr lang="pl-PL" sz="1400" spc="100" dirty="0"/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C94545E0-7A4E-8311-6F27-4F058648944B}"/>
              </a:ext>
            </a:extLst>
          </p:cNvPr>
          <p:cNvSpPr txBox="1"/>
          <p:nvPr/>
        </p:nvSpPr>
        <p:spPr>
          <a:xfrm>
            <a:off x="10937002" y="2811479"/>
            <a:ext cx="1102592" cy="391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800" b="1" spc="100" dirty="0">
                <a:latin typeface="+mj-lt"/>
              </a:rPr>
              <a:t>39</a:t>
            </a:r>
            <a:r>
              <a:rPr lang="pl-PL" sz="1800" b="1" spc="-150" dirty="0">
                <a:latin typeface="+mj-lt"/>
              </a:rPr>
              <a:t> </a:t>
            </a:r>
            <a:r>
              <a:rPr lang="pl-PL" sz="1800" b="1" spc="100" dirty="0">
                <a:latin typeface="+mj-lt"/>
              </a:rPr>
              <a:t>683</a:t>
            </a:r>
            <a:endParaRPr lang="pl-PL" sz="1800" b="1" spc="100" dirty="0"/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ED866576-F682-A003-5867-7D59BC106697}"/>
              </a:ext>
            </a:extLst>
          </p:cNvPr>
          <p:cNvSpPr txBox="1"/>
          <p:nvPr/>
        </p:nvSpPr>
        <p:spPr>
          <a:xfrm>
            <a:off x="11045309" y="7615765"/>
            <a:ext cx="885978" cy="325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400" spc="100" dirty="0">
                <a:latin typeface="+mj-lt"/>
              </a:rPr>
              <a:t>2022</a:t>
            </a:r>
            <a:endParaRPr lang="pl-PL" sz="1400" spc="100" dirty="0"/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AB995BCE-69B6-B710-6A65-630F51746E70}"/>
              </a:ext>
            </a:extLst>
          </p:cNvPr>
          <p:cNvSpPr txBox="1"/>
          <p:nvPr/>
        </p:nvSpPr>
        <p:spPr>
          <a:xfrm>
            <a:off x="12372363" y="2343005"/>
            <a:ext cx="1102592" cy="391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800" b="1" spc="1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44</a:t>
            </a:r>
            <a:r>
              <a:rPr lang="pl-PL" sz="1800" b="1" spc="-15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pl-PL" sz="1800" b="1" spc="1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121</a:t>
            </a:r>
            <a:endParaRPr lang="pl-PL" sz="1800" b="1" spc="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CCE6EC6D-F820-40AA-EDD6-50944A80A793}"/>
              </a:ext>
            </a:extLst>
          </p:cNvPr>
          <p:cNvSpPr txBox="1"/>
          <p:nvPr/>
        </p:nvSpPr>
        <p:spPr>
          <a:xfrm>
            <a:off x="12480670" y="7615765"/>
            <a:ext cx="885978" cy="325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400" spc="100" dirty="0">
                <a:latin typeface="+mj-lt"/>
              </a:rPr>
              <a:t>2023</a:t>
            </a:r>
            <a:endParaRPr lang="pl-PL" sz="1400" spc="100" dirty="0"/>
          </a:p>
        </p:txBody>
      </p:sp>
      <p:pic>
        <p:nvPicPr>
          <p:cNvPr id="57" name="Picture 8" descr="https://lh3.googleusercontent.com/JaKdP6ZgrjXGWqDZDou_oWRYK7eKIj9qgPGno-kc334bYSH5r8Rml5e9a2t-9JUzaIiMLOcYxE_Bv2WozCobj95NRp-ItagBBu0qSJX-SxGys2OX80WA83SRuqnLNJS97Zfw9eNAXnkU3lWRXFonYdbu=s2048">
            <a:extLst>
              <a:ext uri="{FF2B5EF4-FFF2-40B4-BE49-F238E27FC236}">
                <a16:creationId xmlns:a16="http://schemas.microsoft.com/office/drawing/2014/main" id="{7976A1D2-30E3-F440-A50E-66E98D7F2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70" y="9968816"/>
            <a:ext cx="6476990" cy="503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https://lh3.googleusercontent.com/ce9JAg7N5_q01NuUpuIDsbevLQUK-8bFke4arpv5X-_UIbblKY5EcZyVRbS18iIsRhpIsovWHYqQnEI0h6W5gkZaER4_-NNxm_t_cqnvJHgEskMDQ6Ix8uM-C5RZvk-mAKFd9_3ROP2o_B75avaBAqhn=s2048">
            <a:extLst>
              <a:ext uri="{FF2B5EF4-FFF2-40B4-BE49-F238E27FC236}">
                <a16:creationId xmlns:a16="http://schemas.microsoft.com/office/drawing/2014/main" id="{299BD4DE-B0D3-28F7-BA74-64F98BACD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516" y="15280888"/>
            <a:ext cx="6480944" cy="81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https://lh5.googleusercontent.com/WDNyFRALXFEon1gqQCUMuiuFMhKssCGTjoSJWAN-uKQWnNrRwPKxnglC3TxivDqlHgL9pCyHF1pHFADpdQEFDYlghTPuJrf4_JQwLsrppHI1GX-Eowh8sfXD_8eCpXtdyinXVNt7gaMHPyOlYSYYia3_=s2048">
            <a:extLst>
              <a:ext uri="{FF2B5EF4-FFF2-40B4-BE49-F238E27FC236}">
                <a16:creationId xmlns:a16="http://schemas.microsoft.com/office/drawing/2014/main" id="{E90F135F-5A6C-BB5F-D7C5-36B9DE56F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308" y="9010727"/>
            <a:ext cx="6478558" cy="68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ytuł 2">
            <a:extLst>
              <a:ext uri="{FF2B5EF4-FFF2-40B4-BE49-F238E27FC236}">
                <a16:creationId xmlns:a16="http://schemas.microsoft.com/office/drawing/2014/main" id="{841B38BB-0CE1-3DF7-D02A-D783AE228FD0}"/>
              </a:ext>
            </a:extLst>
          </p:cNvPr>
          <p:cNvSpPr txBox="1">
            <a:spLocks/>
          </p:cNvSpPr>
          <p:nvPr/>
        </p:nvSpPr>
        <p:spPr>
          <a:xfrm>
            <a:off x="-4345374" y="85860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Lista ostrzeżeń przed niebezpiecznymi stronami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70" name="Tytuł 2">
            <a:extLst>
              <a:ext uri="{FF2B5EF4-FFF2-40B4-BE49-F238E27FC236}">
                <a16:creationId xmlns:a16="http://schemas.microsoft.com/office/drawing/2014/main" id="{44E037F4-82EC-ACAD-4387-ADA3B3E25315}"/>
              </a:ext>
            </a:extLst>
          </p:cNvPr>
          <p:cNvSpPr txBox="1">
            <a:spLocks/>
          </p:cNvSpPr>
          <p:nvPr/>
        </p:nvSpPr>
        <p:spPr>
          <a:xfrm>
            <a:off x="827998" y="858604"/>
            <a:ext cx="3598857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>
                <a:solidFill>
                  <a:schemeClr val="bg2"/>
                </a:solidFill>
              </a:rPr>
              <a:t>Obsługa incydentów – </a:t>
            </a:r>
            <a:r>
              <a:rPr lang="pl-PL" sz="2800" dirty="0">
                <a:solidFill>
                  <a:schemeClr val="bg2"/>
                </a:solidFill>
              </a:rPr>
              <a:t>główne ogniowo naszych działań</a:t>
            </a:r>
            <a:endParaRPr lang="pl-P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704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Dowolny kształt: kształt 93">
            <a:extLst>
              <a:ext uri="{FF2B5EF4-FFF2-40B4-BE49-F238E27FC236}">
                <a16:creationId xmlns:a16="http://schemas.microsoft.com/office/drawing/2014/main" id="{14FD055C-8504-33AB-7F30-EB967B886693}"/>
              </a:ext>
            </a:extLst>
          </p:cNvPr>
          <p:cNvSpPr/>
          <p:nvPr/>
        </p:nvSpPr>
        <p:spPr>
          <a:xfrm>
            <a:off x="7077180" y="9671582"/>
            <a:ext cx="462286" cy="4651973"/>
          </a:xfrm>
          <a:custGeom>
            <a:avLst/>
            <a:gdLst>
              <a:gd name="connsiteX0" fmla="*/ 0 w 462286"/>
              <a:gd name="connsiteY0" fmla="*/ 0 h 4651973"/>
              <a:gd name="connsiteX1" fmla="*/ 462287 w 462286"/>
              <a:gd name="connsiteY1" fmla="*/ 0 h 4651973"/>
              <a:gd name="connsiteX2" fmla="*/ 462287 w 462286"/>
              <a:gd name="connsiteY2" fmla="*/ 4651973 h 4651973"/>
              <a:gd name="connsiteX3" fmla="*/ 0 w 462286"/>
              <a:gd name="connsiteY3" fmla="*/ 4651973 h 4651973"/>
              <a:gd name="connsiteX4" fmla="*/ 0 w 462286"/>
              <a:gd name="connsiteY4" fmla="*/ 0 h 4651973"/>
              <a:gd name="connsiteX5" fmla="*/ 0 w 462286"/>
              <a:gd name="connsiteY5" fmla="*/ 0 h 4651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286" h="4651973">
                <a:moveTo>
                  <a:pt x="0" y="0"/>
                </a:moveTo>
                <a:lnTo>
                  <a:pt x="462287" y="0"/>
                </a:lnTo>
                <a:lnTo>
                  <a:pt x="462287" y="4651973"/>
                </a:lnTo>
                <a:lnTo>
                  <a:pt x="0" y="465197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5" name="Dowolny kształt: kształt 94">
            <a:extLst>
              <a:ext uri="{FF2B5EF4-FFF2-40B4-BE49-F238E27FC236}">
                <a16:creationId xmlns:a16="http://schemas.microsoft.com/office/drawing/2014/main" id="{1EB801EE-C93B-BF25-DC9F-8A12975BA7C5}"/>
              </a:ext>
            </a:extLst>
          </p:cNvPr>
          <p:cNvSpPr/>
          <p:nvPr/>
        </p:nvSpPr>
        <p:spPr>
          <a:xfrm>
            <a:off x="8481642" y="9671582"/>
            <a:ext cx="462286" cy="457081"/>
          </a:xfrm>
          <a:custGeom>
            <a:avLst/>
            <a:gdLst>
              <a:gd name="connsiteX0" fmla="*/ 0 w 462286"/>
              <a:gd name="connsiteY0" fmla="*/ 0 h 457081"/>
              <a:gd name="connsiteX1" fmla="*/ 462287 w 462286"/>
              <a:gd name="connsiteY1" fmla="*/ 0 h 457081"/>
              <a:gd name="connsiteX2" fmla="*/ 462287 w 462286"/>
              <a:gd name="connsiteY2" fmla="*/ 457081 h 457081"/>
              <a:gd name="connsiteX3" fmla="*/ 0 w 462286"/>
              <a:gd name="connsiteY3" fmla="*/ 457081 h 457081"/>
              <a:gd name="connsiteX4" fmla="*/ 0 w 462286"/>
              <a:gd name="connsiteY4" fmla="*/ 0 h 457081"/>
              <a:gd name="connsiteX5" fmla="*/ 0 w 462286"/>
              <a:gd name="connsiteY5" fmla="*/ 0 h 457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286" h="457081">
                <a:moveTo>
                  <a:pt x="0" y="0"/>
                </a:moveTo>
                <a:lnTo>
                  <a:pt x="462287" y="0"/>
                </a:lnTo>
                <a:lnTo>
                  <a:pt x="462287" y="457081"/>
                </a:lnTo>
                <a:lnTo>
                  <a:pt x="0" y="45708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96" name="Dowolny kształt: kształt 95">
            <a:extLst>
              <a:ext uri="{FF2B5EF4-FFF2-40B4-BE49-F238E27FC236}">
                <a16:creationId xmlns:a16="http://schemas.microsoft.com/office/drawing/2014/main" id="{53261406-0978-3766-9D38-F0478F426E4B}"/>
              </a:ext>
            </a:extLst>
          </p:cNvPr>
          <p:cNvSpPr/>
          <p:nvPr/>
        </p:nvSpPr>
        <p:spPr>
          <a:xfrm>
            <a:off x="9886104" y="9671582"/>
            <a:ext cx="462287" cy="442749"/>
          </a:xfrm>
          <a:custGeom>
            <a:avLst/>
            <a:gdLst>
              <a:gd name="connsiteX0" fmla="*/ 0 w 462287"/>
              <a:gd name="connsiteY0" fmla="*/ 0 h 442749"/>
              <a:gd name="connsiteX1" fmla="*/ 462287 w 462287"/>
              <a:gd name="connsiteY1" fmla="*/ 0 h 442749"/>
              <a:gd name="connsiteX2" fmla="*/ 462287 w 462287"/>
              <a:gd name="connsiteY2" fmla="*/ 442749 h 442749"/>
              <a:gd name="connsiteX3" fmla="*/ 0 w 462287"/>
              <a:gd name="connsiteY3" fmla="*/ 442749 h 442749"/>
              <a:gd name="connsiteX4" fmla="*/ 0 w 462287"/>
              <a:gd name="connsiteY4" fmla="*/ 0 h 442749"/>
              <a:gd name="connsiteX5" fmla="*/ 0 w 462287"/>
              <a:gd name="connsiteY5" fmla="*/ 0 h 44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287" h="442749">
                <a:moveTo>
                  <a:pt x="0" y="0"/>
                </a:moveTo>
                <a:lnTo>
                  <a:pt x="462287" y="0"/>
                </a:lnTo>
                <a:lnTo>
                  <a:pt x="462287" y="442749"/>
                </a:lnTo>
                <a:lnTo>
                  <a:pt x="0" y="44274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97" name="Dowolny kształt: kształt 96">
            <a:extLst>
              <a:ext uri="{FF2B5EF4-FFF2-40B4-BE49-F238E27FC236}">
                <a16:creationId xmlns:a16="http://schemas.microsoft.com/office/drawing/2014/main" id="{199576F2-084E-4279-C1B5-F4726CE7BFE8}"/>
              </a:ext>
            </a:extLst>
          </p:cNvPr>
          <p:cNvSpPr/>
          <p:nvPr/>
        </p:nvSpPr>
        <p:spPr>
          <a:xfrm>
            <a:off x="11290567" y="9671582"/>
            <a:ext cx="462287" cy="402514"/>
          </a:xfrm>
          <a:custGeom>
            <a:avLst/>
            <a:gdLst>
              <a:gd name="connsiteX0" fmla="*/ 0 w 462287"/>
              <a:gd name="connsiteY0" fmla="*/ 0 h 402514"/>
              <a:gd name="connsiteX1" fmla="*/ 462287 w 462287"/>
              <a:gd name="connsiteY1" fmla="*/ 0 h 402514"/>
              <a:gd name="connsiteX2" fmla="*/ 462287 w 462287"/>
              <a:gd name="connsiteY2" fmla="*/ 402515 h 402514"/>
              <a:gd name="connsiteX3" fmla="*/ 0 w 462287"/>
              <a:gd name="connsiteY3" fmla="*/ 402515 h 402514"/>
              <a:gd name="connsiteX4" fmla="*/ 0 w 462287"/>
              <a:gd name="connsiteY4" fmla="*/ 0 h 402514"/>
              <a:gd name="connsiteX5" fmla="*/ 0 w 462287"/>
              <a:gd name="connsiteY5" fmla="*/ 0 h 40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287" h="402514">
                <a:moveTo>
                  <a:pt x="0" y="0"/>
                </a:moveTo>
                <a:lnTo>
                  <a:pt x="462287" y="0"/>
                </a:lnTo>
                <a:lnTo>
                  <a:pt x="462287" y="402515"/>
                </a:lnTo>
                <a:lnTo>
                  <a:pt x="0" y="40251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98" name="Dowolny kształt: kształt 97">
            <a:extLst>
              <a:ext uri="{FF2B5EF4-FFF2-40B4-BE49-F238E27FC236}">
                <a16:creationId xmlns:a16="http://schemas.microsoft.com/office/drawing/2014/main" id="{56B430AB-5303-68DC-8BEB-83B4C528B3F0}"/>
              </a:ext>
            </a:extLst>
          </p:cNvPr>
          <p:cNvSpPr/>
          <p:nvPr/>
        </p:nvSpPr>
        <p:spPr>
          <a:xfrm>
            <a:off x="12695031" y="9671582"/>
            <a:ext cx="462287" cy="345358"/>
          </a:xfrm>
          <a:custGeom>
            <a:avLst/>
            <a:gdLst>
              <a:gd name="connsiteX0" fmla="*/ 0 w 462287"/>
              <a:gd name="connsiteY0" fmla="*/ 0 h 345358"/>
              <a:gd name="connsiteX1" fmla="*/ 462287 w 462287"/>
              <a:gd name="connsiteY1" fmla="*/ 0 h 345358"/>
              <a:gd name="connsiteX2" fmla="*/ 462287 w 462287"/>
              <a:gd name="connsiteY2" fmla="*/ 345358 h 345358"/>
              <a:gd name="connsiteX3" fmla="*/ 0 w 462287"/>
              <a:gd name="connsiteY3" fmla="*/ 345358 h 345358"/>
              <a:gd name="connsiteX4" fmla="*/ 0 w 462287"/>
              <a:gd name="connsiteY4" fmla="*/ 0 h 345358"/>
              <a:gd name="connsiteX5" fmla="*/ 0 w 462287"/>
              <a:gd name="connsiteY5" fmla="*/ 0 h 345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287" h="345358">
                <a:moveTo>
                  <a:pt x="0" y="0"/>
                </a:moveTo>
                <a:lnTo>
                  <a:pt x="462287" y="0"/>
                </a:lnTo>
                <a:lnTo>
                  <a:pt x="462287" y="345358"/>
                </a:lnTo>
                <a:lnTo>
                  <a:pt x="0" y="345358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grpSp>
        <p:nvGrpSpPr>
          <p:cNvPr id="93" name="Grupa 92">
            <a:extLst>
              <a:ext uri="{FF2B5EF4-FFF2-40B4-BE49-F238E27FC236}">
                <a16:creationId xmlns:a16="http://schemas.microsoft.com/office/drawing/2014/main" id="{861CE1E9-20F0-4857-5044-35766A1ED805}"/>
              </a:ext>
            </a:extLst>
          </p:cNvPr>
          <p:cNvGrpSpPr/>
          <p:nvPr/>
        </p:nvGrpSpPr>
        <p:grpSpPr>
          <a:xfrm>
            <a:off x="6203101" y="1698980"/>
            <a:ext cx="7824565" cy="5458636"/>
            <a:chOff x="6203101" y="1698980"/>
            <a:chExt cx="7824565" cy="5458636"/>
          </a:xfrm>
        </p:grpSpPr>
        <p:sp>
          <p:nvSpPr>
            <p:cNvPr id="67" name="Dowolny kształt: kształt 66">
              <a:extLst>
                <a:ext uri="{FF2B5EF4-FFF2-40B4-BE49-F238E27FC236}">
                  <a16:creationId xmlns:a16="http://schemas.microsoft.com/office/drawing/2014/main" id="{6BC7443A-B17A-20E4-BA78-6C8C6F5C42F2}"/>
                </a:ext>
              </a:extLst>
            </p:cNvPr>
            <p:cNvSpPr/>
            <p:nvPr/>
          </p:nvSpPr>
          <p:spPr>
            <a:xfrm>
              <a:off x="6203101" y="1698980"/>
              <a:ext cx="7824459" cy="5458636"/>
            </a:xfrm>
            <a:custGeom>
              <a:avLst/>
              <a:gdLst>
                <a:gd name="connsiteX0" fmla="*/ 7496925 w 7824459"/>
                <a:gd name="connsiteY0" fmla="*/ 0 h 5458636"/>
                <a:gd name="connsiteX1" fmla="*/ 7824460 w 7824459"/>
                <a:gd name="connsiteY1" fmla="*/ 327535 h 5458636"/>
                <a:gd name="connsiteX2" fmla="*/ 7824460 w 7824459"/>
                <a:gd name="connsiteY2" fmla="*/ 5131102 h 5458636"/>
                <a:gd name="connsiteX3" fmla="*/ 7496925 w 7824459"/>
                <a:gd name="connsiteY3" fmla="*/ 5458637 h 5458636"/>
                <a:gd name="connsiteX4" fmla="*/ 327535 w 7824459"/>
                <a:gd name="connsiteY4" fmla="*/ 5458637 h 5458636"/>
                <a:gd name="connsiteX5" fmla="*/ 0 w 7824459"/>
                <a:gd name="connsiteY5" fmla="*/ 5131102 h 5458636"/>
                <a:gd name="connsiteX6" fmla="*/ 0 w 7824459"/>
                <a:gd name="connsiteY6" fmla="*/ 327535 h 5458636"/>
                <a:gd name="connsiteX7" fmla="*/ 327535 w 7824459"/>
                <a:gd name="connsiteY7" fmla="*/ 0 h 545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24459" h="5458636">
                  <a:moveTo>
                    <a:pt x="7496925" y="0"/>
                  </a:moveTo>
                  <a:cubicBezTo>
                    <a:pt x="7677818" y="0"/>
                    <a:pt x="7824460" y="146642"/>
                    <a:pt x="7824460" y="327535"/>
                  </a:cubicBezTo>
                  <a:lnTo>
                    <a:pt x="7824460" y="5131102"/>
                  </a:lnTo>
                  <a:cubicBezTo>
                    <a:pt x="7824460" y="5311995"/>
                    <a:pt x="7677818" y="5458637"/>
                    <a:pt x="7496925" y="5458637"/>
                  </a:cubicBezTo>
                  <a:lnTo>
                    <a:pt x="327535" y="5458637"/>
                  </a:lnTo>
                  <a:cubicBezTo>
                    <a:pt x="146642" y="5458637"/>
                    <a:pt x="0" y="5311995"/>
                    <a:pt x="0" y="5131102"/>
                  </a:cubicBezTo>
                  <a:lnTo>
                    <a:pt x="0" y="327535"/>
                  </a:lnTo>
                  <a:cubicBezTo>
                    <a:pt x="0" y="146643"/>
                    <a:pt x="146642" y="0"/>
                    <a:pt x="327535" y="0"/>
                  </a:cubicBezTo>
                  <a:close/>
                </a:path>
              </a:pathLst>
            </a:custGeom>
            <a:solidFill>
              <a:srgbClr val="C00000"/>
            </a:solidFill>
            <a:ln w="25400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8" name="Dowolny kształt: kształt 67">
              <a:extLst>
                <a:ext uri="{FF2B5EF4-FFF2-40B4-BE49-F238E27FC236}">
                  <a16:creationId xmlns:a16="http://schemas.microsoft.com/office/drawing/2014/main" id="{66CB18D2-8DCD-301B-2EE4-59F17B87FF06}"/>
                </a:ext>
              </a:extLst>
            </p:cNvPr>
            <p:cNvSpPr/>
            <p:nvPr/>
          </p:nvSpPr>
          <p:spPr>
            <a:xfrm>
              <a:off x="6203101" y="1698980"/>
              <a:ext cx="7824565" cy="657488"/>
            </a:xfrm>
            <a:custGeom>
              <a:avLst/>
              <a:gdLst>
                <a:gd name="connsiteX0" fmla="*/ 7824566 w 7824565"/>
                <a:gd name="connsiteY0" fmla="*/ 327535 h 657488"/>
                <a:gd name="connsiteX1" fmla="*/ 7824566 w 7824565"/>
                <a:gd name="connsiteY1" fmla="*/ 657489 h 657488"/>
                <a:gd name="connsiteX2" fmla="*/ 0 w 7824565"/>
                <a:gd name="connsiteY2" fmla="*/ 657489 h 657488"/>
                <a:gd name="connsiteX3" fmla="*/ 0 w 7824565"/>
                <a:gd name="connsiteY3" fmla="*/ 327535 h 657488"/>
                <a:gd name="connsiteX4" fmla="*/ 327535 w 7824565"/>
                <a:gd name="connsiteY4" fmla="*/ 0 h 657488"/>
                <a:gd name="connsiteX5" fmla="*/ 7496925 w 7824565"/>
                <a:gd name="connsiteY5" fmla="*/ 0 h 657488"/>
                <a:gd name="connsiteX6" fmla="*/ 7824566 w 7824565"/>
                <a:gd name="connsiteY6" fmla="*/ 327535 h 65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24565" h="657488">
                  <a:moveTo>
                    <a:pt x="7824566" y="327535"/>
                  </a:moveTo>
                  <a:lnTo>
                    <a:pt x="7824566" y="657489"/>
                  </a:lnTo>
                  <a:lnTo>
                    <a:pt x="0" y="657489"/>
                  </a:lnTo>
                  <a:lnTo>
                    <a:pt x="0" y="327535"/>
                  </a:lnTo>
                  <a:cubicBezTo>
                    <a:pt x="0" y="146681"/>
                    <a:pt x="146681" y="0"/>
                    <a:pt x="327535" y="0"/>
                  </a:cubicBezTo>
                  <a:lnTo>
                    <a:pt x="7496925" y="0"/>
                  </a:lnTo>
                  <a:cubicBezTo>
                    <a:pt x="7677884" y="0"/>
                    <a:pt x="7824566" y="146681"/>
                    <a:pt x="7824566" y="327535"/>
                  </a:cubicBezTo>
                  <a:close/>
                </a:path>
              </a:pathLst>
            </a:custGeom>
            <a:solidFill>
              <a:schemeClr val="bg2"/>
            </a:solidFill>
            <a:ln w="25400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pic>
          <p:nvPicPr>
            <p:cNvPr id="30" name="Google Shape;1337;p55">
              <a:extLst>
                <a:ext uri="{FF2B5EF4-FFF2-40B4-BE49-F238E27FC236}">
                  <a16:creationId xmlns:a16="http://schemas.microsoft.com/office/drawing/2014/main" id="{9FACCF3C-59B4-50EE-11B3-0B942F663A1A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248830" y="2607069"/>
              <a:ext cx="5858744" cy="4249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rafika 61">
              <a:extLst>
                <a:ext uri="{FF2B5EF4-FFF2-40B4-BE49-F238E27FC236}">
                  <a16:creationId xmlns:a16="http://schemas.microsoft.com/office/drawing/2014/main" id="{D69AE10F-6A35-3230-BF73-13AFFA9D7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11131" y="1958149"/>
              <a:ext cx="912019" cy="183937"/>
            </a:xfrm>
            <a:prstGeom prst="rect">
              <a:avLst/>
            </a:prstGeom>
          </p:spPr>
        </p:pic>
      </p:grpSp>
      <p:sp>
        <p:nvSpPr>
          <p:cNvPr id="47" name="Dowolny kształt: kształt 46">
            <a:extLst>
              <a:ext uri="{FF2B5EF4-FFF2-40B4-BE49-F238E27FC236}">
                <a16:creationId xmlns:a16="http://schemas.microsoft.com/office/drawing/2014/main" id="{0CCB1D24-C599-853D-8ECD-69F62A69D45F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sp>
        <p:nvSpPr>
          <p:cNvPr id="32" name="Tytuł 2">
            <a:extLst>
              <a:ext uri="{FF2B5EF4-FFF2-40B4-BE49-F238E27FC236}">
                <a16:creationId xmlns:a16="http://schemas.microsoft.com/office/drawing/2014/main" id="{6189B7CD-6A56-A477-BA2D-195017965D67}"/>
              </a:ext>
            </a:extLst>
          </p:cNvPr>
          <p:cNvSpPr txBox="1">
            <a:spLocks/>
          </p:cNvSpPr>
          <p:nvPr/>
        </p:nvSpPr>
        <p:spPr>
          <a:xfrm>
            <a:off x="827999" y="85860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Lista ostrzeżeń przed niebezpiecznymi stronami</a:t>
            </a:r>
            <a:endParaRPr lang="pl-PL" dirty="0">
              <a:solidFill>
                <a:schemeClr val="bg2"/>
              </a:solidFill>
            </a:endParaRPr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69" name="Dowolny kształt: kształt 68">
            <a:extLst>
              <a:ext uri="{FF2B5EF4-FFF2-40B4-BE49-F238E27FC236}">
                <a16:creationId xmlns:a16="http://schemas.microsoft.com/office/drawing/2014/main" id="{422E1089-79B2-7DA1-7130-4318BFC88C61}"/>
              </a:ext>
            </a:extLst>
          </p:cNvPr>
          <p:cNvSpPr/>
          <p:nvPr/>
        </p:nvSpPr>
        <p:spPr>
          <a:xfrm>
            <a:off x="7057455" y="13949720"/>
            <a:ext cx="472568" cy="682638"/>
          </a:xfrm>
          <a:custGeom>
            <a:avLst/>
            <a:gdLst>
              <a:gd name="connsiteX0" fmla="*/ 0 w 472568"/>
              <a:gd name="connsiteY0" fmla="*/ 0 h 682638"/>
              <a:gd name="connsiteX1" fmla="*/ 472568 w 472568"/>
              <a:gd name="connsiteY1" fmla="*/ 0 h 682638"/>
              <a:gd name="connsiteX2" fmla="*/ 472568 w 472568"/>
              <a:gd name="connsiteY2" fmla="*/ 682638 h 682638"/>
              <a:gd name="connsiteX3" fmla="*/ 0 w 472568"/>
              <a:gd name="connsiteY3" fmla="*/ 682638 h 68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568" h="682638">
                <a:moveTo>
                  <a:pt x="0" y="0"/>
                </a:moveTo>
                <a:lnTo>
                  <a:pt x="472568" y="0"/>
                </a:lnTo>
                <a:lnTo>
                  <a:pt x="472568" y="682638"/>
                </a:lnTo>
                <a:lnTo>
                  <a:pt x="0" y="682638"/>
                </a:lnTo>
                <a:close/>
              </a:path>
            </a:pathLst>
          </a:custGeom>
          <a:solidFill>
            <a:schemeClr val="accent6">
              <a:lumMod val="50000"/>
              <a:alpha val="2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 dirty="0"/>
          </a:p>
        </p:txBody>
      </p:sp>
      <p:sp>
        <p:nvSpPr>
          <p:cNvPr id="70" name="Dowolny kształt: kształt 69">
            <a:extLst>
              <a:ext uri="{FF2B5EF4-FFF2-40B4-BE49-F238E27FC236}">
                <a16:creationId xmlns:a16="http://schemas.microsoft.com/office/drawing/2014/main" id="{06C4BA73-04A5-92C9-7667-379A548991AF}"/>
              </a:ext>
            </a:extLst>
          </p:cNvPr>
          <p:cNvSpPr/>
          <p:nvPr/>
        </p:nvSpPr>
        <p:spPr>
          <a:xfrm>
            <a:off x="8464754" y="13949720"/>
            <a:ext cx="472568" cy="1097025"/>
          </a:xfrm>
          <a:custGeom>
            <a:avLst/>
            <a:gdLst>
              <a:gd name="connsiteX0" fmla="*/ 0 w 472568"/>
              <a:gd name="connsiteY0" fmla="*/ 0 h 1097025"/>
              <a:gd name="connsiteX1" fmla="*/ 472568 w 472568"/>
              <a:gd name="connsiteY1" fmla="*/ 0 h 1097025"/>
              <a:gd name="connsiteX2" fmla="*/ 472568 w 472568"/>
              <a:gd name="connsiteY2" fmla="*/ 1097025 h 1097025"/>
              <a:gd name="connsiteX3" fmla="*/ 0 w 472568"/>
              <a:gd name="connsiteY3" fmla="*/ 1097025 h 109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568" h="1097025">
                <a:moveTo>
                  <a:pt x="0" y="0"/>
                </a:moveTo>
                <a:lnTo>
                  <a:pt x="472568" y="0"/>
                </a:lnTo>
                <a:lnTo>
                  <a:pt x="472568" y="1097025"/>
                </a:lnTo>
                <a:lnTo>
                  <a:pt x="0" y="1097025"/>
                </a:lnTo>
                <a:close/>
              </a:path>
            </a:pathLst>
          </a:custGeom>
          <a:solidFill>
            <a:schemeClr val="accent6">
              <a:lumMod val="50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71" name="Dowolny kształt: kształt 70">
            <a:extLst>
              <a:ext uri="{FF2B5EF4-FFF2-40B4-BE49-F238E27FC236}">
                <a16:creationId xmlns:a16="http://schemas.microsoft.com/office/drawing/2014/main" id="{30762DCF-F775-7730-2379-0501159D6408}"/>
              </a:ext>
            </a:extLst>
          </p:cNvPr>
          <p:cNvSpPr/>
          <p:nvPr/>
        </p:nvSpPr>
        <p:spPr>
          <a:xfrm>
            <a:off x="9863062" y="13949527"/>
            <a:ext cx="472568" cy="3103965"/>
          </a:xfrm>
          <a:custGeom>
            <a:avLst/>
            <a:gdLst>
              <a:gd name="connsiteX0" fmla="*/ 0 w 472568"/>
              <a:gd name="connsiteY0" fmla="*/ 0 h 3103965"/>
              <a:gd name="connsiteX1" fmla="*/ 472568 w 472568"/>
              <a:gd name="connsiteY1" fmla="*/ 0 h 3103965"/>
              <a:gd name="connsiteX2" fmla="*/ 472568 w 472568"/>
              <a:gd name="connsiteY2" fmla="*/ 3103966 h 3103965"/>
              <a:gd name="connsiteX3" fmla="*/ 0 w 472568"/>
              <a:gd name="connsiteY3" fmla="*/ 3103966 h 3103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568" h="3103965">
                <a:moveTo>
                  <a:pt x="0" y="0"/>
                </a:moveTo>
                <a:lnTo>
                  <a:pt x="472568" y="0"/>
                </a:lnTo>
                <a:lnTo>
                  <a:pt x="472568" y="3103966"/>
                </a:lnTo>
                <a:lnTo>
                  <a:pt x="0" y="3103966"/>
                </a:lnTo>
                <a:close/>
              </a:path>
            </a:pathLst>
          </a:custGeom>
          <a:solidFill>
            <a:schemeClr val="accent6">
              <a:lumMod val="50000"/>
              <a:alpha val="6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 dirty="0"/>
          </a:p>
        </p:txBody>
      </p:sp>
      <p:sp>
        <p:nvSpPr>
          <p:cNvPr id="72" name="Dowolny kształt: kształt 71">
            <a:extLst>
              <a:ext uri="{FF2B5EF4-FFF2-40B4-BE49-F238E27FC236}">
                <a16:creationId xmlns:a16="http://schemas.microsoft.com/office/drawing/2014/main" id="{32519DFB-AF1B-3C7D-EC52-0515997BC513}"/>
              </a:ext>
            </a:extLst>
          </p:cNvPr>
          <p:cNvSpPr/>
          <p:nvPr/>
        </p:nvSpPr>
        <p:spPr>
          <a:xfrm>
            <a:off x="11252014" y="13955015"/>
            <a:ext cx="472568" cy="4177835"/>
          </a:xfrm>
          <a:custGeom>
            <a:avLst/>
            <a:gdLst>
              <a:gd name="connsiteX0" fmla="*/ 0 w 472568"/>
              <a:gd name="connsiteY0" fmla="*/ 0 h 4177835"/>
              <a:gd name="connsiteX1" fmla="*/ 472568 w 472568"/>
              <a:gd name="connsiteY1" fmla="*/ 0 h 4177835"/>
              <a:gd name="connsiteX2" fmla="*/ 472568 w 472568"/>
              <a:gd name="connsiteY2" fmla="*/ 4177835 h 4177835"/>
              <a:gd name="connsiteX3" fmla="*/ 0 w 472568"/>
              <a:gd name="connsiteY3" fmla="*/ 4177835 h 417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568" h="4177835">
                <a:moveTo>
                  <a:pt x="0" y="0"/>
                </a:moveTo>
                <a:lnTo>
                  <a:pt x="472568" y="0"/>
                </a:lnTo>
                <a:lnTo>
                  <a:pt x="472568" y="4177835"/>
                </a:lnTo>
                <a:lnTo>
                  <a:pt x="0" y="4177835"/>
                </a:lnTo>
                <a:close/>
              </a:path>
            </a:pathLst>
          </a:custGeom>
          <a:solidFill>
            <a:schemeClr val="accent6">
              <a:lumMod val="50000"/>
              <a:alpha val="8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 dirty="0"/>
          </a:p>
        </p:txBody>
      </p:sp>
      <p:sp>
        <p:nvSpPr>
          <p:cNvPr id="73" name="Dowolny kształt: kształt 72">
            <a:extLst>
              <a:ext uri="{FF2B5EF4-FFF2-40B4-BE49-F238E27FC236}">
                <a16:creationId xmlns:a16="http://schemas.microsoft.com/office/drawing/2014/main" id="{E9CAC014-1B14-C3AE-93AC-F23AF5422D16}"/>
              </a:ext>
            </a:extLst>
          </p:cNvPr>
          <p:cNvSpPr/>
          <p:nvPr/>
        </p:nvSpPr>
        <p:spPr>
          <a:xfrm>
            <a:off x="12676197" y="13956259"/>
            <a:ext cx="472568" cy="4645066"/>
          </a:xfrm>
          <a:custGeom>
            <a:avLst/>
            <a:gdLst>
              <a:gd name="connsiteX0" fmla="*/ 0 w 472568"/>
              <a:gd name="connsiteY0" fmla="*/ 0 h 4645066"/>
              <a:gd name="connsiteX1" fmla="*/ 472568 w 472568"/>
              <a:gd name="connsiteY1" fmla="*/ 0 h 4645066"/>
              <a:gd name="connsiteX2" fmla="*/ 472568 w 472568"/>
              <a:gd name="connsiteY2" fmla="*/ 4645066 h 4645066"/>
              <a:gd name="connsiteX3" fmla="*/ 0 w 472568"/>
              <a:gd name="connsiteY3" fmla="*/ 4645066 h 4645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568" h="4645066">
                <a:moveTo>
                  <a:pt x="0" y="0"/>
                </a:moveTo>
                <a:lnTo>
                  <a:pt x="472568" y="0"/>
                </a:lnTo>
                <a:lnTo>
                  <a:pt x="472568" y="4645066"/>
                </a:lnTo>
                <a:lnTo>
                  <a:pt x="0" y="464506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 dirty="0"/>
          </a:p>
        </p:txBody>
      </p:sp>
      <p:sp>
        <p:nvSpPr>
          <p:cNvPr id="76" name="pole tekstowe 75">
            <a:extLst>
              <a:ext uri="{FF2B5EF4-FFF2-40B4-BE49-F238E27FC236}">
                <a16:creationId xmlns:a16="http://schemas.microsoft.com/office/drawing/2014/main" id="{14804AF6-8DF7-565B-657F-8B52AAEA747A}"/>
              </a:ext>
            </a:extLst>
          </p:cNvPr>
          <p:cNvSpPr txBox="1"/>
          <p:nvPr/>
        </p:nvSpPr>
        <p:spPr>
          <a:xfrm>
            <a:off x="6850750" y="13438678"/>
            <a:ext cx="885978" cy="4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dirty="0"/>
              <a:t>6484</a:t>
            </a:r>
          </a:p>
        </p:txBody>
      </p:sp>
      <p:sp>
        <p:nvSpPr>
          <p:cNvPr id="77" name="pole tekstowe 76">
            <a:extLst>
              <a:ext uri="{FF2B5EF4-FFF2-40B4-BE49-F238E27FC236}">
                <a16:creationId xmlns:a16="http://schemas.microsoft.com/office/drawing/2014/main" id="{F95775DC-49AF-F9FC-5CBA-A230476ACD14}"/>
              </a:ext>
            </a:extLst>
          </p:cNvPr>
          <p:cNvSpPr txBox="1"/>
          <p:nvPr/>
        </p:nvSpPr>
        <p:spPr>
          <a:xfrm>
            <a:off x="6850750" y="14742279"/>
            <a:ext cx="885978" cy="466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dirty="0"/>
              <a:t>2019</a:t>
            </a:r>
          </a:p>
        </p:txBody>
      </p:sp>
      <p:sp>
        <p:nvSpPr>
          <p:cNvPr id="78" name="pole tekstowe 77">
            <a:extLst>
              <a:ext uri="{FF2B5EF4-FFF2-40B4-BE49-F238E27FC236}">
                <a16:creationId xmlns:a16="http://schemas.microsoft.com/office/drawing/2014/main" id="{6DD61EB4-7B53-1516-A5C5-6439F02C65BC}"/>
              </a:ext>
            </a:extLst>
          </p:cNvPr>
          <p:cNvSpPr txBox="1"/>
          <p:nvPr/>
        </p:nvSpPr>
        <p:spPr>
          <a:xfrm>
            <a:off x="8149742" y="13438678"/>
            <a:ext cx="1102592" cy="466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dirty="0"/>
              <a:t>10 420</a:t>
            </a:r>
          </a:p>
        </p:txBody>
      </p:sp>
      <p:sp>
        <p:nvSpPr>
          <p:cNvPr id="79" name="pole tekstowe 78">
            <a:extLst>
              <a:ext uri="{FF2B5EF4-FFF2-40B4-BE49-F238E27FC236}">
                <a16:creationId xmlns:a16="http://schemas.microsoft.com/office/drawing/2014/main" id="{FE9BE50E-6751-FEE3-A6FB-4DAC1C8A38B1}"/>
              </a:ext>
            </a:extLst>
          </p:cNvPr>
          <p:cNvSpPr txBox="1"/>
          <p:nvPr/>
        </p:nvSpPr>
        <p:spPr>
          <a:xfrm>
            <a:off x="8258049" y="15156666"/>
            <a:ext cx="885978" cy="466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dirty="0"/>
              <a:t>2020</a:t>
            </a:r>
          </a:p>
        </p:txBody>
      </p:sp>
      <p:sp>
        <p:nvSpPr>
          <p:cNvPr id="80" name="pole tekstowe 79">
            <a:extLst>
              <a:ext uri="{FF2B5EF4-FFF2-40B4-BE49-F238E27FC236}">
                <a16:creationId xmlns:a16="http://schemas.microsoft.com/office/drawing/2014/main" id="{4A2B7497-AEB5-CF3E-7F67-E3E0539615E5}"/>
              </a:ext>
            </a:extLst>
          </p:cNvPr>
          <p:cNvSpPr txBox="1"/>
          <p:nvPr/>
        </p:nvSpPr>
        <p:spPr>
          <a:xfrm>
            <a:off x="9548050" y="13438485"/>
            <a:ext cx="1102592" cy="466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dirty="0"/>
              <a:t>29 483</a:t>
            </a:r>
          </a:p>
        </p:txBody>
      </p:sp>
      <p:sp>
        <p:nvSpPr>
          <p:cNvPr id="81" name="pole tekstowe 80">
            <a:extLst>
              <a:ext uri="{FF2B5EF4-FFF2-40B4-BE49-F238E27FC236}">
                <a16:creationId xmlns:a16="http://schemas.microsoft.com/office/drawing/2014/main" id="{06089EE9-0245-D50E-D4AD-98C36000B68B}"/>
              </a:ext>
            </a:extLst>
          </p:cNvPr>
          <p:cNvSpPr txBox="1"/>
          <p:nvPr/>
        </p:nvSpPr>
        <p:spPr>
          <a:xfrm>
            <a:off x="9656357" y="17163413"/>
            <a:ext cx="885978" cy="466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dirty="0"/>
              <a:t>2021</a:t>
            </a:r>
          </a:p>
        </p:txBody>
      </p:sp>
      <p:sp>
        <p:nvSpPr>
          <p:cNvPr id="82" name="pole tekstowe 81">
            <a:extLst>
              <a:ext uri="{FF2B5EF4-FFF2-40B4-BE49-F238E27FC236}">
                <a16:creationId xmlns:a16="http://schemas.microsoft.com/office/drawing/2014/main" id="{ECC8A6C1-67D3-9D43-F1B6-65F3DD58B6B1}"/>
              </a:ext>
            </a:extLst>
          </p:cNvPr>
          <p:cNvSpPr txBox="1"/>
          <p:nvPr/>
        </p:nvSpPr>
        <p:spPr>
          <a:xfrm>
            <a:off x="10937002" y="13438485"/>
            <a:ext cx="1102592" cy="466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dirty="0"/>
              <a:t>39 683</a:t>
            </a:r>
          </a:p>
        </p:txBody>
      </p:sp>
      <p:sp>
        <p:nvSpPr>
          <p:cNvPr id="83" name="pole tekstowe 82">
            <a:extLst>
              <a:ext uri="{FF2B5EF4-FFF2-40B4-BE49-F238E27FC236}">
                <a16:creationId xmlns:a16="http://schemas.microsoft.com/office/drawing/2014/main" id="{1A1757EE-B719-B2BB-D027-BDAC96E77998}"/>
              </a:ext>
            </a:extLst>
          </p:cNvPr>
          <p:cNvSpPr txBox="1"/>
          <p:nvPr/>
        </p:nvSpPr>
        <p:spPr>
          <a:xfrm>
            <a:off x="11045309" y="18242771"/>
            <a:ext cx="885978" cy="466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dirty="0"/>
              <a:t>2022</a:t>
            </a:r>
          </a:p>
        </p:txBody>
      </p:sp>
      <p:sp>
        <p:nvSpPr>
          <p:cNvPr id="84" name="pole tekstowe 83">
            <a:extLst>
              <a:ext uri="{FF2B5EF4-FFF2-40B4-BE49-F238E27FC236}">
                <a16:creationId xmlns:a16="http://schemas.microsoft.com/office/drawing/2014/main" id="{5260EBE7-C353-AD28-A9B8-6C63D402F91C}"/>
              </a:ext>
            </a:extLst>
          </p:cNvPr>
          <p:cNvSpPr txBox="1"/>
          <p:nvPr/>
        </p:nvSpPr>
        <p:spPr>
          <a:xfrm>
            <a:off x="12361185" y="13438485"/>
            <a:ext cx="1102592" cy="466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dirty="0"/>
              <a:t>44 121</a:t>
            </a:r>
          </a:p>
        </p:txBody>
      </p:sp>
      <p:sp>
        <p:nvSpPr>
          <p:cNvPr id="85" name="pole tekstowe 84">
            <a:extLst>
              <a:ext uri="{FF2B5EF4-FFF2-40B4-BE49-F238E27FC236}">
                <a16:creationId xmlns:a16="http://schemas.microsoft.com/office/drawing/2014/main" id="{D88D42D5-E73A-BE13-93B5-5CE80A9653E1}"/>
              </a:ext>
            </a:extLst>
          </p:cNvPr>
          <p:cNvSpPr txBox="1"/>
          <p:nvPr/>
        </p:nvSpPr>
        <p:spPr>
          <a:xfrm>
            <a:off x="12480670" y="18711245"/>
            <a:ext cx="885978" cy="466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dirty="0"/>
              <a:t>2023</a:t>
            </a:r>
          </a:p>
        </p:txBody>
      </p:sp>
      <p:sp>
        <p:nvSpPr>
          <p:cNvPr id="74" name="Prostokąt 73">
            <a:extLst>
              <a:ext uri="{FF2B5EF4-FFF2-40B4-BE49-F238E27FC236}">
                <a16:creationId xmlns:a16="http://schemas.microsoft.com/office/drawing/2014/main" id="{B9E088B5-3EB6-FC2B-591B-1F84F44C65AB}"/>
              </a:ext>
            </a:extLst>
          </p:cNvPr>
          <p:cNvSpPr/>
          <p:nvPr/>
        </p:nvSpPr>
        <p:spPr>
          <a:xfrm>
            <a:off x="5057775" y="7508876"/>
            <a:ext cx="10113963" cy="12016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 </a:t>
            </a:r>
          </a:p>
        </p:txBody>
      </p:sp>
      <p:cxnSp>
        <p:nvCxnSpPr>
          <p:cNvPr id="92" name="Łącznik prosty 91">
            <a:extLst>
              <a:ext uri="{FF2B5EF4-FFF2-40B4-BE49-F238E27FC236}">
                <a16:creationId xmlns:a16="http://schemas.microsoft.com/office/drawing/2014/main" id="{FC6824F9-8FD0-972E-773E-100AD34604D2}"/>
              </a:ext>
            </a:extLst>
          </p:cNvPr>
          <p:cNvCxnSpPr>
            <a:cxnSpLocks/>
          </p:cNvCxnSpPr>
          <p:nvPr/>
        </p:nvCxnSpPr>
        <p:spPr>
          <a:xfrm>
            <a:off x="15626168" y="7491413"/>
            <a:ext cx="6735339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975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upa 66">
            <a:extLst>
              <a:ext uri="{FF2B5EF4-FFF2-40B4-BE49-F238E27FC236}">
                <a16:creationId xmlns:a16="http://schemas.microsoft.com/office/drawing/2014/main" id="{A57769A3-5BE5-BA94-50F2-8416C4741F11}"/>
              </a:ext>
            </a:extLst>
          </p:cNvPr>
          <p:cNvGrpSpPr/>
          <p:nvPr/>
        </p:nvGrpSpPr>
        <p:grpSpPr>
          <a:xfrm>
            <a:off x="6203101" y="16765335"/>
            <a:ext cx="7824565" cy="5458636"/>
            <a:chOff x="6203101" y="1698980"/>
            <a:chExt cx="7824565" cy="5458636"/>
          </a:xfrm>
        </p:grpSpPr>
        <p:sp>
          <p:nvSpPr>
            <p:cNvPr id="68" name="Dowolny kształt: kształt 67">
              <a:extLst>
                <a:ext uri="{FF2B5EF4-FFF2-40B4-BE49-F238E27FC236}">
                  <a16:creationId xmlns:a16="http://schemas.microsoft.com/office/drawing/2014/main" id="{258D9EE0-943A-012E-B216-57F7F22D26CF}"/>
                </a:ext>
              </a:extLst>
            </p:cNvPr>
            <p:cNvSpPr/>
            <p:nvPr/>
          </p:nvSpPr>
          <p:spPr>
            <a:xfrm>
              <a:off x="6203101" y="1698980"/>
              <a:ext cx="7824459" cy="5458636"/>
            </a:xfrm>
            <a:custGeom>
              <a:avLst/>
              <a:gdLst>
                <a:gd name="connsiteX0" fmla="*/ 7496925 w 7824459"/>
                <a:gd name="connsiteY0" fmla="*/ 0 h 5458636"/>
                <a:gd name="connsiteX1" fmla="*/ 7824460 w 7824459"/>
                <a:gd name="connsiteY1" fmla="*/ 327535 h 5458636"/>
                <a:gd name="connsiteX2" fmla="*/ 7824460 w 7824459"/>
                <a:gd name="connsiteY2" fmla="*/ 5131102 h 5458636"/>
                <a:gd name="connsiteX3" fmla="*/ 7496925 w 7824459"/>
                <a:gd name="connsiteY3" fmla="*/ 5458637 h 5458636"/>
                <a:gd name="connsiteX4" fmla="*/ 327535 w 7824459"/>
                <a:gd name="connsiteY4" fmla="*/ 5458637 h 5458636"/>
                <a:gd name="connsiteX5" fmla="*/ 0 w 7824459"/>
                <a:gd name="connsiteY5" fmla="*/ 5131102 h 5458636"/>
                <a:gd name="connsiteX6" fmla="*/ 0 w 7824459"/>
                <a:gd name="connsiteY6" fmla="*/ 327535 h 5458636"/>
                <a:gd name="connsiteX7" fmla="*/ 327535 w 7824459"/>
                <a:gd name="connsiteY7" fmla="*/ 0 h 545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24459" h="5458636">
                  <a:moveTo>
                    <a:pt x="7496925" y="0"/>
                  </a:moveTo>
                  <a:cubicBezTo>
                    <a:pt x="7677818" y="0"/>
                    <a:pt x="7824460" y="146642"/>
                    <a:pt x="7824460" y="327535"/>
                  </a:cubicBezTo>
                  <a:lnTo>
                    <a:pt x="7824460" y="5131102"/>
                  </a:lnTo>
                  <a:cubicBezTo>
                    <a:pt x="7824460" y="5311995"/>
                    <a:pt x="7677818" y="5458637"/>
                    <a:pt x="7496925" y="5458637"/>
                  </a:cubicBezTo>
                  <a:lnTo>
                    <a:pt x="327535" y="5458637"/>
                  </a:lnTo>
                  <a:cubicBezTo>
                    <a:pt x="146642" y="5458637"/>
                    <a:pt x="0" y="5311995"/>
                    <a:pt x="0" y="5131102"/>
                  </a:cubicBezTo>
                  <a:lnTo>
                    <a:pt x="0" y="327535"/>
                  </a:lnTo>
                  <a:cubicBezTo>
                    <a:pt x="0" y="146643"/>
                    <a:pt x="146642" y="0"/>
                    <a:pt x="327535" y="0"/>
                  </a:cubicBezTo>
                  <a:close/>
                </a:path>
              </a:pathLst>
            </a:custGeom>
            <a:solidFill>
              <a:srgbClr val="C00000"/>
            </a:solidFill>
            <a:ln w="25400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9" name="Dowolny kształt: kształt 68">
              <a:extLst>
                <a:ext uri="{FF2B5EF4-FFF2-40B4-BE49-F238E27FC236}">
                  <a16:creationId xmlns:a16="http://schemas.microsoft.com/office/drawing/2014/main" id="{B8CBA142-3883-EBCE-E3D3-3CACEE9213A1}"/>
                </a:ext>
              </a:extLst>
            </p:cNvPr>
            <p:cNvSpPr/>
            <p:nvPr/>
          </p:nvSpPr>
          <p:spPr>
            <a:xfrm>
              <a:off x="6203101" y="1698980"/>
              <a:ext cx="7824565" cy="657488"/>
            </a:xfrm>
            <a:custGeom>
              <a:avLst/>
              <a:gdLst>
                <a:gd name="connsiteX0" fmla="*/ 7824566 w 7824565"/>
                <a:gd name="connsiteY0" fmla="*/ 327535 h 657488"/>
                <a:gd name="connsiteX1" fmla="*/ 7824566 w 7824565"/>
                <a:gd name="connsiteY1" fmla="*/ 657489 h 657488"/>
                <a:gd name="connsiteX2" fmla="*/ 0 w 7824565"/>
                <a:gd name="connsiteY2" fmla="*/ 657489 h 657488"/>
                <a:gd name="connsiteX3" fmla="*/ 0 w 7824565"/>
                <a:gd name="connsiteY3" fmla="*/ 327535 h 657488"/>
                <a:gd name="connsiteX4" fmla="*/ 327535 w 7824565"/>
                <a:gd name="connsiteY4" fmla="*/ 0 h 657488"/>
                <a:gd name="connsiteX5" fmla="*/ 7496925 w 7824565"/>
                <a:gd name="connsiteY5" fmla="*/ 0 h 657488"/>
                <a:gd name="connsiteX6" fmla="*/ 7824566 w 7824565"/>
                <a:gd name="connsiteY6" fmla="*/ 327535 h 65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24565" h="657488">
                  <a:moveTo>
                    <a:pt x="7824566" y="327535"/>
                  </a:moveTo>
                  <a:lnTo>
                    <a:pt x="7824566" y="657489"/>
                  </a:lnTo>
                  <a:lnTo>
                    <a:pt x="0" y="657489"/>
                  </a:lnTo>
                  <a:lnTo>
                    <a:pt x="0" y="327535"/>
                  </a:lnTo>
                  <a:cubicBezTo>
                    <a:pt x="0" y="146681"/>
                    <a:pt x="146681" y="0"/>
                    <a:pt x="327535" y="0"/>
                  </a:cubicBezTo>
                  <a:lnTo>
                    <a:pt x="7496925" y="0"/>
                  </a:lnTo>
                  <a:cubicBezTo>
                    <a:pt x="7677884" y="0"/>
                    <a:pt x="7824566" y="146681"/>
                    <a:pt x="7824566" y="327535"/>
                  </a:cubicBezTo>
                  <a:close/>
                </a:path>
              </a:pathLst>
            </a:custGeom>
            <a:solidFill>
              <a:schemeClr val="bg2"/>
            </a:solidFill>
            <a:ln w="25400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pic>
          <p:nvPicPr>
            <p:cNvPr id="70" name="Google Shape;1337;p55">
              <a:extLst>
                <a:ext uri="{FF2B5EF4-FFF2-40B4-BE49-F238E27FC236}">
                  <a16:creationId xmlns:a16="http://schemas.microsoft.com/office/drawing/2014/main" id="{1AC96C40-95DB-768E-7ECD-4719DE759E34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248830" y="2607069"/>
              <a:ext cx="5858744" cy="4249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rafika 70">
              <a:extLst>
                <a:ext uri="{FF2B5EF4-FFF2-40B4-BE49-F238E27FC236}">
                  <a16:creationId xmlns:a16="http://schemas.microsoft.com/office/drawing/2014/main" id="{46A2D729-8A0F-2BEB-CAB8-357CA2BE7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11131" y="1958149"/>
              <a:ext cx="912019" cy="183937"/>
            </a:xfrm>
            <a:prstGeom prst="rect">
              <a:avLst/>
            </a:prstGeom>
          </p:spPr>
        </p:pic>
      </p:grpSp>
      <p:sp>
        <p:nvSpPr>
          <p:cNvPr id="52" name="Dowolny kształt: kształt 51">
            <a:extLst>
              <a:ext uri="{FF2B5EF4-FFF2-40B4-BE49-F238E27FC236}">
                <a16:creationId xmlns:a16="http://schemas.microsoft.com/office/drawing/2014/main" id="{85273BE0-9A5B-4F3E-7BE5-48681106B985}"/>
              </a:ext>
            </a:extLst>
          </p:cNvPr>
          <p:cNvSpPr/>
          <p:nvPr/>
        </p:nvSpPr>
        <p:spPr>
          <a:xfrm>
            <a:off x="7073895" y="2835867"/>
            <a:ext cx="462286" cy="4651973"/>
          </a:xfrm>
          <a:custGeom>
            <a:avLst/>
            <a:gdLst>
              <a:gd name="connsiteX0" fmla="*/ 0 w 462286"/>
              <a:gd name="connsiteY0" fmla="*/ 0 h 4651973"/>
              <a:gd name="connsiteX1" fmla="*/ 462287 w 462286"/>
              <a:gd name="connsiteY1" fmla="*/ 0 h 4651973"/>
              <a:gd name="connsiteX2" fmla="*/ 462287 w 462286"/>
              <a:gd name="connsiteY2" fmla="*/ 4651973 h 4651973"/>
              <a:gd name="connsiteX3" fmla="*/ 0 w 462286"/>
              <a:gd name="connsiteY3" fmla="*/ 4651973 h 4651973"/>
              <a:gd name="connsiteX4" fmla="*/ 0 w 462286"/>
              <a:gd name="connsiteY4" fmla="*/ 0 h 4651973"/>
              <a:gd name="connsiteX5" fmla="*/ 0 w 462286"/>
              <a:gd name="connsiteY5" fmla="*/ 0 h 4651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286" h="4651973">
                <a:moveTo>
                  <a:pt x="0" y="0"/>
                </a:moveTo>
                <a:lnTo>
                  <a:pt x="462287" y="0"/>
                </a:lnTo>
                <a:lnTo>
                  <a:pt x="462287" y="4651973"/>
                </a:lnTo>
                <a:lnTo>
                  <a:pt x="0" y="465197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3" name="Dowolny kształt: kształt 52">
            <a:extLst>
              <a:ext uri="{FF2B5EF4-FFF2-40B4-BE49-F238E27FC236}">
                <a16:creationId xmlns:a16="http://schemas.microsoft.com/office/drawing/2014/main" id="{9EBA3B09-B96A-4F7A-3863-EDD70F827E07}"/>
              </a:ext>
            </a:extLst>
          </p:cNvPr>
          <p:cNvSpPr/>
          <p:nvPr/>
        </p:nvSpPr>
        <p:spPr>
          <a:xfrm>
            <a:off x="8478357" y="7030758"/>
            <a:ext cx="462286" cy="457081"/>
          </a:xfrm>
          <a:custGeom>
            <a:avLst/>
            <a:gdLst>
              <a:gd name="connsiteX0" fmla="*/ 0 w 462286"/>
              <a:gd name="connsiteY0" fmla="*/ 0 h 457081"/>
              <a:gd name="connsiteX1" fmla="*/ 462287 w 462286"/>
              <a:gd name="connsiteY1" fmla="*/ 0 h 457081"/>
              <a:gd name="connsiteX2" fmla="*/ 462287 w 462286"/>
              <a:gd name="connsiteY2" fmla="*/ 457081 h 457081"/>
              <a:gd name="connsiteX3" fmla="*/ 0 w 462286"/>
              <a:gd name="connsiteY3" fmla="*/ 457081 h 457081"/>
              <a:gd name="connsiteX4" fmla="*/ 0 w 462286"/>
              <a:gd name="connsiteY4" fmla="*/ 0 h 457081"/>
              <a:gd name="connsiteX5" fmla="*/ 0 w 462286"/>
              <a:gd name="connsiteY5" fmla="*/ 0 h 457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286" h="457081">
                <a:moveTo>
                  <a:pt x="0" y="0"/>
                </a:moveTo>
                <a:lnTo>
                  <a:pt x="462287" y="0"/>
                </a:lnTo>
                <a:lnTo>
                  <a:pt x="462287" y="457081"/>
                </a:lnTo>
                <a:lnTo>
                  <a:pt x="0" y="45708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54" name="Dowolny kształt: kształt 53">
            <a:extLst>
              <a:ext uri="{FF2B5EF4-FFF2-40B4-BE49-F238E27FC236}">
                <a16:creationId xmlns:a16="http://schemas.microsoft.com/office/drawing/2014/main" id="{8ED67F1C-459E-644B-DF8E-F4C25E9F7ACF}"/>
              </a:ext>
            </a:extLst>
          </p:cNvPr>
          <p:cNvSpPr/>
          <p:nvPr/>
        </p:nvSpPr>
        <p:spPr>
          <a:xfrm>
            <a:off x="9882819" y="7045091"/>
            <a:ext cx="462287" cy="442749"/>
          </a:xfrm>
          <a:custGeom>
            <a:avLst/>
            <a:gdLst>
              <a:gd name="connsiteX0" fmla="*/ 0 w 462287"/>
              <a:gd name="connsiteY0" fmla="*/ 0 h 442749"/>
              <a:gd name="connsiteX1" fmla="*/ 462287 w 462287"/>
              <a:gd name="connsiteY1" fmla="*/ 0 h 442749"/>
              <a:gd name="connsiteX2" fmla="*/ 462287 w 462287"/>
              <a:gd name="connsiteY2" fmla="*/ 442749 h 442749"/>
              <a:gd name="connsiteX3" fmla="*/ 0 w 462287"/>
              <a:gd name="connsiteY3" fmla="*/ 442749 h 442749"/>
              <a:gd name="connsiteX4" fmla="*/ 0 w 462287"/>
              <a:gd name="connsiteY4" fmla="*/ 0 h 442749"/>
              <a:gd name="connsiteX5" fmla="*/ 0 w 462287"/>
              <a:gd name="connsiteY5" fmla="*/ 0 h 44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287" h="442749">
                <a:moveTo>
                  <a:pt x="0" y="0"/>
                </a:moveTo>
                <a:lnTo>
                  <a:pt x="462287" y="0"/>
                </a:lnTo>
                <a:lnTo>
                  <a:pt x="462287" y="442749"/>
                </a:lnTo>
                <a:lnTo>
                  <a:pt x="0" y="44274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55" name="Dowolny kształt: kształt 54">
            <a:extLst>
              <a:ext uri="{FF2B5EF4-FFF2-40B4-BE49-F238E27FC236}">
                <a16:creationId xmlns:a16="http://schemas.microsoft.com/office/drawing/2014/main" id="{8B1C3B29-09BF-1A48-B731-3C20675C28A5}"/>
              </a:ext>
            </a:extLst>
          </p:cNvPr>
          <p:cNvSpPr/>
          <p:nvPr/>
        </p:nvSpPr>
        <p:spPr>
          <a:xfrm>
            <a:off x="11287282" y="7085325"/>
            <a:ext cx="462287" cy="402514"/>
          </a:xfrm>
          <a:custGeom>
            <a:avLst/>
            <a:gdLst>
              <a:gd name="connsiteX0" fmla="*/ 0 w 462287"/>
              <a:gd name="connsiteY0" fmla="*/ 0 h 402514"/>
              <a:gd name="connsiteX1" fmla="*/ 462287 w 462287"/>
              <a:gd name="connsiteY1" fmla="*/ 0 h 402514"/>
              <a:gd name="connsiteX2" fmla="*/ 462287 w 462287"/>
              <a:gd name="connsiteY2" fmla="*/ 402515 h 402514"/>
              <a:gd name="connsiteX3" fmla="*/ 0 w 462287"/>
              <a:gd name="connsiteY3" fmla="*/ 402515 h 402514"/>
              <a:gd name="connsiteX4" fmla="*/ 0 w 462287"/>
              <a:gd name="connsiteY4" fmla="*/ 0 h 402514"/>
              <a:gd name="connsiteX5" fmla="*/ 0 w 462287"/>
              <a:gd name="connsiteY5" fmla="*/ 0 h 40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287" h="402514">
                <a:moveTo>
                  <a:pt x="0" y="0"/>
                </a:moveTo>
                <a:lnTo>
                  <a:pt x="462287" y="0"/>
                </a:lnTo>
                <a:lnTo>
                  <a:pt x="462287" y="402515"/>
                </a:lnTo>
                <a:lnTo>
                  <a:pt x="0" y="40251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56" name="Dowolny kształt: kształt 55">
            <a:extLst>
              <a:ext uri="{FF2B5EF4-FFF2-40B4-BE49-F238E27FC236}">
                <a16:creationId xmlns:a16="http://schemas.microsoft.com/office/drawing/2014/main" id="{3F018AE7-937B-4489-CC08-EEEDA633EAB7}"/>
              </a:ext>
            </a:extLst>
          </p:cNvPr>
          <p:cNvSpPr/>
          <p:nvPr/>
        </p:nvSpPr>
        <p:spPr>
          <a:xfrm>
            <a:off x="12691746" y="7142481"/>
            <a:ext cx="462287" cy="345358"/>
          </a:xfrm>
          <a:custGeom>
            <a:avLst/>
            <a:gdLst>
              <a:gd name="connsiteX0" fmla="*/ 0 w 462287"/>
              <a:gd name="connsiteY0" fmla="*/ 0 h 345358"/>
              <a:gd name="connsiteX1" fmla="*/ 462287 w 462287"/>
              <a:gd name="connsiteY1" fmla="*/ 0 h 345358"/>
              <a:gd name="connsiteX2" fmla="*/ 462287 w 462287"/>
              <a:gd name="connsiteY2" fmla="*/ 345358 h 345358"/>
              <a:gd name="connsiteX3" fmla="*/ 0 w 462287"/>
              <a:gd name="connsiteY3" fmla="*/ 345358 h 345358"/>
              <a:gd name="connsiteX4" fmla="*/ 0 w 462287"/>
              <a:gd name="connsiteY4" fmla="*/ 0 h 345358"/>
              <a:gd name="connsiteX5" fmla="*/ 0 w 462287"/>
              <a:gd name="connsiteY5" fmla="*/ 0 h 345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287" h="345358">
                <a:moveTo>
                  <a:pt x="0" y="0"/>
                </a:moveTo>
                <a:lnTo>
                  <a:pt x="462287" y="0"/>
                </a:lnTo>
                <a:lnTo>
                  <a:pt x="462287" y="345358"/>
                </a:lnTo>
                <a:lnTo>
                  <a:pt x="0" y="345358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66" name="Prostokąt 65">
            <a:extLst>
              <a:ext uri="{FF2B5EF4-FFF2-40B4-BE49-F238E27FC236}">
                <a16:creationId xmlns:a16="http://schemas.microsoft.com/office/drawing/2014/main" id="{77B63C22-4AD7-A4B8-D414-152F8B13ED6C}"/>
              </a:ext>
            </a:extLst>
          </p:cNvPr>
          <p:cNvSpPr/>
          <p:nvPr/>
        </p:nvSpPr>
        <p:spPr>
          <a:xfrm>
            <a:off x="5262563" y="7508876"/>
            <a:ext cx="9909175" cy="12016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 </a:t>
            </a:r>
          </a:p>
        </p:txBody>
      </p:sp>
      <p:sp>
        <p:nvSpPr>
          <p:cNvPr id="60" name="Dowolny kształt: kształt 59">
            <a:extLst>
              <a:ext uri="{FF2B5EF4-FFF2-40B4-BE49-F238E27FC236}">
                <a16:creationId xmlns:a16="http://schemas.microsoft.com/office/drawing/2014/main" id="{D45DF05E-838D-38B5-5DB8-E70CD66F8403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sp>
        <p:nvSpPr>
          <p:cNvPr id="32" name="Tytuł 2">
            <a:extLst>
              <a:ext uri="{FF2B5EF4-FFF2-40B4-BE49-F238E27FC236}">
                <a16:creationId xmlns:a16="http://schemas.microsoft.com/office/drawing/2014/main" id="{6189B7CD-6A56-A477-BA2D-195017965D67}"/>
              </a:ext>
            </a:extLst>
          </p:cNvPr>
          <p:cNvSpPr txBox="1">
            <a:spLocks/>
          </p:cNvSpPr>
          <p:nvPr/>
        </p:nvSpPr>
        <p:spPr>
          <a:xfrm>
            <a:off x="827999" y="85860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Lista ostrzeżeń przed niebezpiecznymi stronami</a:t>
            </a:r>
            <a:endParaRPr lang="pl-PL" dirty="0">
              <a:solidFill>
                <a:schemeClr val="bg2"/>
              </a:solidFill>
            </a:endParaRPr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9E264D8-F1FC-1CEF-7410-AD5C9C3AEB3D}"/>
              </a:ext>
            </a:extLst>
          </p:cNvPr>
          <p:cNvSpPr txBox="1"/>
          <p:nvPr/>
        </p:nvSpPr>
        <p:spPr>
          <a:xfrm>
            <a:off x="6770009" y="905718"/>
            <a:ext cx="7434489" cy="794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l-PL" sz="2000" b="1" dirty="0">
                <a:latin typeface="+mj-lt"/>
              </a:rPr>
              <a:t>Liczba odnotowanych prób wejścia na strony podszywające się pod dany podmiot</a:t>
            </a:r>
            <a:endParaRPr lang="pl-PL" sz="2000" b="1" dirty="0"/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95A8F9D0-3ADB-6CB7-1CEC-2F55FF39679B}"/>
              </a:ext>
            </a:extLst>
          </p:cNvPr>
          <p:cNvCxnSpPr>
            <a:cxnSpLocks/>
          </p:cNvCxnSpPr>
          <p:nvPr/>
        </p:nvCxnSpPr>
        <p:spPr>
          <a:xfrm>
            <a:off x="6844118" y="7491413"/>
            <a:ext cx="6735339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C0C6EECC-6A98-489A-7495-191BB36395CA}"/>
              </a:ext>
            </a:extLst>
          </p:cNvPr>
          <p:cNvSpPr txBox="1"/>
          <p:nvPr/>
        </p:nvSpPr>
        <p:spPr>
          <a:xfrm>
            <a:off x="6744885" y="2319549"/>
            <a:ext cx="1120306" cy="391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800" b="1" spc="1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269</a:t>
            </a:r>
            <a:r>
              <a:rPr lang="pl-PL" sz="1800" b="1" spc="-15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pl-PL" sz="1800" b="1" spc="1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397</a:t>
            </a:r>
            <a:endParaRPr lang="pl-PL" sz="1800" b="1" spc="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09E3E601-3A8A-2F27-7B26-D11FB15AC605}"/>
              </a:ext>
            </a:extLst>
          </p:cNvPr>
          <p:cNvSpPr txBox="1"/>
          <p:nvPr/>
        </p:nvSpPr>
        <p:spPr>
          <a:xfrm>
            <a:off x="6850750" y="7615765"/>
            <a:ext cx="885978" cy="325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400" spc="100" dirty="0">
                <a:latin typeface="+mj-lt"/>
              </a:rPr>
              <a:t>Orlen</a:t>
            </a:r>
            <a:endParaRPr lang="pl-PL" sz="1400" spc="100" dirty="0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0A5E845-90AB-650F-554E-8FA2B390CFA3}"/>
              </a:ext>
            </a:extLst>
          </p:cNvPr>
          <p:cNvSpPr txBox="1"/>
          <p:nvPr/>
        </p:nvSpPr>
        <p:spPr>
          <a:xfrm>
            <a:off x="8258049" y="7615765"/>
            <a:ext cx="885978" cy="325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400" spc="100" dirty="0">
                <a:latin typeface="+mj-lt"/>
              </a:rPr>
              <a:t>PGNIG</a:t>
            </a:r>
            <a:endParaRPr lang="pl-PL" sz="1400" spc="100" dirty="0"/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668F579E-922C-DC9C-632E-C2FAB4A4485F}"/>
              </a:ext>
            </a:extLst>
          </p:cNvPr>
          <p:cNvSpPr txBox="1"/>
          <p:nvPr/>
        </p:nvSpPr>
        <p:spPr>
          <a:xfrm>
            <a:off x="9548050" y="6590948"/>
            <a:ext cx="1102592" cy="391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800" b="1" spc="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25</a:t>
            </a:r>
            <a:r>
              <a:rPr lang="pl-PL" sz="1800" b="1" spc="-15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pl-PL" sz="1800" b="1" spc="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637</a:t>
            </a:r>
            <a:endParaRPr lang="pl-PL" sz="1800" b="1" spc="1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81B21368-BC58-3284-47FD-B2019CE77C76}"/>
              </a:ext>
            </a:extLst>
          </p:cNvPr>
          <p:cNvSpPr txBox="1"/>
          <p:nvPr/>
        </p:nvSpPr>
        <p:spPr>
          <a:xfrm>
            <a:off x="9656357" y="7615765"/>
            <a:ext cx="885978" cy="325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400" spc="100" dirty="0">
                <a:latin typeface="+mj-lt"/>
              </a:rPr>
              <a:t>Tesla</a:t>
            </a:r>
            <a:endParaRPr lang="pl-PL" sz="1400" spc="100" dirty="0"/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AAA5A50B-74D6-D9CF-6282-37E133E4AB25}"/>
              </a:ext>
            </a:extLst>
          </p:cNvPr>
          <p:cNvSpPr txBox="1"/>
          <p:nvPr/>
        </p:nvSpPr>
        <p:spPr>
          <a:xfrm>
            <a:off x="11045309" y="7615765"/>
            <a:ext cx="885978" cy="325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400" spc="100" dirty="0">
                <a:latin typeface="+mj-lt"/>
              </a:rPr>
              <a:t>Lotos</a:t>
            </a:r>
            <a:endParaRPr lang="pl-PL" sz="1400" spc="100" dirty="0"/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8D6B2DFE-0412-73C1-0053-EA1CF5DF7C3F}"/>
              </a:ext>
            </a:extLst>
          </p:cNvPr>
          <p:cNvSpPr txBox="1"/>
          <p:nvPr/>
        </p:nvSpPr>
        <p:spPr>
          <a:xfrm>
            <a:off x="12480670" y="7615765"/>
            <a:ext cx="885978" cy="325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400" spc="100" dirty="0">
                <a:latin typeface="+mj-lt"/>
              </a:rPr>
              <a:t>KGHM</a:t>
            </a:r>
            <a:endParaRPr lang="pl-PL" sz="1400" spc="100" dirty="0"/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A77F389E-B699-665E-9E66-9F78EC39FB42}"/>
              </a:ext>
            </a:extLst>
          </p:cNvPr>
          <p:cNvSpPr txBox="1"/>
          <p:nvPr/>
        </p:nvSpPr>
        <p:spPr>
          <a:xfrm>
            <a:off x="8159098" y="6590948"/>
            <a:ext cx="1102592" cy="391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800" b="1" spc="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26</a:t>
            </a:r>
            <a:r>
              <a:rPr lang="pl-PL" sz="1800" b="1" spc="-15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pl-PL" sz="1800" b="1" spc="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469</a:t>
            </a:r>
            <a:endParaRPr lang="pl-PL" sz="1800" b="1" spc="1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C424F65C-AE32-A975-7043-45EF28AAF583}"/>
              </a:ext>
            </a:extLst>
          </p:cNvPr>
          <p:cNvSpPr txBox="1"/>
          <p:nvPr/>
        </p:nvSpPr>
        <p:spPr>
          <a:xfrm>
            <a:off x="10974953" y="6590948"/>
            <a:ext cx="1102592" cy="391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800" b="1" spc="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23</a:t>
            </a:r>
            <a:r>
              <a:rPr lang="pl-PL" sz="1800" b="1" spc="-15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pl-PL" sz="1800" b="1" spc="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303</a:t>
            </a:r>
            <a:endParaRPr lang="pl-PL" sz="1800" b="1" spc="1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CA381B43-3410-05E9-B321-64F86ECB5537}"/>
              </a:ext>
            </a:extLst>
          </p:cNvPr>
          <p:cNvSpPr txBox="1"/>
          <p:nvPr/>
        </p:nvSpPr>
        <p:spPr>
          <a:xfrm>
            <a:off x="12372363" y="6590948"/>
            <a:ext cx="1102592" cy="391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800" b="1" spc="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19</a:t>
            </a:r>
            <a:r>
              <a:rPr lang="pl-PL" sz="1800" b="1" spc="-15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pl-PL" sz="1800" b="1" spc="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999</a:t>
            </a:r>
            <a:endParaRPr lang="pl-PL" sz="1800" b="1" spc="1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392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rostokąt 36">
            <a:extLst>
              <a:ext uri="{FF2B5EF4-FFF2-40B4-BE49-F238E27FC236}">
                <a16:creationId xmlns:a16="http://schemas.microsoft.com/office/drawing/2014/main" id="{226F0380-DA2B-B436-94EA-DA49A01D7729}"/>
              </a:ext>
            </a:extLst>
          </p:cNvPr>
          <p:cNvSpPr/>
          <p:nvPr/>
        </p:nvSpPr>
        <p:spPr>
          <a:xfrm>
            <a:off x="5262563" y="7508876"/>
            <a:ext cx="9909175" cy="12016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 </a:t>
            </a:r>
          </a:p>
        </p:txBody>
      </p:sp>
      <p:sp>
        <p:nvSpPr>
          <p:cNvPr id="36" name="Dowolny kształt: kształt 35">
            <a:extLst>
              <a:ext uri="{FF2B5EF4-FFF2-40B4-BE49-F238E27FC236}">
                <a16:creationId xmlns:a16="http://schemas.microsoft.com/office/drawing/2014/main" id="{D90FB96A-48CA-673A-73A4-F42EE0B104FE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sp>
        <p:nvSpPr>
          <p:cNvPr id="32" name="Tytuł 2">
            <a:extLst>
              <a:ext uri="{FF2B5EF4-FFF2-40B4-BE49-F238E27FC236}">
                <a16:creationId xmlns:a16="http://schemas.microsoft.com/office/drawing/2014/main" id="{6189B7CD-6A56-A477-BA2D-195017965D67}"/>
              </a:ext>
            </a:extLst>
          </p:cNvPr>
          <p:cNvSpPr txBox="1">
            <a:spLocks/>
          </p:cNvSpPr>
          <p:nvPr/>
        </p:nvSpPr>
        <p:spPr>
          <a:xfrm>
            <a:off x="827999" y="85860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Lista ostrzeżeń przed niebezpiecznymi stronami</a:t>
            </a:r>
            <a:endParaRPr lang="pl-PL" dirty="0">
              <a:solidFill>
                <a:schemeClr val="bg2"/>
              </a:solidFill>
            </a:endParaRPr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9E264D8-F1FC-1CEF-7410-AD5C9C3AEB3D}"/>
              </a:ext>
            </a:extLst>
          </p:cNvPr>
          <p:cNvSpPr txBox="1"/>
          <p:nvPr/>
        </p:nvSpPr>
        <p:spPr>
          <a:xfrm>
            <a:off x="6770009" y="905718"/>
            <a:ext cx="7434489" cy="794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l-PL" sz="2000" b="1" dirty="0">
                <a:latin typeface="+mj-lt"/>
              </a:rPr>
              <a:t>Liczba domen ze stronami podszywającymi się</a:t>
            </a:r>
            <a:br>
              <a:rPr lang="pl-PL" sz="2000" b="1" dirty="0">
                <a:latin typeface="+mj-lt"/>
              </a:rPr>
            </a:br>
            <a:r>
              <a:rPr lang="pl-PL" sz="2000" b="1" dirty="0">
                <a:latin typeface="+mj-lt"/>
              </a:rPr>
              <a:t>pod dany podmiot wpisanymi na Listę Ostrzeżeń</a:t>
            </a:r>
            <a:endParaRPr lang="pl-PL" sz="2000" b="1" dirty="0"/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95A8F9D0-3ADB-6CB7-1CEC-2F55FF39679B}"/>
              </a:ext>
            </a:extLst>
          </p:cNvPr>
          <p:cNvCxnSpPr>
            <a:cxnSpLocks/>
          </p:cNvCxnSpPr>
          <p:nvPr/>
        </p:nvCxnSpPr>
        <p:spPr>
          <a:xfrm>
            <a:off x="6844118" y="7491413"/>
            <a:ext cx="6735339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C0C6EECC-6A98-489A-7495-191BB36395CA}"/>
              </a:ext>
            </a:extLst>
          </p:cNvPr>
          <p:cNvSpPr txBox="1"/>
          <p:nvPr/>
        </p:nvSpPr>
        <p:spPr>
          <a:xfrm>
            <a:off x="6744885" y="2428809"/>
            <a:ext cx="1120306" cy="391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800" b="1" spc="1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3939</a:t>
            </a:r>
            <a:endParaRPr lang="pl-PL" sz="1800" b="1" spc="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09E3E601-3A8A-2F27-7B26-D11FB15AC605}"/>
              </a:ext>
            </a:extLst>
          </p:cNvPr>
          <p:cNvSpPr txBox="1"/>
          <p:nvPr/>
        </p:nvSpPr>
        <p:spPr>
          <a:xfrm>
            <a:off x="6850750" y="7615765"/>
            <a:ext cx="885978" cy="325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400" spc="100" dirty="0">
                <a:latin typeface="+mj-lt"/>
              </a:rPr>
              <a:t>Orlen</a:t>
            </a:r>
            <a:endParaRPr lang="pl-PL" sz="1400" spc="100" dirty="0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0A5E845-90AB-650F-554E-8FA2B390CFA3}"/>
              </a:ext>
            </a:extLst>
          </p:cNvPr>
          <p:cNvSpPr txBox="1"/>
          <p:nvPr/>
        </p:nvSpPr>
        <p:spPr>
          <a:xfrm>
            <a:off x="8258049" y="7615765"/>
            <a:ext cx="885978" cy="325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400" spc="100" dirty="0">
                <a:latin typeface="+mj-lt"/>
              </a:rPr>
              <a:t>PGNIG</a:t>
            </a:r>
            <a:endParaRPr lang="pl-PL" sz="1400" spc="100" dirty="0"/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668F579E-922C-DC9C-632E-C2FAB4A4485F}"/>
              </a:ext>
            </a:extLst>
          </p:cNvPr>
          <p:cNvSpPr txBox="1"/>
          <p:nvPr/>
        </p:nvSpPr>
        <p:spPr>
          <a:xfrm>
            <a:off x="9548050" y="6420964"/>
            <a:ext cx="1102592" cy="391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800" b="1" spc="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529</a:t>
            </a:r>
            <a:endParaRPr lang="pl-PL" sz="1800" b="1" spc="1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81B21368-BC58-3284-47FD-B2019CE77C76}"/>
              </a:ext>
            </a:extLst>
          </p:cNvPr>
          <p:cNvSpPr txBox="1"/>
          <p:nvPr/>
        </p:nvSpPr>
        <p:spPr>
          <a:xfrm>
            <a:off x="9656357" y="7615765"/>
            <a:ext cx="885978" cy="325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400" spc="100" dirty="0">
                <a:latin typeface="+mj-lt"/>
              </a:rPr>
              <a:t>Tesla</a:t>
            </a:r>
            <a:endParaRPr lang="pl-PL" sz="1400" spc="100" dirty="0"/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AAA5A50B-74D6-D9CF-6282-37E133E4AB25}"/>
              </a:ext>
            </a:extLst>
          </p:cNvPr>
          <p:cNvSpPr txBox="1"/>
          <p:nvPr/>
        </p:nvSpPr>
        <p:spPr>
          <a:xfrm>
            <a:off x="11045309" y="7615765"/>
            <a:ext cx="885978" cy="325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400" spc="100" dirty="0">
                <a:latin typeface="+mj-lt"/>
              </a:rPr>
              <a:t>Lotos</a:t>
            </a:r>
            <a:endParaRPr lang="pl-PL" sz="1400" spc="100" dirty="0"/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8D6B2DFE-0412-73C1-0053-EA1CF5DF7C3F}"/>
              </a:ext>
            </a:extLst>
          </p:cNvPr>
          <p:cNvSpPr txBox="1"/>
          <p:nvPr/>
        </p:nvSpPr>
        <p:spPr>
          <a:xfrm>
            <a:off x="12480670" y="7615765"/>
            <a:ext cx="885978" cy="325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400" spc="100" dirty="0">
                <a:latin typeface="+mj-lt"/>
              </a:rPr>
              <a:t>KGHM</a:t>
            </a:r>
            <a:endParaRPr lang="pl-PL" sz="1400" spc="100" dirty="0"/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A77F389E-B699-665E-9E66-9F78EC39FB42}"/>
              </a:ext>
            </a:extLst>
          </p:cNvPr>
          <p:cNvSpPr txBox="1"/>
          <p:nvPr/>
        </p:nvSpPr>
        <p:spPr>
          <a:xfrm>
            <a:off x="8159098" y="6420964"/>
            <a:ext cx="1102592" cy="391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800" b="1" spc="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564</a:t>
            </a:r>
            <a:endParaRPr lang="pl-PL" sz="1800" b="1" spc="1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C424F65C-AE32-A975-7043-45EF28AAF583}"/>
              </a:ext>
            </a:extLst>
          </p:cNvPr>
          <p:cNvSpPr txBox="1"/>
          <p:nvPr/>
        </p:nvSpPr>
        <p:spPr>
          <a:xfrm>
            <a:off x="10974953" y="6673593"/>
            <a:ext cx="1102592" cy="391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800" b="1" spc="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282</a:t>
            </a:r>
            <a:endParaRPr lang="pl-PL" sz="1800" b="1" spc="1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CA381B43-3410-05E9-B321-64F86ECB5537}"/>
              </a:ext>
            </a:extLst>
          </p:cNvPr>
          <p:cNvSpPr txBox="1"/>
          <p:nvPr/>
        </p:nvSpPr>
        <p:spPr>
          <a:xfrm>
            <a:off x="12372363" y="6915472"/>
            <a:ext cx="1102592" cy="391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800" b="1" spc="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79</a:t>
            </a:r>
            <a:endParaRPr lang="pl-PL" sz="1800" b="1" spc="1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Dowolny kształt: kształt 25">
            <a:extLst>
              <a:ext uri="{FF2B5EF4-FFF2-40B4-BE49-F238E27FC236}">
                <a16:creationId xmlns:a16="http://schemas.microsoft.com/office/drawing/2014/main" id="{0BB1B846-658A-1036-D649-5380FD014F76}"/>
              </a:ext>
            </a:extLst>
          </p:cNvPr>
          <p:cNvSpPr/>
          <p:nvPr/>
        </p:nvSpPr>
        <p:spPr>
          <a:xfrm>
            <a:off x="7071384" y="2981609"/>
            <a:ext cx="461722" cy="4511191"/>
          </a:xfrm>
          <a:custGeom>
            <a:avLst/>
            <a:gdLst>
              <a:gd name="connsiteX0" fmla="*/ 0 w 461722"/>
              <a:gd name="connsiteY0" fmla="*/ 0 h 4511191"/>
              <a:gd name="connsiteX1" fmla="*/ 461723 w 461722"/>
              <a:gd name="connsiteY1" fmla="*/ 0 h 4511191"/>
              <a:gd name="connsiteX2" fmla="*/ 461723 w 461722"/>
              <a:gd name="connsiteY2" fmla="*/ 4511192 h 4511191"/>
              <a:gd name="connsiteX3" fmla="*/ 0 w 461722"/>
              <a:gd name="connsiteY3" fmla="*/ 4511192 h 4511191"/>
              <a:gd name="connsiteX4" fmla="*/ 0 w 461722"/>
              <a:gd name="connsiteY4" fmla="*/ 0 h 4511191"/>
              <a:gd name="connsiteX5" fmla="*/ 0 w 461722"/>
              <a:gd name="connsiteY5" fmla="*/ 0 h 4511191"/>
              <a:gd name="connsiteX6" fmla="*/ 0 w 461722"/>
              <a:gd name="connsiteY6" fmla="*/ 0 h 4511191"/>
              <a:gd name="connsiteX7" fmla="*/ 0 w 461722"/>
              <a:gd name="connsiteY7" fmla="*/ 0 h 45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1722" h="4511191">
                <a:moveTo>
                  <a:pt x="0" y="0"/>
                </a:moveTo>
                <a:lnTo>
                  <a:pt x="461723" y="0"/>
                </a:lnTo>
                <a:lnTo>
                  <a:pt x="461723" y="4511192"/>
                </a:lnTo>
                <a:lnTo>
                  <a:pt x="0" y="451119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27" name="Dowolny kształt: kształt 26">
            <a:extLst>
              <a:ext uri="{FF2B5EF4-FFF2-40B4-BE49-F238E27FC236}">
                <a16:creationId xmlns:a16="http://schemas.microsoft.com/office/drawing/2014/main" id="{C786CFE5-FA6C-CAAA-AB32-7A0631BABAB0}"/>
              </a:ext>
            </a:extLst>
          </p:cNvPr>
          <p:cNvSpPr/>
          <p:nvPr/>
        </p:nvSpPr>
        <p:spPr>
          <a:xfrm>
            <a:off x="8474837" y="6846820"/>
            <a:ext cx="463246" cy="645979"/>
          </a:xfrm>
          <a:custGeom>
            <a:avLst/>
            <a:gdLst>
              <a:gd name="connsiteX0" fmla="*/ 0 w 463246"/>
              <a:gd name="connsiteY0" fmla="*/ 0 h 645979"/>
              <a:gd name="connsiteX1" fmla="*/ 463246 w 463246"/>
              <a:gd name="connsiteY1" fmla="*/ 0 h 645979"/>
              <a:gd name="connsiteX2" fmla="*/ 463246 w 463246"/>
              <a:gd name="connsiteY2" fmla="*/ 645980 h 645979"/>
              <a:gd name="connsiteX3" fmla="*/ 0 w 463246"/>
              <a:gd name="connsiteY3" fmla="*/ 645980 h 645979"/>
              <a:gd name="connsiteX4" fmla="*/ 0 w 463246"/>
              <a:gd name="connsiteY4" fmla="*/ 0 h 645979"/>
              <a:gd name="connsiteX5" fmla="*/ 0 w 463246"/>
              <a:gd name="connsiteY5" fmla="*/ 0 h 645979"/>
              <a:gd name="connsiteX6" fmla="*/ 0 w 463246"/>
              <a:gd name="connsiteY6" fmla="*/ 0 h 645979"/>
              <a:gd name="connsiteX7" fmla="*/ 0 w 463246"/>
              <a:gd name="connsiteY7" fmla="*/ 0 h 64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246" h="645979">
                <a:moveTo>
                  <a:pt x="0" y="0"/>
                </a:moveTo>
                <a:lnTo>
                  <a:pt x="463246" y="0"/>
                </a:lnTo>
                <a:lnTo>
                  <a:pt x="463246" y="645980"/>
                </a:lnTo>
                <a:lnTo>
                  <a:pt x="0" y="64598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28" name="Dowolny kształt: kształt 27">
            <a:extLst>
              <a:ext uri="{FF2B5EF4-FFF2-40B4-BE49-F238E27FC236}">
                <a16:creationId xmlns:a16="http://schemas.microsoft.com/office/drawing/2014/main" id="{EFC6CEB7-7E58-03D7-8D0A-A6F2F80DB359}"/>
              </a:ext>
            </a:extLst>
          </p:cNvPr>
          <p:cNvSpPr/>
          <p:nvPr/>
        </p:nvSpPr>
        <p:spPr>
          <a:xfrm>
            <a:off x="9879815" y="6886948"/>
            <a:ext cx="461722" cy="605851"/>
          </a:xfrm>
          <a:custGeom>
            <a:avLst/>
            <a:gdLst>
              <a:gd name="connsiteX0" fmla="*/ 0 w 461722"/>
              <a:gd name="connsiteY0" fmla="*/ 0 h 605851"/>
              <a:gd name="connsiteX1" fmla="*/ 461722 w 461722"/>
              <a:gd name="connsiteY1" fmla="*/ 0 h 605851"/>
              <a:gd name="connsiteX2" fmla="*/ 461722 w 461722"/>
              <a:gd name="connsiteY2" fmla="*/ 605852 h 605851"/>
              <a:gd name="connsiteX3" fmla="*/ 0 w 461722"/>
              <a:gd name="connsiteY3" fmla="*/ 605852 h 605851"/>
              <a:gd name="connsiteX4" fmla="*/ 0 w 461722"/>
              <a:gd name="connsiteY4" fmla="*/ 0 h 605851"/>
              <a:gd name="connsiteX5" fmla="*/ 0 w 461722"/>
              <a:gd name="connsiteY5" fmla="*/ 0 h 605851"/>
              <a:gd name="connsiteX6" fmla="*/ 0 w 461722"/>
              <a:gd name="connsiteY6" fmla="*/ 0 h 605851"/>
              <a:gd name="connsiteX7" fmla="*/ 0 w 461722"/>
              <a:gd name="connsiteY7" fmla="*/ 0 h 60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1722" h="605851">
                <a:moveTo>
                  <a:pt x="0" y="0"/>
                </a:moveTo>
                <a:lnTo>
                  <a:pt x="461722" y="0"/>
                </a:lnTo>
                <a:lnTo>
                  <a:pt x="461722" y="605852"/>
                </a:lnTo>
                <a:lnTo>
                  <a:pt x="0" y="60585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29" name="Dowolny kształt: kształt 28">
            <a:extLst>
              <a:ext uri="{FF2B5EF4-FFF2-40B4-BE49-F238E27FC236}">
                <a16:creationId xmlns:a16="http://schemas.microsoft.com/office/drawing/2014/main" id="{D02C5A60-1840-5452-2586-FBDEF0076287}"/>
              </a:ext>
            </a:extLst>
          </p:cNvPr>
          <p:cNvSpPr/>
          <p:nvPr/>
        </p:nvSpPr>
        <p:spPr>
          <a:xfrm>
            <a:off x="11283269" y="7169747"/>
            <a:ext cx="463246" cy="323053"/>
          </a:xfrm>
          <a:custGeom>
            <a:avLst/>
            <a:gdLst>
              <a:gd name="connsiteX0" fmla="*/ 0 w 463246"/>
              <a:gd name="connsiteY0" fmla="*/ 0 h 323053"/>
              <a:gd name="connsiteX1" fmla="*/ 463247 w 463246"/>
              <a:gd name="connsiteY1" fmla="*/ 0 h 323053"/>
              <a:gd name="connsiteX2" fmla="*/ 463247 w 463246"/>
              <a:gd name="connsiteY2" fmla="*/ 323053 h 323053"/>
              <a:gd name="connsiteX3" fmla="*/ 0 w 463246"/>
              <a:gd name="connsiteY3" fmla="*/ 323053 h 323053"/>
              <a:gd name="connsiteX4" fmla="*/ 0 w 463246"/>
              <a:gd name="connsiteY4" fmla="*/ 0 h 323053"/>
              <a:gd name="connsiteX5" fmla="*/ 0 w 463246"/>
              <a:gd name="connsiteY5" fmla="*/ 0 h 323053"/>
              <a:gd name="connsiteX6" fmla="*/ 0 w 463246"/>
              <a:gd name="connsiteY6" fmla="*/ 0 h 323053"/>
              <a:gd name="connsiteX7" fmla="*/ 0 w 463246"/>
              <a:gd name="connsiteY7" fmla="*/ 0 h 32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246" h="323053">
                <a:moveTo>
                  <a:pt x="0" y="0"/>
                </a:moveTo>
                <a:lnTo>
                  <a:pt x="463247" y="0"/>
                </a:lnTo>
                <a:lnTo>
                  <a:pt x="463247" y="323053"/>
                </a:lnTo>
                <a:lnTo>
                  <a:pt x="0" y="323053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30" name="Dowolny kształt: kształt 29">
            <a:extLst>
              <a:ext uri="{FF2B5EF4-FFF2-40B4-BE49-F238E27FC236}">
                <a16:creationId xmlns:a16="http://schemas.microsoft.com/office/drawing/2014/main" id="{315A4468-D654-276B-B5EA-0DEB6E7A4DAD}"/>
              </a:ext>
            </a:extLst>
          </p:cNvPr>
          <p:cNvSpPr/>
          <p:nvPr/>
        </p:nvSpPr>
        <p:spPr>
          <a:xfrm>
            <a:off x="12688246" y="7402259"/>
            <a:ext cx="461722" cy="90541"/>
          </a:xfrm>
          <a:custGeom>
            <a:avLst/>
            <a:gdLst>
              <a:gd name="connsiteX0" fmla="*/ 0 w 461722"/>
              <a:gd name="connsiteY0" fmla="*/ 0 h 90541"/>
              <a:gd name="connsiteX1" fmla="*/ 461722 w 461722"/>
              <a:gd name="connsiteY1" fmla="*/ 0 h 90541"/>
              <a:gd name="connsiteX2" fmla="*/ 461722 w 461722"/>
              <a:gd name="connsiteY2" fmla="*/ 90541 h 90541"/>
              <a:gd name="connsiteX3" fmla="*/ 0 w 461722"/>
              <a:gd name="connsiteY3" fmla="*/ 90541 h 90541"/>
              <a:gd name="connsiteX4" fmla="*/ 0 w 461722"/>
              <a:gd name="connsiteY4" fmla="*/ 0 h 90541"/>
              <a:gd name="connsiteX5" fmla="*/ 0 w 461722"/>
              <a:gd name="connsiteY5" fmla="*/ 0 h 90541"/>
              <a:gd name="connsiteX6" fmla="*/ 0 w 461722"/>
              <a:gd name="connsiteY6" fmla="*/ 0 h 90541"/>
              <a:gd name="connsiteX7" fmla="*/ 0 w 461722"/>
              <a:gd name="connsiteY7" fmla="*/ 0 h 90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1722" h="90541">
                <a:moveTo>
                  <a:pt x="0" y="0"/>
                </a:moveTo>
                <a:lnTo>
                  <a:pt x="461722" y="0"/>
                </a:lnTo>
                <a:lnTo>
                  <a:pt x="461722" y="90541"/>
                </a:lnTo>
                <a:lnTo>
                  <a:pt x="0" y="9054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39" name="Tytuł 2">
            <a:extLst>
              <a:ext uri="{FF2B5EF4-FFF2-40B4-BE49-F238E27FC236}">
                <a16:creationId xmlns:a16="http://schemas.microsoft.com/office/drawing/2014/main" id="{D9C39252-CB83-774F-4E4F-6F234FF417ED}"/>
              </a:ext>
            </a:extLst>
          </p:cNvPr>
          <p:cNvSpPr txBox="1">
            <a:spLocks/>
          </p:cNvSpPr>
          <p:nvPr/>
        </p:nvSpPr>
        <p:spPr>
          <a:xfrm>
            <a:off x="-4410751" y="868129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>
                <a:solidFill>
                  <a:schemeClr val="bg2"/>
                </a:solidFill>
              </a:rPr>
              <a:t>Artemis</a:t>
            </a:r>
          </a:p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narzędzie do skanowania stron</a:t>
            </a:r>
            <a:endParaRPr lang="pl-P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769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Łącznik prosty 62">
            <a:extLst>
              <a:ext uri="{FF2B5EF4-FFF2-40B4-BE49-F238E27FC236}">
                <a16:creationId xmlns:a16="http://schemas.microsoft.com/office/drawing/2014/main" id="{4B2B9DB3-9491-D735-8DAD-A0522E804C86}"/>
              </a:ext>
            </a:extLst>
          </p:cNvPr>
          <p:cNvCxnSpPr>
            <a:cxnSpLocks/>
          </p:cNvCxnSpPr>
          <p:nvPr/>
        </p:nvCxnSpPr>
        <p:spPr>
          <a:xfrm>
            <a:off x="-443139" y="2991380"/>
            <a:ext cx="2319338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Łącznik prosty 60">
            <a:extLst>
              <a:ext uri="{FF2B5EF4-FFF2-40B4-BE49-F238E27FC236}">
                <a16:creationId xmlns:a16="http://schemas.microsoft.com/office/drawing/2014/main" id="{40C8E3B5-61F8-FF7C-AA20-806DE6F111C3}"/>
              </a:ext>
            </a:extLst>
          </p:cNvPr>
          <p:cNvCxnSpPr>
            <a:cxnSpLocks/>
          </p:cNvCxnSpPr>
          <p:nvPr/>
        </p:nvCxnSpPr>
        <p:spPr>
          <a:xfrm>
            <a:off x="-443139" y="2018923"/>
            <a:ext cx="2319338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Łącznik prosty 38">
            <a:extLst>
              <a:ext uri="{FF2B5EF4-FFF2-40B4-BE49-F238E27FC236}">
                <a16:creationId xmlns:a16="http://schemas.microsoft.com/office/drawing/2014/main" id="{2368AC10-8D06-192F-4D3D-3A2C1A6A21FF}"/>
              </a:ext>
            </a:extLst>
          </p:cNvPr>
          <p:cNvCxnSpPr>
            <a:cxnSpLocks/>
          </p:cNvCxnSpPr>
          <p:nvPr/>
        </p:nvCxnSpPr>
        <p:spPr>
          <a:xfrm>
            <a:off x="16612179" y="7491413"/>
            <a:ext cx="6735339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85DB77A2-ACE2-E8A9-3E2E-B91BE394F871}"/>
              </a:ext>
            </a:extLst>
          </p:cNvPr>
          <p:cNvSpPr txBox="1"/>
          <p:nvPr/>
        </p:nvSpPr>
        <p:spPr>
          <a:xfrm>
            <a:off x="6744885" y="11210859"/>
            <a:ext cx="1120306" cy="391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800" b="1" spc="1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3939</a:t>
            </a:r>
            <a:endParaRPr lang="pl-PL" sz="1800" b="1" spc="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8B69DA94-5A96-E312-76F6-FDB3B0B80286}"/>
              </a:ext>
            </a:extLst>
          </p:cNvPr>
          <p:cNvSpPr txBox="1"/>
          <p:nvPr/>
        </p:nvSpPr>
        <p:spPr>
          <a:xfrm>
            <a:off x="6850750" y="16397815"/>
            <a:ext cx="885978" cy="325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400" spc="100" dirty="0">
                <a:latin typeface="+mj-lt"/>
              </a:rPr>
              <a:t>Orlen</a:t>
            </a:r>
            <a:endParaRPr lang="pl-PL" sz="1400" spc="100" dirty="0"/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85EB6D7E-D8D1-C9D3-953A-9E02B5DC2AD1}"/>
              </a:ext>
            </a:extLst>
          </p:cNvPr>
          <p:cNvSpPr txBox="1"/>
          <p:nvPr/>
        </p:nvSpPr>
        <p:spPr>
          <a:xfrm>
            <a:off x="8258049" y="12532604"/>
            <a:ext cx="885978" cy="325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400" spc="100" dirty="0">
                <a:latin typeface="+mj-lt"/>
              </a:rPr>
              <a:t>PGNIG</a:t>
            </a:r>
            <a:endParaRPr lang="pl-PL" sz="1400" spc="100" dirty="0"/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D5D2AC7E-D264-C1D9-7CE5-F717375646DF}"/>
              </a:ext>
            </a:extLst>
          </p:cNvPr>
          <p:cNvSpPr txBox="1"/>
          <p:nvPr/>
        </p:nvSpPr>
        <p:spPr>
          <a:xfrm>
            <a:off x="9548050" y="11297675"/>
            <a:ext cx="1102592" cy="391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800" b="1" spc="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529</a:t>
            </a:r>
            <a:endParaRPr lang="pl-PL" sz="1800" b="1" spc="1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EE5FCD6C-D5C4-F357-B9FE-B30831670DEC}"/>
              </a:ext>
            </a:extLst>
          </p:cNvPr>
          <p:cNvSpPr txBox="1"/>
          <p:nvPr/>
        </p:nvSpPr>
        <p:spPr>
          <a:xfrm>
            <a:off x="9656357" y="12492476"/>
            <a:ext cx="885978" cy="325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400" spc="100" dirty="0">
                <a:latin typeface="+mj-lt"/>
              </a:rPr>
              <a:t>Tesla</a:t>
            </a:r>
            <a:endParaRPr lang="pl-PL" sz="1400" spc="100" dirty="0"/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D21A87DC-299F-84B4-3D5B-6D352E0A6568}"/>
              </a:ext>
            </a:extLst>
          </p:cNvPr>
          <p:cNvSpPr txBox="1"/>
          <p:nvPr/>
        </p:nvSpPr>
        <p:spPr>
          <a:xfrm>
            <a:off x="11045309" y="12258607"/>
            <a:ext cx="885978" cy="325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400" spc="100" dirty="0">
                <a:latin typeface="+mj-lt"/>
              </a:rPr>
              <a:t>Lotos</a:t>
            </a:r>
            <a:endParaRPr lang="pl-PL" sz="1400" spc="100" dirty="0"/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095AB2EC-B33B-C74C-BFBD-D26822764CB5}"/>
              </a:ext>
            </a:extLst>
          </p:cNvPr>
          <p:cNvSpPr txBox="1"/>
          <p:nvPr/>
        </p:nvSpPr>
        <p:spPr>
          <a:xfrm>
            <a:off x="12480670" y="11911152"/>
            <a:ext cx="885978" cy="325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400" spc="100" dirty="0">
                <a:latin typeface="+mj-lt"/>
              </a:rPr>
              <a:t>KGHM</a:t>
            </a:r>
            <a:endParaRPr lang="pl-PL" sz="1400" spc="100" dirty="0"/>
          </a:p>
        </p:txBody>
      </p:sp>
      <p:sp>
        <p:nvSpPr>
          <p:cNvPr id="48" name="pole tekstowe 47">
            <a:extLst>
              <a:ext uri="{FF2B5EF4-FFF2-40B4-BE49-F238E27FC236}">
                <a16:creationId xmlns:a16="http://schemas.microsoft.com/office/drawing/2014/main" id="{7716BC18-3984-7AC6-595F-D961C26232D4}"/>
              </a:ext>
            </a:extLst>
          </p:cNvPr>
          <p:cNvSpPr txBox="1"/>
          <p:nvPr/>
        </p:nvSpPr>
        <p:spPr>
          <a:xfrm>
            <a:off x="8159098" y="11337803"/>
            <a:ext cx="1102592" cy="391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800" b="1" spc="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564</a:t>
            </a:r>
            <a:endParaRPr lang="pl-PL" sz="1800" b="1" spc="1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07EF30E0-A006-60BE-719B-EBC69D03192B}"/>
              </a:ext>
            </a:extLst>
          </p:cNvPr>
          <p:cNvSpPr txBox="1"/>
          <p:nvPr/>
        </p:nvSpPr>
        <p:spPr>
          <a:xfrm>
            <a:off x="10974953" y="11316435"/>
            <a:ext cx="1102592" cy="391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800" b="1" spc="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282</a:t>
            </a:r>
            <a:endParaRPr lang="pl-PL" sz="1800" b="1" spc="1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4207BD3D-4E47-D075-71D3-57465CE72C80}"/>
              </a:ext>
            </a:extLst>
          </p:cNvPr>
          <p:cNvSpPr txBox="1"/>
          <p:nvPr/>
        </p:nvSpPr>
        <p:spPr>
          <a:xfrm>
            <a:off x="12372363" y="11210859"/>
            <a:ext cx="1102592" cy="391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1800" b="1" spc="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79</a:t>
            </a:r>
            <a:endParaRPr lang="pl-PL" sz="1800" b="1" spc="1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1" name="Dowolny kształt: kształt 50">
            <a:extLst>
              <a:ext uri="{FF2B5EF4-FFF2-40B4-BE49-F238E27FC236}">
                <a16:creationId xmlns:a16="http://schemas.microsoft.com/office/drawing/2014/main" id="{91740294-C9E5-C2A9-2D24-3C1B60568567}"/>
              </a:ext>
            </a:extLst>
          </p:cNvPr>
          <p:cNvSpPr/>
          <p:nvPr/>
        </p:nvSpPr>
        <p:spPr>
          <a:xfrm>
            <a:off x="7071384" y="11763659"/>
            <a:ext cx="461722" cy="4511191"/>
          </a:xfrm>
          <a:custGeom>
            <a:avLst/>
            <a:gdLst>
              <a:gd name="connsiteX0" fmla="*/ 0 w 461722"/>
              <a:gd name="connsiteY0" fmla="*/ 0 h 4511191"/>
              <a:gd name="connsiteX1" fmla="*/ 461723 w 461722"/>
              <a:gd name="connsiteY1" fmla="*/ 0 h 4511191"/>
              <a:gd name="connsiteX2" fmla="*/ 461723 w 461722"/>
              <a:gd name="connsiteY2" fmla="*/ 4511192 h 4511191"/>
              <a:gd name="connsiteX3" fmla="*/ 0 w 461722"/>
              <a:gd name="connsiteY3" fmla="*/ 4511192 h 4511191"/>
              <a:gd name="connsiteX4" fmla="*/ 0 w 461722"/>
              <a:gd name="connsiteY4" fmla="*/ 0 h 4511191"/>
              <a:gd name="connsiteX5" fmla="*/ 0 w 461722"/>
              <a:gd name="connsiteY5" fmla="*/ 0 h 4511191"/>
              <a:gd name="connsiteX6" fmla="*/ 0 w 461722"/>
              <a:gd name="connsiteY6" fmla="*/ 0 h 4511191"/>
              <a:gd name="connsiteX7" fmla="*/ 0 w 461722"/>
              <a:gd name="connsiteY7" fmla="*/ 0 h 45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1722" h="4511191">
                <a:moveTo>
                  <a:pt x="0" y="0"/>
                </a:moveTo>
                <a:lnTo>
                  <a:pt x="461723" y="0"/>
                </a:lnTo>
                <a:lnTo>
                  <a:pt x="461723" y="4511192"/>
                </a:lnTo>
                <a:lnTo>
                  <a:pt x="0" y="451119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52" name="Dowolny kształt: kształt 51">
            <a:extLst>
              <a:ext uri="{FF2B5EF4-FFF2-40B4-BE49-F238E27FC236}">
                <a16:creationId xmlns:a16="http://schemas.microsoft.com/office/drawing/2014/main" id="{D1CA2E6E-A5A5-F82D-964A-C2B55CEA4354}"/>
              </a:ext>
            </a:extLst>
          </p:cNvPr>
          <p:cNvSpPr/>
          <p:nvPr/>
        </p:nvSpPr>
        <p:spPr>
          <a:xfrm>
            <a:off x="8474837" y="11763659"/>
            <a:ext cx="463246" cy="645979"/>
          </a:xfrm>
          <a:custGeom>
            <a:avLst/>
            <a:gdLst>
              <a:gd name="connsiteX0" fmla="*/ 0 w 463246"/>
              <a:gd name="connsiteY0" fmla="*/ 0 h 645979"/>
              <a:gd name="connsiteX1" fmla="*/ 463246 w 463246"/>
              <a:gd name="connsiteY1" fmla="*/ 0 h 645979"/>
              <a:gd name="connsiteX2" fmla="*/ 463246 w 463246"/>
              <a:gd name="connsiteY2" fmla="*/ 645980 h 645979"/>
              <a:gd name="connsiteX3" fmla="*/ 0 w 463246"/>
              <a:gd name="connsiteY3" fmla="*/ 645980 h 645979"/>
              <a:gd name="connsiteX4" fmla="*/ 0 w 463246"/>
              <a:gd name="connsiteY4" fmla="*/ 0 h 645979"/>
              <a:gd name="connsiteX5" fmla="*/ 0 w 463246"/>
              <a:gd name="connsiteY5" fmla="*/ 0 h 645979"/>
              <a:gd name="connsiteX6" fmla="*/ 0 w 463246"/>
              <a:gd name="connsiteY6" fmla="*/ 0 h 645979"/>
              <a:gd name="connsiteX7" fmla="*/ 0 w 463246"/>
              <a:gd name="connsiteY7" fmla="*/ 0 h 64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246" h="645979">
                <a:moveTo>
                  <a:pt x="0" y="0"/>
                </a:moveTo>
                <a:lnTo>
                  <a:pt x="463246" y="0"/>
                </a:lnTo>
                <a:lnTo>
                  <a:pt x="463246" y="645980"/>
                </a:lnTo>
                <a:lnTo>
                  <a:pt x="0" y="64598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53" name="Dowolny kształt: kształt 52">
            <a:extLst>
              <a:ext uri="{FF2B5EF4-FFF2-40B4-BE49-F238E27FC236}">
                <a16:creationId xmlns:a16="http://schemas.microsoft.com/office/drawing/2014/main" id="{2E9F0B40-59DF-56AA-0178-C981160A819D}"/>
              </a:ext>
            </a:extLst>
          </p:cNvPr>
          <p:cNvSpPr/>
          <p:nvPr/>
        </p:nvSpPr>
        <p:spPr>
          <a:xfrm>
            <a:off x="9879815" y="11763659"/>
            <a:ext cx="461722" cy="605851"/>
          </a:xfrm>
          <a:custGeom>
            <a:avLst/>
            <a:gdLst>
              <a:gd name="connsiteX0" fmla="*/ 0 w 461722"/>
              <a:gd name="connsiteY0" fmla="*/ 0 h 605851"/>
              <a:gd name="connsiteX1" fmla="*/ 461722 w 461722"/>
              <a:gd name="connsiteY1" fmla="*/ 0 h 605851"/>
              <a:gd name="connsiteX2" fmla="*/ 461722 w 461722"/>
              <a:gd name="connsiteY2" fmla="*/ 605852 h 605851"/>
              <a:gd name="connsiteX3" fmla="*/ 0 w 461722"/>
              <a:gd name="connsiteY3" fmla="*/ 605852 h 605851"/>
              <a:gd name="connsiteX4" fmla="*/ 0 w 461722"/>
              <a:gd name="connsiteY4" fmla="*/ 0 h 605851"/>
              <a:gd name="connsiteX5" fmla="*/ 0 w 461722"/>
              <a:gd name="connsiteY5" fmla="*/ 0 h 605851"/>
              <a:gd name="connsiteX6" fmla="*/ 0 w 461722"/>
              <a:gd name="connsiteY6" fmla="*/ 0 h 605851"/>
              <a:gd name="connsiteX7" fmla="*/ 0 w 461722"/>
              <a:gd name="connsiteY7" fmla="*/ 0 h 60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1722" h="605851">
                <a:moveTo>
                  <a:pt x="0" y="0"/>
                </a:moveTo>
                <a:lnTo>
                  <a:pt x="461722" y="0"/>
                </a:lnTo>
                <a:lnTo>
                  <a:pt x="461722" y="605852"/>
                </a:lnTo>
                <a:lnTo>
                  <a:pt x="0" y="60585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54" name="Dowolny kształt: kształt 53">
            <a:extLst>
              <a:ext uri="{FF2B5EF4-FFF2-40B4-BE49-F238E27FC236}">
                <a16:creationId xmlns:a16="http://schemas.microsoft.com/office/drawing/2014/main" id="{119F46E8-28EE-10BF-9CAE-3D58A4685700}"/>
              </a:ext>
            </a:extLst>
          </p:cNvPr>
          <p:cNvSpPr/>
          <p:nvPr/>
        </p:nvSpPr>
        <p:spPr>
          <a:xfrm>
            <a:off x="11283269" y="11812589"/>
            <a:ext cx="463246" cy="323053"/>
          </a:xfrm>
          <a:custGeom>
            <a:avLst/>
            <a:gdLst>
              <a:gd name="connsiteX0" fmla="*/ 0 w 463246"/>
              <a:gd name="connsiteY0" fmla="*/ 0 h 323053"/>
              <a:gd name="connsiteX1" fmla="*/ 463247 w 463246"/>
              <a:gd name="connsiteY1" fmla="*/ 0 h 323053"/>
              <a:gd name="connsiteX2" fmla="*/ 463247 w 463246"/>
              <a:gd name="connsiteY2" fmla="*/ 323053 h 323053"/>
              <a:gd name="connsiteX3" fmla="*/ 0 w 463246"/>
              <a:gd name="connsiteY3" fmla="*/ 323053 h 323053"/>
              <a:gd name="connsiteX4" fmla="*/ 0 w 463246"/>
              <a:gd name="connsiteY4" fmla="*/ 0 h 323053"/>
              <a:gd name="connsiteX5" fmla="*/ 0 w 463246"/>
              <a:gd name="connsiteY5" fmla="*/ 0 h 323053"/>
              <a:gd name="connsiteX6" fmla="*/ 0 w 463246"/>
              <a:gd name="connsiteY6" fmla="*/ 0 h 323053"/>
              <a:gd name="connsiteX7" fmla="*/ 0 w 463246"/>
              <a:gd name="connsiteY7" fmla="*/ 0 h 32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246" h="323053">
                <a:moveTo>
                  <a:pt x="0" y="0"/>
                </a:moveTo>
                <a:lnTo>
                  <a:pt x="463247" y="0"/>
                </a:lnTo>
                <a:lnTo>
                  <a:pt x="463247" y="323053"/>
                </a:lnTo>
                <a:lnTo>
                  <a:pt x="0" y="323053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55" name="Dowolny kształt: kształt 54">
            <a:extLst>
              <a:ext uri="{FF2B5EF4-FFF2-40B4-BE49-F238E27FC236}">
                <a16:creationId xmlns:a16="http://schemas.microsoft.com/office/drawing/2014/main" id="{903A5291-3F61-D1D3-2330-F69573166BE7}"/>
              </a:ext>
            </a:extLst>
          </p:cNvPr>
          <p:cNvSpPr/>
          <p:nvPr/>
        </p:nvSpPr>
        <p:spPr>
          <a:xfrm>
            <a:off x="12688246" y="11697646"/>
            <a:ext cx="461722" cy="90541"/>
          </a:xfrm>
          <a:custGeom>
            <a:avLst/>
            <a:gdLst>
              <a:gd name="connsiteX0" fmla="*/ 0 w 461722"/>
              <a:gd name="connsiteY0" fmla="*/ 0 h 90541"/>
              <a:gd name="connsiteX1" fmla="*/ 461722 w 461722"/>
              <a:gd name="connsiteY1" fmla="*/ 0 h 90541"/>
              <a:gd name="connsiteX2" fmla="*/ 461722 w 461722"/>
              <a:gd name="connsiteY2" fmla="*/ 90541 h 90541"/>
              <a:gd name="connsiteX3" fmla="*/ 0 w 461722"/>
              <a:gd name="connsiteY3" fmla="*/ 90541 h 90541"/>
              <a:gd name="connsiteX4" fmla="*/ 0 w 461722"/>
              <a:gd name="connsiteY4" fmla="*/ 0 h 90541"/>
              <a:gd name="connsiteX5" fmla="*/ 0 w 461722"/>
              <a:gd name="connsiteY5" fmla="*/ 0 h 90541"/>
              <a:gd name="connsiteX6" fmla="*/ 0 w 461722"/>
              <a:gd name="connsiteY6" fmla="*/ 0 h 90541"/>
              <a:gd name="connsiteX7" fmla="*/ 0 w 461722"/>
              <a:gd name="connsiteY7" fmla="*/ 0 h 90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1722" h="90541">
                <a:moveTo>
                  <a:pt x="0" y="0"/>
                </a:moveTo>
                <a:lnTo>
                  <a:pt x="461722" y="0"/>
                </a:lnTo>
                <a:lnTo>
                  <a:pt x="461722" y="90541"/>
                </a:lnTo>
                <a:lnTo>
                  <a:pt x="0" y="9054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F83ED935-E220-BC2B-6B76-C946D2738004}"/>
              </a:ext>
            </a:extLst>
          </p:cNvPr>
          <p:cNvSpPr/>
          <p:nvPr/>
        </p:nvSpPr>
        <p:spPr>
          <a:xfrm>
            <a:off x="5262563" y="7508876"/>
            <a:ext cx="9909175" cy="12016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 </a:t>
            </a:r>
          </a:p>
        </p:txBody>
      </p:sp>
      <p:sp>
        <p:nvSpPr>
          <p:cNvPr id="36" name="Dowolny kształt: kształt 35">
            <a:extLst>
              <a:ext uri="{FF2B5EF4-FFF2-40B4-BE49-F238E27FC236}">
                <a16:creationId xmlns:a16="http://schemas.microsoft.com/office/drawing/2014/main" id="{798D4515-FDDA-23E5-57FA-01689FC20B68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sp>
        <p:nvSpPr>
          <p:cNvPr id="32" name="Tytuł 2">
            <a:extLst>
              <a:ext uri="{FF2B5EF4-FFF2-40B4-BE49-F238E27FC236}">
                <a16:creationId xmlns:a16="http://schemas.microsoft.com/office/drawing/2014/main" id="{6189B7CD-6A56-A477-BA2D-195017965D67}"/>
              </a:ext>
            </a:extLst>
          </p:cNvPr>
          <p:cNvSpPr txBox="1">
            <a:spLocks/>
          </p:cNvSpPr>
          <p:nvPr/>
        </p:nvSpPr>
        <p:spPr>
          <a:xfrm>
            <a:off x="827999" y="85860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>
                <a:solidFill>
                  <a:schemeClr val="bg2"/>
                </a:solidFill>
              </a:rPr>
              <a:t>Artemis</a:t>
            </a:r>
          </a:p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narzędzie do skanowania stron</a:t>
            </a:r>
            <a:endParaRPr lang="pl-PL" dirty="0">
              <a:solidFill>
                <a:schemeClr val="bg2"/>
              </a:solidFill>
            </a:endParaRPr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pic>
        <p:nvPicPr>
          <p:cNvPr id="22" name="Grafika 21">
            <a:extLst>
              <a:ext uri="{FF2B5EF4-FFF2-40B4-BE49-F238E27FC236}">
                <a16:creationId xmlns:a16="http://schemas.microsoft.com/office/drawing/2014/main" id="{0AF06DF6-08A7-689E-8BB5-32593A0B9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0779" y="2932114"/>
            <a:ext cx="5794605" cy="1154112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D8EC4D42-3EFE-C40C-9085-36CD1B5E3172}"/>
              </a:ext>
            </a:extLst>
          </p:cNvPr>
          <p:cNvSpPr txBox="1"/>
          <p:nvPr/>
        </p:nvSpPr>
        <p:spPr>
          <a:xfrm>
            <a:off x="6493374" y="4898124"/>
            <a:ext cx="7434489" cy="425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pl-PL" sz="2000" b="1" dirty="0">
                <a:latin typeface="+mj-lt"/>
              </a:rPr>
              <a:t>Sprawdzamy bezpieczeństwo polskiego </a:t>
            </a:r>
            <a:r>
              <a:rPr lang="pl-PL" sz="2000" b="1" dirty="0" err="1">
                <a:latin typeface="+mj-lt"/>
              </a:rPr>
              <a:t>internetu</a:t>
            </a:r>
            <a:endParaRPr lang="pl-PL" sz="2000" b="1" dirty="0"/>
          </a:p>
        </p:txBody>
      </p:sp>
      <p:sp>
        <p:nvSpPr>
          <p:cNvPr id="60" name="Tytuł 2">
            <a:extLst>
              <a:ext uri="{FF2B5EF4-FFF2-40B4-BE49-F238E27FC236}">
                <a16:creationId xmlns:a16="http://schemas.microsoft.com/office/drawing/2014/main" id="{C276235E-DD89-43DD-56BB-1605621101BB}"/>
              </a:ext>
            </a:extLst>
          </p:cNvPr>
          <p:cNvSpPr txBox="1">
            <a:spLocks/>
          </p:cNvSpPr>
          <p:nvPr/>
        </p:nvSpPr>
        <p:spPr>
          <a:xfrm>
            <a:off x="-6403743" y="83955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 err="1">
                <a:solidFill>
                  <a:schemeClr val="bg1"/>
                </a:solidFill>
              </a:rPr>
              <a:t>Phishing</a:t>
            </a:r>
            <a:endParaRPr lang="pl-P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72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0" name="Łącznik prosty 109">
            <a:extLst>
              <a:ext uri="{FF2B5EF4-FFF2-40B4-BE49-F238E27FC236}">
                <a16:creationId xmlns:a16="http://schemas.microsoft.com/office/drawing/2014/main" id="{80295D15-77E7-F158-862D-0B8E395E3CF4}"/>
              </a:ext>
            </a:extLst>
          </p:cNvPr>
          <p:cNvCxnSpPr>
            <a:cxnSpLocks/>
          </p:cNvCxnSpPr>
          <p:nvPr/>
        </p:nvCxnSpPr>
        <p:spPr>
          <a:xfrm>
            <a:off x="-443139" y="2991380"/>
            <a:ext cx="2319338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16A0F4E2-B533-6AA8-EA07-9C2C69C3BB4A}"/>
              </a:ext>
            </a:extLst>
          </p:cNvPr>
          <p:cNvCxnSpPr>
            <a:cxnSpLocks/>
          </p:cNvCxnSpPr>
          <p:nvPr/>
        </p:nvCxnSpPr>
        <p:spPr>
          <a:xfrm>
            <a:off x="5057775" y="2018923"/>
            <a:ext cx="2319338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Dowolny kształt: kształt 65">
            <a:extLst>
              <a:ext uri="{FF2B5EF4-FFF2-40B4-BE49-F238E27FC236}">
                <a16:creationId xmlns:a16="http://schemas.microsoft.com/office/drawing/2014/main" id="{D33DC5D7-703B-1AC6-701E-0C5846005933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sp>
        <p:nvSpPr>
          <p:cNvPr id="32" name="Tytuł 2">
            <a:extLst>
              <a:ext uri="{FF2B5EF4-FFF2-40B4-BE49-F238E27FC236}">
                <a16:creationId xmlns:a16="http://schemas.microsoft.com/office/drawing/2014/main" id="{6189B7CD-6A56-A477-BA2D-195017965D67}"/>
              </a:ext>
            </a:extLst>
          </p:cNvPr>
          <p:cNvSpPr txBox="1">
            <a:spLocks/>
          </p:cNvSpPr>
          <p:nvPr/>
        </p:nvSpPr>
        <p:spPr>
          <a:xfrm>
            <a:off x="827999" y="83955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 err="1">
                <a:solidFill>
                  <a:schemeClr val="bg2"/>
                </a:solidFill>
              </a:rPr>
              <a:t>Phishing</a:t>
            </a:r>
            <a:endParaRPr lang="pl-PL" sz="2800" b="1" dirty="0">
              <a:solidFill>
                <a:schemeClr val="bg2"/>
              </a:solidFill>
            </a:endParaRPr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8307135-D406-4319-D63D-F4A6FD9492F9}"/>
              </a:ext>
            </a:extLst>
          </p:cNvPr>
          <p:cNvSpPr txBox="1"/>
          <p:nvPr/>
        </p:nvSpPr>
        <p:spPr>
          <a:xfrm>
            <a:off x="7480344" y="941947"/>
            <a:ext cx="7434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buNone/>
            </a:pPr>
            <a:r>
              <a:rPr lang="pl-PL" sz="2000" b="1" dirty="0"/>
              <a:t>Metoda oszustwa, której celem jest: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B8803FFE-08CF-55CB-E442-9F2009FDF3B4}"/>
              </a:ext>
            </a:extLst>
          </p:cNvPr>
          <p:cNvSpPr txBox="1"/>
          <p:nvPr/>
        </p:nvSpPr>
        <p:spPr>
          <a:xfrm>
            <a:off x="7480343" y="1806076"/>
            <a:ext cx="7434489" cy="82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5000"/>
              </a:lnSpc>
            </a:pPr>
            <a:r>
              <a:rPr lang="pl-PL" sz="2000" b="1" dirty="0">
                <a:solidFill>
                  <a:schemeClr val="accent3"/>
                </a:solidFill>
              </a:rPr>
              <a:t>wyłudzenie danych</a:t>
            </a:r>
            <a:br>
              <a:rPr lang="pl-PL" sz="2000" b="1" dirty="0"/>
            </a:br>
            <a:r>
              <a:rPr lang="pl-PL" sz="2000" dirty="0"/>
              <a:t>(np. </a:t>
            </a:r>
            <a:r>
              <a:rPr lang="pl-PL" sz="2000" dirty="0">
                <a:latin typeface="+mj-lt"/>
              </a:rPr>
              <a:t>danych</a:t>
            </a:r>
            <a:r>
              <a:rPr lang="pl-PL" sz="2000" dirty="0"/>
              <a:t> do logowania),</a:t>
            </a:r>
          </a:p>
        </p:txBody>
      </p:sp>
    </p:spTree>
    <p:extLst>
      <p:ext uri="{BB962C8B-B14F-4D97-AF65-F5344CB8AC3E}">
        <p14:creationId xmlns:p14="http://schemas.microsoft.com/office/powerpoint/2010/main" val="3278432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16A0F4E2-B533-6AA8-EA07-9C2C69C3BB4A}"/>
              </a:ext>
            </a:extLst>
          </p:cNvPr>
          <p:cNvCxnSpPr>
            <a:cxnSpLocks/>
          </p:cNvCxnSpPr>
          <p:nvPr/>
        </p:nvCxnSpPr>
        <p:spPr>
          <a:xfrm>
            <a:off x="5057775" y="2018923"/>
            <a:ext cx="2319338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D6A43504-5EBA-921C-6119-75DDEE4B2ED0}"/>
              </a:ext>
            </a:extLst>
          </p:cNvPr>
          <p:cNvCxnSpPr>
            <a:cxnSpLocks/>
          </p:cNvCxnSpPr>
          <p:nvPr/>
        </p:nvCxnSpPr>
        <p:spPr>
          <a:xfrm>
            <a:off x="5057775" y="2969609"/>
            <a:ext cx="2319338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ytuł 2">
            <a:extLst>
              <a:ext uri="{FF2B5EF4-FFF2-40B4-BE49-F238E27FC236}">
                <a16:creationId xmlns:a16="http://schemas.microsoft.com/office/drawing/2014/main" id="{83095C46-A97A-C5DB-FC8C-A1F10286E474}"/>
              </a:ext>
            </a:extLst>
          </p:cNvPr>
          <p:cNvSpPr txBox="1">
            <a:spLocks/>
          </p:cNvSpPr>
          <p:nvPr/>
        </p:nvSpPr>
        <p:spPr>
          <a:xfrm>
            <a:off x="12471738" y="83955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>
                <a:solidFill>
                  <a:schemeClr val="bg2"/>
                </a:solidFill>
              </a:rPr>
              <a:t>Artemis</a:t>
            </a:r>
          </a:p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narzędzie do skanowania stron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66" name="Dowolny kształt: kształt 65">
            <a:extLst>
              <a:ext uri="{FF2B5EF4-FFF2-40B4-BE49-F238E27FC236}">
                <a16:creationId xmlns:a16="http://schemas.microsoft.com/office/drawing/2014/main" id="{D33DC5D7-703B-1AC6-701E-0C5846005933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sp>
        <p:nvSpPr>
          <p:cNvPr id="32" name="Tytuł 2">
            <a:extLst>
              <a:ext uri="{FF2B5EF4-FFF2-40B4-BE49-F238E27FC236}">
                <a16:creationId xmlns:a16="http://schemas.microsoft.com/office/drawing/2014/main" id="{6189B7CD-6A56-A477-BA2D-195017965D67}"/>
              </a:ext>
            </a:extLst>
          </p:cNvPr>
          <p:cNvSpPr txBox="1">
            <a:spLocks/>
          </p:cNvSpPr>
          <p:nvPr/>
        </p:nvSpPr>
        <p:spPr>
          <a:xfrm>
            <a:off x="827999" y="83955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 err="1">
                <a:solidFill>
                  <a:schemeClr val="bg2"/>
                </a:solidFill>
              </a:rPr>
              <a:t>Phishing</a:t>
            </a:r>
            <a:endParaRPr lang="pl-PL" sz="2800" b="1" dirty="0">
              <a:solidFill>
                <a:schemeClr val="bg2"/>
              </a:solidFill>
            </a:endParaRPr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8307135-D406-4319-D63D-F4A6FD9492F9}"/>
              </a:ext>
            </a:extLst>
          </p:cNvPr>
          <p:cNvSpPr txBox="1"/>
          <p:nvPr/>
        </p:nvSpPr>
        <p:spPr>
          <a:xfrm>
            <a:off x="7480344" y="941947"/>
            <a:ext cx="7434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buNone/>
            </a:pPr>
            <a:r>
              <a:rPr lang="pl-PL" sz="2000" b="1" dirty="0"/>
              <a:t>Metoda oszustwa, której celem jest: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B8803FFE-08CF-55CB-E442-9F2009FDF3B4}"/>
              </a:ext>
            </a:extLst>
          </p:cNvPr>
          <p:cNvSpPr txBox="1"/>
          <p:nvPr/>
        </p:nvSpPr>
        <p:spPr>
          <a:xfrm>
            <a:off x="7480343" y="1806076"/>
            <a:ext cx="7434489" cy="795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pl-PL" sz="2000" b="1" dirty="0">
                <a:solidFill>
                  <a:schemeClr val="accent3"/>
                </a:solidFill>
              </a:rPr>
              <a:t>wyłudzenie danych</a:t>
            </a:r>
            <a:br>
              <a:rPr lang="pl-PL" sz="2000" b="1" dirty="0"/>
            </a:br>
            <a:r>
              <a:rPr lang="pl-PL" sz="2000" dirty="0"/>
              <a:t>(np. danych do logowania),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D529D809-3CA7-62A2-510D-6204852E5A4A}"/>
              </a:ext>
            </a:extLst>
          </p:cNvPr>
          <p:cNvSpPr txBox="1"/>
          <p:nvPr/>
        </p:nvSpPr>
        <p:spPr>
          <a:xfrm>
            <a:off x="7499804" y="2758907"/>
            <a:ext cx="7434489" cy="153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pl-PL" sz="2000" b="1" dirty="0">
                <a:solidFill>
                  <a:schemeClr val="accent3"/>
                </a:solidFill>
              </a:rPr>
              <a:t>nakłonienie do podjęcia niekorzystnych</a:t>
            </a:r>
            <a:br>
              <a:rPr lang="pl-PL" sz="2000" b="1" dirty="0">
                <a:solidFill>
                  <a:schemeClr val="accent3"/>
                </a:solidFill>
              </a:rPr>
            </a:br>
            <a:r>
              <a:rPr lang="pl-PL" sz="2000" b="1" dirty="0">
                <a:solidFill>
                  <a:schemeClr val="accent3"/>
                </a:solidFill>
              </a:rPr>
              <a:t>dla nas działań </a:t>
            </a:r>
            <a:r>
              <a:rPr lang="pl-PL" sz="2000" dirty="0"/>
              <a:t>(np. kradzież pieniędzy z konta)</a:t>
            </a:r>
            <a:br>
              <a:rPr lang="pl-PL" sz="2000" dirty="0"/>
            </a:br>
            <a:r>
              <a:rPr lang="pl-PL" sz="2000" dirty="0"/>
              <a:t>poprzez </a:t>
            </a:r>
            <a:r>
              <a:rPr lang="pl-PL" sz="2000" b="1" dirty="0"/>
              <a:t>podszycie się</a:t>
            </a:r>
            <a:r>
              <a:rPr lang="pl-PL" sz="2000" dirty="0"/>
              <a:t> pod konkretną</a:t>
            </a:r>
            <a:br>
              <a:rPr lang="pl-PL" sz="2000" dirty="0"/>
            </a:br>
            <a:r>
              <a:rPr lang="pl-PL" sz="2000" dirty="0"/>
              <a:t>osobę lub instytucję.</a:t>
            </a:r>
          </a:p>
        </p:txBody>
      </p:sp>
    </p:spTree>
    <p:extLst>
      <p:ext uri="{BB962C8B-B14F-4D97-AF65-F5344CB8AC3E}">
        <p14:creationId xmlns:p14="http://schemas.microsoft.com/office/powerpoint/2010/main" val="232061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>
            <a:extLst>
              <a:ext uri="{FF2B5EF4-FFF2-40B4-BE49-F238E27FC236}">
                <a16:creationId xmlns:a16="http://schemas.microsoft.com/office/drawing/2014/main" id="{79341F42-3A08-F469-E37C-9FA632E8AC0C}"/>
              </a:ext>
            </a:extLst>
          </p:cNvPr>
          <p:cNvGrpSpPr/>
          <p:nvPr/>
        </p:nvGrpSpPr>
        <p:grpSpPr>
          <a:xfrm>
            <a:off x="-4016096" y="1698980"/>
            <a:ext cx="7824565" cy="5458637"/>
            <a:chOff x="6203101" y="1698980"/>
            <a:chExt cx="7824565" cy="5458637"/>
          </a:xfrm>
        </p:grpSpPr>
        <p:pic>
          <p:nvPicPr>
            <p:cNvPr id="11" name="Obraz 10">
              <a:extLst>
                <a:ext uri="{FF2B5EF4-FFF2-40B4-BE49-F238E27FC236}">
                  <a16:creationId xmlns:a16="http://schemas.microsoft.com/office/drawing/2014/main" id="{03F685B2-1FDD-0260-A737-B18E8F6F3EDD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rcRect r="2436" b="4008"/>
            <a:stretch>
              <a:fillRect/>
            </a:stretch>
          </p:blipFill>
          <p:spPr>
            <a:xfrm>
              <a:off x="6203101" y="2356467"/>
              <a:ext cx="7824460" cy="4801150"/>
            </a:xfrm>
            <a:custGeom>
              <a:avLst/>
              <a:gdLst>
                <a:gd name="connsiteX0" fmla="*/ 0 w 7824460"/>
                <a:gd name="connsiteY0" fmla="*/ 0 h 4801150"/>
                <a:gd name="connsiteX1" fmla="*/ 7824460 w 7824460"/>
                <a:gd name="connsiteY1" fmla="*/ 0 h 4801150"/>
                <a:gd name="connsiteX2" fmla="*/ 7824460 w 7824460"/>
                <a:gd name="connsiteY2" fmla="*/ 4473615 h 4801150"/>
                <a:gd name="connsiteX3" fmla="*/ 7496925 w 7824460"/>
                <a:gd name="connsiteY3" fmla="*/ 4801150 h 4801150"/>
                <a:gd name="connsiteX4" fmla="*/ 327535 w 7824460"/>
                <a:gd name="connsiteY4" fmla="*/ 4801150 h 4801150"/>
                <a:gd name="connsiteX5" fmla="*/ 0 w 7824460"/>
                <a:gd name="connsiteY5" fmla="*/ 4473615 h 480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4460" h="4801150">
                  <a:moveTo>
                    <a:pt x="0" y="0"/>
                  </a:moveTo>
                  <a:lnTo>
                    <a:pt x="7824460" y="0"/>
                  </a:lnTo>
                  <a:lnTo>
                    <a:pt x="7824460" y="4473615"/>
                  </a:lnTo>
                  <a:cubicBezTo>
                    <a:pt x="7824460" y="4654508"/>
                    <a:pt x="7677818" y="4801150"/>
                    <a:pt x="7496925" y="4801150"/>
                  </a:cubicBezTo>
                  <a:lnTo>
                    <a:pt x="327535" y="4801150"/>
                  </a:lnTo>
                  <a:cubicBezTo>
                    <a:pt x="146642" y="4801150"/>
                    <a:pt x="0" y="4654508"/>
                    <a:pt x="0" y="4473615"/>
                  </a:cubicBez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12" name="Dowolny kształt: kształt 11">
              <a:extLst>
                <a:ext uri="{FF2B5EF4-FFF2-40B4-BE49-F238E27FC236}">
                  <a16:creationId xmlns:a16="http://schemas.microsoft.com/office/drawing/2014/main" id="{28AB0A7F-04FA-D58E-6484-ED3AB4FD75ED}"/>
                </a:ext>
              </a:extLst>
            </p:cNvPr>
            <p:cNvSpPr/>
            <p:nvPr/>
          </p:nvSpPr>
          <p:spPr>
            <a:xfrm>
              <a:off x="6203101" y="1698980"/>
              <a:ext cx="7824565" cy="657488"/>
            </a:xfrm>
            <a:custGeom>
              <a:avLst/>
              <a:gdLst>
                <a:gd name="connsiteX0" fmla="*/ 7824566 w 7824565"/>
                <a:gd name="connsiteY0" fmla="*/ 327535 h 657488"/>
                <a:gd name="connsiteX1" fmla="*/ 7824566 w 7824565"/>
                <a:gd name="connsiteY1" fmla="*/ 657489 h 657488"/>
                <a:gd name="connsiteX2" fmla="*/ 0 w 7824565"/>
                <a:gd name="connsiteY2" fmla="*/ 657489 h 657488"/>
                <a:gd name="connsiteX3" fmla="*/ 0 w 7824565"/>
                <a:gd name="connsiteY3" fmla="*/ 327535 h 657488"/>
                <a:gd name="connsiteX4" fmla="*/ 327535 w 7824565"/>
                <a:gd name="connsiteY4" fmla="*/ 0 h 657488"/>
                <a:gd name="connsiteX5" fmla="*/ 7496925 w 7824565"/>
                <a:gd name="connsiteY5" fmla="*/ 0 h 657488"/>
                <a:gd name="connsiteX6" fmla="*/ 7824566 w 7824565"/>
                <a:gd name="connsiteY6" fmla="*/ 327535 h 65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24565" h="657488">
                  <a:moveTo>
                    <a:pt x="7824566" y="327535"/>
                  </a:moveTo>
                  <a:lnTo>
                    <a:pt x="7824566" y="657489"/>
                  </a:lnTo>
                  <a:lnTo>
                    <a:pt x="0" y="657489"/>
                  </a:lnTo>
                  <a:lnTo>
                    <a:pt x="0" y="327535"/>
                  </a:lnTo>
                  <a:cubicBezTo>
                    <a:pt x="0" y="146681"/>
                    <a:pt x="146681" y="0"/>
                    <a:pt x="327535" y="0"/>
                  </a:cubicBezTo>
                  <a:lnTo>
                    <a:pt x="7496925" y="0"/>
                  </a:lnTo>
                  <a:cubicBezTo>
                    <a:pt x="7677884" y="0"/>
                    <a:pt x="7824566" y="146681"/>
                    <a:pt x="7824566" y="327535"/>
                  </a:cubicBezTo>
                  <a:close/>
                </a:path>
              </a:pathLst>
            </a:custGeom>
            <a:solidFill>
              <a:schemeClr val="bg2"/>
            </a:solidFill>
            <a:ln w="25400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pic>
          <p:nvPicPr>
            <p:cNvPr id="14" name="Grafika 13">
              <a:extLst>
                <a:ext uri="{FF2B5EF4-FFF2-40B4-BE49-F238E27FC236}">
                  <a16:creationId xmlns:a16="http://schemas.microsoft.com/office/drawing/2014/main" id="{A3C55D6A-6ABC-2CA2-AF9C-6AA31E5CE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11131" y="1958149"/>
              <a:ext cx="912019" cy="183937"/>
            </a:xfrm>
            <a:prstGeom prst="rect">
              <a:avLst/>
            </a:prstGeom>
          </p:spPr>
        </p:pic>
        <p:sp>
          <p:nvSpPr>
            <p:cNvPr id="15" name="Dowolny kształt: kształt 14">
              <a:extLst>
                <a:ext uri="{FF2B5EF4-FFF2-40B4-BE49-F238E27FC236}">
                  <a16:creationId xmlns:a16="http://schemas.microsoft.com/office/drawing/2014/main" id="{8F21BF93-E24B-6544-9FDE-59C13E7C28D9}"/>
                </a:ext>
              </a:extLst>
            </p:cNvPr>
            <p:cNvSpPr/>
            <p:nvPr/>
          </p:nvSpPr>
          <p:spPr>
            <a:xfrm>
              <a:off x="6203101" y="1698980"/>
              <a:ext cx="7824459" cy="5458636"/>
            </a:xfrm>
            <a:custGeom>
              <a:avLst/>
              <a:gdLst>
                <a:gd name="connsiteX0" fmla="*/ 7496925 w 7824459"/>
                <a:gd name="connsiteY0" fmla="*/ 0 h 5458636"/>
                <a:gd name="connsiteX1" fmla="*/ 7824460 w 7824459"/>
                <a:gd name="connsiteY1" fmla="*/ 327535 h 5458636"/>
                <a:gd name="connsiteX2" fmla="*/ 7824460 w 7824459"/>
                <a:gd name="connsiteY2" fmla="*/ 5131102 h 5458636"/>
                <a:gd name="connsiteX3" fmla="*/ 7496925 w 7824459"/>
                <a:gd name="connsiteY3" fmla="*/ 5458637 h 5458636"/>
                <a:gd name="connsiteX4" fmla="*/ 327535 w 7824459"/>
                <a:gd name="connsiteY4" fmla="*/ 5458637 h 5458636"/>
                <a:gd name="connsiteX5" fmla="*/ 0 w 7824459"/>
                <a:gd name="connsiteY5" fmla="*/ 5131102 h 5458636"/>
                <a:gd name="connsiteX6" fmla="*/ 0 w 7824459"/>
                <a:gd name="connsiteY6" fmla="*/ 327535 h 5458636"/>
                <a:gd name="connsiteX7" fmla="*/ 327535 w 7824459"/>
                <a:gd name="connsiteY7" fmla="*/ 0 h 545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24459" h="5458636">
                  <a:moveTo>
                    <a:pt x="7496925" y="0"/>
                  </a:moveTo>
                  <a:cubicBezTo>
                    <a:pt x="7677818" y="0"/>
                    <a:pt x="7824460" y="146642"/>
                    <a:pt x="7824460" y="327535"/>
                  </a:cubicBezTo>
                  <a:lnTo>
                    <a:pt x="7824460" y="5131102"/>
                  </a:lnTo>
                  <a:cubicBezTo>
                    <a:pt x="7824460" y="5311995"/>
                    <a:pt x="7677818" y="5458637"/>
                    <a:pt x="7496925" y="5458637"/>
                  </a:cubicBezTo>
                  <a:lnTo>
                    <a:pt x="327535" y="5458637"/>
                  </a:lnTo>
                  <a:cubicBezTo>
                    <a:pt x="146642" y="5458637"/>
                    <a:pt x="0" y="5311995"/>
                    <a:pt x="0" y="5131102"/>
                  </a:cubicBezTo>
                  <a:lnTo>
                    <a:pt x="0" y="327535"/>
                  </a:lnTo>
                  <a:cubicBezTo>
                    <a:pt x="0" y="146643"/>
                    <a:pt x="146642" y="0"/>
                    <a:pt x="327535" y="0"/>
                  </a:cubicBezTo>
                  <a:close/>
                </a:path>
              </a:pathLst>
            </a:custGeom>
            <a:noFill/>
            <a:ln w="25400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16A0F4E2-B533-6AA8-EA07-9C2C69C3BB4A}"/>
              </a:ext>
            </a:extLst>
          </p:cNvPr>
          <p:cNvCxnSpPr>
            <a:cxnSpLocks/>
          </p:cNvCxnSpPr>
          <p:nvPr/>
        </p:nvCxnSpPr>
        <p:spPr>
          <a:xfrm>
            <a:off x="5057775" y="2018923"/>
            <a:ext cx="2319338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ytuł 2">
            <a:extLst>
              <a:ext uri="{FF2B5EF4-FFF2-40B4-BE49-F238E27FC236}">
                <a16:creationId xmlns:a16="http://schemas.microsoft.com/office/drawing/2014/main" id="{83095C46-A97A-C5DB-FC8C-A1F10286E474}"/>
              </a:ext>
            </a:extLst>
          </p:cNvPr>
          <p:cNvSpPr txBox="1">
            <a:spLocks/>
          </p:cNvSpPr>
          <p:nvPr/>
        </p:nvSpPr>
        <p:spPr>
          <a:xfrm>
            <a:off x="12471738" y="83955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>
                <a:solidFill>
                  <a:schemeClr val="bg2"/>
                </a:solidFill>
              </a:rPr>
              <a:t>Artemis</a:t>
            </a:r>
          </a:p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narzędzie do skanowania stron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66" name="Dowolny kształt: kształt 65">
            <a:extLst>
              <a:ext uri="{FF2B5EF4-FFF2-40B4-BE49-F238E27FC236}">
                <a16:creationId xmlns:a16="http://schemas.microsoft.com/office/drawing/2014/main" id="{D33DC5D7-703B-1AC6-701E-0C5846005933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sp>
        <p:nvSpPr>
          <p:cNvPr id="32" name="Tytuł 2">
            <a:extLst>
              <a:ext uri="{FF2B5EF4-FFF2-40B4-BE49-F238E27FC236}">
                <a16:creationId xmlns:a16="http://schemas.microsoft.com/office/drawing/2014/main" id="{6189B7CD-6A56-A477-BA2D-195017965D67}"/>
              </a:ext>
            </a:extLst>
          </p:cNvPr>
          <p:cNvSpPr txBox="1">
            <a:spLocks/>
          </p:cNvSpPr>
          <p:nvPr/>
        </p:nvSpPr>
        <p:spPr>
          <a:xfrm>
            <a:off x="827999" y="83955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 err="1">
                <a:solidFill>
                  <a:schemeClr val="bg2"/>
                </a:solidFill>
              </a:rPr>
              <a:t>Phishing</a:t>
            </a:r>
            <a:endParaRPr lang="pl-PL" sz="2800" b="1" dirty="0">
              <a:solidFill>
                <a:schemeClr val="bg2"/>
              </a:solidFill>
            </a:endParaRPr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8307135-D406-4319-D63D-F4A6FD9492F9}"/>
              </a:ext>
            </a:extLst>
          </p:cNvPr>
          <p:cNvSpPr txBox="1"/>
          <p:nvPr/>
        </p:nvSpPr>
        <p:spPr>
          <a:xfrm>
            <a:off x="7480344" y="941947"/>
            <a:ext cx="7434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buNone/>
            </a:pPr>
            <a:r>
              <a:rPr lang="pl-PL" sz="2000" b="1" dirty="0"/>
              <a:t>Metoda oszustwa, której celem jest: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289E8ED-A9AD-F6B5-903F-E3CA9F187CF0}"/>
              </a:ext>
            </a:extLst>
          </p:cNvPr>
          <p:cNvSpPr txBox="1"/>
          <p:nvPr/>
        </p:nvSpPr>
        <p:spPr>
          <a:xfrm>
            <a:off x="7480344" y="4950774"/>
            <a:ext cx="7434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buNone/>
            </a:pPr>
            <a:r>
              <a:rPr lang="pl-PL" sz="2000" b="1" dirty="0"/>
              <a:t>Najczęstsze drogi propagowania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B8803FFE-08CF-55CB-E442-9F2009FDF3B4}"/>
              </a:ext>
            </a:extLst>
          </p:cNvPr>
          <p:cNvSpPr txBox="1"/>
          <p:nvPr/>
        </p:nvSpPr>
        <p:spPr>
          <a:xfrm>
            <a:off x="7480343" y="1806076"/>
            <a:ext cx="7434489" cy="795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pl-PL" sz="2000" b="1" dirty="0">
                <a:solidFill>
                  <a:schemeClr val="accent3"/>
                </a:solidFill>
              </a:rPr>
              <a:t>wyłudzenie danych</a:t>
            </a:r>
            <a:br>
              <a:rPr lang="pl-PL" sz="2000" b="1" dirty="0"/>
            </a:br>
            <a:r>
              <a:rPr lang="pl-PL" sz="2000" dirty="0"/>
              <a:t>(np. danych do logowania),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6B53877F-7309-23E5-37C0-222EAD93907D}"/>
              </a:ext>
            </a:extLst>
          </p:cNvPr>
          <p:cNvGrpSpPr/>
          <p:nvPr/>
        </p:nvGrpSpPr>
        <p:grpSpPr>
          <a:xfrm>
            <a:off x="7571896" y="5712579"/>
            <a:ext cx="778354" cy="1182661"/>
            <a:chOff x="7886178" y="5801144"/>
            <a:chExt cx="778354" cy="1182661"/>
          </a:xfrm>
        </p:grpSpPr>
        <p:sp>
          <p:nvSpPr>
            <p:cNvPr id="64" name="pole tekstowe 63">
              <a:extLst>
                <a:ext uri="{FF2B5EF4-FFF2-40B4-BE49-F238E27FC236}">
                  <a16:creationId xmlns:a16="http://schemas.microsoft.com/office/drawing/2014/main" id="{C5260E33-75DF-219D-C12F-65B7FAA275A2}"/>
                </a:ext>
              </a:extLst>
            </p:cNvPr>
            <p:cNvSpPr txBox="1"/>
            <p:nvPr/>
          </p:nvSpPr>
          <p:spPr>
            <a:xfrm>
              <a:off x="7886178" y="6676028"/>
              <a:ext cx="778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ctr">
                <a:buNone/>
              </a:pPr>
              <a:r>
                <a:rPr lang="pl-PL" sz="1400" b="1" spc="120" dirty="0"/>
                <a:t>SMS</a:t>
              </a:r>
              <a:r>
                <a:rPr lang="pl-PL" sz="1400" b="1" dirty="0"/>
                <a:t>-</a:t>
              </a:r>
              <a:r>
                <a:rPr lang="pl-PL" sz="1400" b="1" spc="120" dirty="0"/>
                <a:t>Y</a:t>
              </a:r>
            </a:p>
          </p:txBody>
        </p:sp>
        <p:grpSp>
          <p:nvGrpSpPr>
            <p:cNvPr id="77" name="Grafika 74">
              <a:extLst>
                <a:ext uri="{FF2B5EF4-FFF2-40B4-BE49-F238E27FC236}">
                  <a16:creationId xmlns:a16="http://schemas.microsoft.com/office/drawing/2014/main" id="{42AE7BEA-CF81-2360-3BE3-7852D80A2899}"/>
                </a:ext>
              </a:extLst>
            </p:cNvPr>
            <p:cNvGrpSpPr/>
            <p:nvPr/>
          </p:nvGrpSpPr>
          <p:grpSpPr>
            <a:xfrm>
              <a:off x="7931948" y="5801144"/>
              <a:ext cx="520731" cy="620649"/>
              <a:chOff x="7863116" y="5944405"/>
              <a:chExt cx="520731" cy="620649"/>
            </a:xfrm>
            <a:solidFill>
              <a:srgbClr val="28A745"/>
            </a:solidFill>
          </p:grpSpPr>
          <p:grpSp>
            <p:nvGrpSpPr>
              <p:cNvPr id="78" name="Grafika 74">
                <a:extLst>
                  <a:ext uri="{FF2B5EF4-FFF2-40B4-BE49-F238E27FC236}">
                    <a16:creationId xmlns:a16="http://schemas.microsoft.com/office/drawing/2014/main" id="{2DF9142D-4106-80E1-FA78-FCDD87E17AAA}"/>
                  </a:ext>
                </a:extLst>
              </p:cNvPr>
              <p:cNvGrpSpPr/>
              <p:nvPr/>
            </p:nvGrpSpPr>
            <p:grpSpPr>
              <a:xfrm>
                <a:off x="7863116" y="6064229"/>
                <a:ext cx="453675" cy="395763"/>
                <a:chOff x="7863116" y="6064229"/>
                <a:chExt cx="453675" cy="395763"/>
              </a:xfrm>
              <a:solidFill>
                <a:srgbClr val="28A745"/>
              </a:solidFill>
            </p:grpSpPr>
            <p:sp>
              <p:nvSpPr>
                <p:cNvPr id="79" name="Dowolny kształt: kształt 78">
                  <a:extLst>
                    <a:ext uri="{FF2B5EF4-FFF2-40B4-BE49-F238E27FC236}">
                      <a16:creationId xmlns:a16="http://schemas.microsoft.com/office/drawing/2014/main" id="{9F8C3AF6-C40F-65F7-FB90-7CB35B5838C6}"/>
                    </a:ext>
                  </a:extLst>
                </p:cNvPr>
                <p:cNvSpPr/>
                <p:nvPr/>
              </p:nvSpPr>
              <p:spPr>
                <a:xfrm>
                  <a:off x="7863116" y="6064229"/>
                  <a:ext cx="325088" cy="275081"/>
                </a:xfrm>
                <a:custGeom>
                  <a:avLst/>
                  <a:gdLst>
                    <a:gd name="connsiteX0" fmla="*/ 64103 w 325088"/>
                    <a:gd name="connsiteY0" fmla="*/ 275082 h 275081"/>
                    <a:gd name="connsiteX1" fmla="*/ 55150 w 325088"/>
                    <a:gd name="connsiteY1" fmla="*/ 273082 h 275081"/>
                    <a:gd name="connsiteX2" fmla="*/ 43244 w 325088"/>
                    <a:gd name="connsiteY2" fmla="*/ 254222 h 275081"/>
                    <a:gd name="connsiteX3" fmla="*/ 43244 w 325088"/>
                    <a:gd name="connsiteY3" fmla="*/ 231553 h 275081"/>
                    <a:gd name="connsiteX4" fmla="*/ 41148 w 325088"/>
                    <a:gd name="connsiteY4" fmla="*/ 231553 h 275081"/>
                    <a:gd name="connsiteX5" fmla="*/ 0 w 325088"/>
                    <a:gd name="connsiteY5" fmla="*/ 190405 h 275081"/>
                    <a:gd name="connsiteX6" fmla="*/ 0 w 325088"/>
                    <a:gd name="connsiteY6" fmla="*/ 41148 h 275081"/>
                    <a:gd name="connsiteX7" fmla="*/ 41148 w 325088"/>
                    <a:gd name="connsiteY7" fmla="*/ 0 h 275081"/>
                    <a:gd name="connsiteX8" fmla="*/ 283940 w 325088"/>
                    <a:gd name="connsiteY8" fmla="*/ 0 h 275081"/>
                    <a:gd name="connsiteX9" fmla="*/ 325088 w 325088"/>
                    <a:gd name="connsiteY9" fmla="*/ 41148 h 275081"/>
                    <a:gd name="connsiteX10" fmla="*/ 325088 w 325088"/>
                    <a:gd name="connsiteY10" fmla="*/ 190405 h 275081"/>
                    <a:gd name="connsiteX11" fmla="*/ 283940 w 325088"/>
                    <a:gd name="connsiteY11" fmla="*/ 231553 h 275081"/>
                    <a:gd name="connsiteX12" fmla="*/ 124682 w 325088"/>
                    <a:gd name="connsiteY12" fmla="*/ 231553 h 275081"/>
                    <a:gd name="connsiteX13" fmla="*/ 77248 w 325088"/>
                    <a:gd name="connsiteY13" fmla="*/ 270320 h 275081"/>
                    <a:gd name="connsiteX14" fmla="*/ 64103 w 325088"/>
                    <a:gd name="connsiteY14" fmla="*/ 275082 h 275081"/>
                    <a:gd name="connsiteX15" fmla="*/ 41053 w 325088"/>
                    <a:gd name="connsiteY15" fmla="*/ 21241 h 275081"/>
                    <a:gd name="connsiteX16" fmla="*/ 21146 w 325088"/>
                    <a:gd name="connsiteY16" fmla="*/ 41148 h 275081"/>
                    <a:gd name="connsiteX17" fmla="*/ 21146 w 325088"/>
                    <a:gd name="connsiteY17" fmla="*/ 190405 h 275081"/>
                    <a:gd name="connsiteX18" fmla="*/ 41053 w 325088"/>
                    <a:gd name="connsiteY18" fmla="*/ 210312 h 275081"/>
                    <a:gd name="connsiteX19" fmla="*/ 53816 w 325088"/>
                    <a:gd name="connsiteY19" fmla="*/ 210312 h 275081"/>
                    <a:gd name="connsiteX20" fmla="*/ 64484 w 325088"/>
                    <a:gd name="connsiteY20" fmla="*/ 220980 h 275081"/>
                    <a:gd name="connsiteX21" fmla="*/ 64484 w 325088"/>
                    <a:gd name="connsiteY21" fmla="*/ 253365 h 275081"/>
                    <a:gd name="connsiteX22" fmla="*/ 114110 w 325088"/>
                    <a:gd name="connsiteY22" fmla="*/ 212693 h 275081"/>
                    <a:gd name="connsiteX23" fmla="*/ 120872 w 325088"/>
                    <a:gd name="connsiteY23" fmla="*/ 210312 h 275081"/>
                    <a:gd name="connsiteX24" fmla="*/ 283845 w 325088"/>
                    <a:gd name="connsiteY24" fmla="*/ 210312 h 275081"/>
                    <a:gd name="connsiteX25" fmla="*/ 303752 w 325088"/>
                    <a:gd name="connsiteY25" fmla="*/ 190405 h 275081"/>
                    <a:gd name="connsiteX26" fmla="*/ 303752 w 325088"/>
                    <a:gd name="connsiteY26" fmla="*/ 41148 h 275081"/>
                    <a:gd name="connsiteX27" fmla="*/ 283845 w 325088"/>
                    <a:gd name="connsiteY27" fmla="*/ 21241 h 275081"/>
                    <a:gd name="connsiteX28" fmla="*/ 41053 w 325088"/>
                    <a:gd name="connsiteY28" fmla="*/ 21241 h 275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325088" h="275081">
                      <a:moveTo>
                        <a:pt x="64103" y="275082"/>
                      </a:moveTo>
                      <a:cubicBezTo>
                        <a:pt x="61055" y="275082"/>
                        <a:pt x="58007" y="274415"/>
                        <a:pt x="55150" y="273082"/>
                      </a:cubicBezTo>
                      <a:cubicBezTo>
                        <a:pt x="47816" y="269558"/>
                        <a:pt x="43244" y="262319"/>
                        <a:pt x="43244" y="254222"/>
                      </a:cubicBezTo>
                      <a:lnTo>
                        <a:pt x="43244" y="231553"/>
                      </a:lnTo>
                      <a:lnTo>
                        <a:pt x="41148" y="231553"/>
                      </a:lnTo>
                      <a:cubicBezTo>
                        <a:pt x="18479" y="231553"/>
                        <a:pt x="0" y="213074"/>
                        <a:pt x="0" y="190405"/>
                      </a:cubicBezTo>
                      <a:lnTo>
                        <a:pt x="0" y="41148"/>
                      </a:lnTo>
                      <a:cubicBezTo>
                        <a:pt x="0" y="18479"/>
                        <a:pt x="18479" y="0"/>
                        <a:pt x="41148" y="0"/>
                      </a:cubicBezTo>
                      <a:lnTo>
                        <a:pt x="283940" y="0"/>
                      </a:lnTo>
                      <a:cubicBezTo>
                        <a:pt x="306610" y="0"/>
                        <a:pt x="325088" y="18479"/>
                        <a:pt x="325088" y="41148"/>
                      </a:cubicBezTo>
                      <a:lnTo>
                        <a:pt x="325088" y="190405"/>
                      </a:lnTo>
                      <a:cubicBezTo>
                        <a:pt x="325088" y="213074"/>
                        <a:pt x="306610" y="231553"/>
                        <a:pt x="283940" y="231553"/>
                      </a:cubicBezTo>
                      <a:lnTo>
                        <a:pt x="124682" y="231553"/>
                      </a:lnTo>
                      <a:lnTo>
                        <a:pt x="77248" y="270320"/>
                      </a:lnTo>
                      <a:cubicBezTo>
                        <a:pt x="73438" y="273463"/>
                        <a:pt x="68771" y="275082"/>
                        <a:pt x="64103" y="275082"/>
                      </a:cubicBezTo>
                      <a:close/>
                      <a:moveTo>
                        <a:pt x="41053" y="21241"/>
                      </a:moveTo>
                      <a:cubicBezTo>
                        <a:pt x="30099" y="21241"/>
                        <a:pt x="21146" y="30194"/>
                        <a:pt x="21146" y="41148"/>
                      </a:cubicBezTo>
                      <a:lnTo>
                        <a:pt x="21146" y="190405"/>
                      </a:lnTo>
                      <a:cubicBezTo>
                        <a:pt x="21146" y="201359"/>
                        <a:pt x="30099" y="210312"/>
                        <a:pt x="41053" y="210312"/>
                      </a:cubicBezTo>
                      <a:lnTo>
                        <a:pt x="53816" y="210312"/>
                      </a:lnTo>
                      <a:cubicBezTo>
                        <a:pt x="59722" y="210312"/>
                        <a:pt x="64484" y="215075"/>
                        <a:pt x="64484" y="220980"/>
                      </a:cubicBezTo>
                      <a:lnTo>
                        <a:pt x="64484" y="253365"/>
                      </a:lnTo>
                      <a:lnTo>
                        <a:pt x="114110" y="212693"/>
                      </a:lnTo>
                      <a:cubicBezTo>
                        <a:pt x="116014" y="211169"/>
                        <a:pt x="118396" y="210312"/>
                        <a:pt x="120872" y="210312"/>
                      </a:cubicBezTo>
                      <a:lnTo>
                        <a:pt x="283845" y="210312"/>
                      </a:lnTo>
                      <a:cubicBezTo>
                        <a:pt x="294799" y="210312"/>
                        <a:pt x="303752" y="201359"/>
                        <a:pt x="303752" y="190405"/>
                      </a:cubicBezTo>
                      <a:lnTo>
                        <a:pt x="303752" y="41148"/>
                      </a:lnTo>
                      <a:cubicBezTo>
                        <a:pt x="303752" y="30194"/>
                        <a:pt x="294799" y="21241"/>
                        <a:pt x="283845" y="21241"/>
                      </a:cubicBezTo>
                      <a:lnTo>
                        <a:pt x="41053" y="21241"/>
                      </a:lnTo>
                      <a:close/>
                    </a:path>
                  </a:pathLst>
                </a:custGeom>
                <a:solidFill>
                  <a:srgbClr val="28A74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80" name="Dowolny kształt: kształt 79">
                  <a:extLst>
                    <a:ext uri="{FF2B5EF4-FFF2-40B4-BE49-F238E27FC236}">
                      <a16:creationId xmlns:a16="http://schemas.microsoft.com/office/drawing/2014/main" id="{06D1D206-B557-BC08-2108-47B521FD8DC3}"/>
                    </a:ext>
                  </a:extLst>
                </p:cNvPr>
                <p:cNvSpPr/>
                <p:nvPr/>
              </p:nvSpPr>
              <p:spPr>
                <a:xfrm>
                  <a:off x="7991608" y="6184815"/>
                  <a:ext cx="325183" cy="275177"/>
                </a:xfrm>
                <a:custGeom>
                  <a:avLst/>
                  <a:gdLst>
                    <a:gd name="connsiteX0" fmla="*/ 260890 w 325183"/>
                    <a:gd name="connsiteY0" fmla="*/ 275177 h 275177"/>
                    <a:gd name="connsiteX1" fmla="*/ 247745 w 325183"/>
                    <a:gd name="connsiteY1" fmla="*/ 270415 h 275177"/>
                    <a:gd name="connsiteX2" fmla="*/ 200311 w 325183"/>
                    <a:gd name="connsiteY2" fmla="*/ 231648 h 275177"/>
                    <a:gd name="connsiteX3" fmla="*/ 41148 w 325183"/>
                    <a:gd name="connsiteY3" fmla="*/ 231648 h 275177"/>
                    <a:gd name="connsiteX4" fmla="*/ 0 w 325183"/>
                    <a:gd name="connsiteY4" fmla="*/ 190500 h 275177"/>
                    <a:gd name="connsiteX5" fmla="*/ 0 w 325183"/>
                    <a:gd name="connsiteY5" fmla="*/ 137636 h 275177"/>
                    <a:gd name="connsiteX6" fmla="*/ 10668 w 325183"/>
                    <a:gd name="connsiteY6" fmla="*/ 126968 h 275177"/>
                    <a:gd name="connsiteX7" fmla="*/ 21336 w 325183"/>
                    <a:gd name="connsiteY7" fmla="*/ 137636 h 275177"/>
                    <a:gd name="connsiteX8" fmla="*/ 21336 w 325183"/>
                    <a:gd name="connsiteY8" fmla="*/ 190500 h 275177"/>
                    <a:gd name="connsiteX9" fmla="*/ 41243 w 325183"/>
                    <a:gd name="connsiteY9" fmla="*/ 210407 h 275177"/>
                    <a:gd name="connsiteX10" fmla="*/ 204216 w 325183"/>
                    <a:gd name="connsiteY10" fmla="*/ 210407 h 275177"/>
                    <a:gd name="connsiteX11" fmla="*/ 210979 w 325183"/>
                    <a:gd name="connsiteY11" fmla="*/ 212789 h 275177"/>
                    <a:gd name="connsiteX12" fmla="*/ 260604 w 325183"/>
                    <a:gd name="connsiteY12" fmla="*/ 253460 h 275177"/>
                    <a:gd name="connsiteX13" fmla="*/ 260604 w 325183"/>
                    <a:gd name="connsiteY13" fmla="*/ 221075 h 275177"/>
                    <a:gd name="connsiteX14" fmla="*/ 271272 w 325183"/>
                    <a:gd name="connsiteY14" fmla="*/ 210407 h 275177"/>
                    <a:gd name="connsiteX15" fmla="*/ 284036 w 325183"/>
                    <a:gd name="connsiteY15" fmla="*/ 210407 h 275177"/>
                    <a:gd name="connsiteX16" fmla="*/ 303943 w 325183"/>
                    <a:gd name="connsiteY16" fmla="*/ 190500 h 275177"/>
                    <a:gd name="connsiteX17" fmla="*/ 303943 w 325183"/>
                    <a:gd name="connsiteY17" fmla="*/ 41243 h 275177"/>
                    <a:gd name="connsiteX18" fmla="*/ 284036 w 325183"/>
                    <a:gd name="connsiteY18" fmla="*/ 21336 h 275177"/>
                    <a:gd name="connsiteX19" fmla="*/ 221837 w 325183"/>
                    <a:gd name="connsiteY19" fmla="*/ 21336 h 275177"/>
                    <a:gd name="connsiteX20" fmla="*/ 211169 w 325183"/>
                    <a:gd name="connsiteY20" fmla="*/ 10668 h 275177"/>
                    <a:gd name="connsiteX21" fmla="*/ 221837 w 325183"/>
                    <a:gd name="connsiteY21" fmla="*/ 0 h 275177"/>
                    <a:gd name="connsiteX22" fmla="*/ 284036 w 325183"/>
                    <a:gd name="connsiteY22" fmla="*/ 0 h 275177"/>
                    <a:gd name="connsiteX23" fmla="*/ 325184 w 325183"/>
                    <a:gd name="connsiteY23" fmla="*/ 41148 h 275177"/>
                    <a:gd name="connsiteX24" fmla="*/ 325184 w 325183"/>
                    <a:gd name="connsiteY24" fmla="*/ 190405 h 275177"/>
                    <a:gd name="connsiteX25" fmla="*/ 284036 w 325183"/>
                    <a:gd name="connsiteY25" fmla="*/ 231553 h 275177"/>
                    <a:gd name="connsiteX26" fmla="*/ 281940 w 325183"/>
                    <a:gd name="connsiteY26" fmla="*/ 231553 h 275177"/>
                    <a:gd name="connsiteX27" fmla="*/ 281940 w 325183"/>
                    <a:gd name="connsiteY27" fmla="*/ 254222 h 275177"/>
                    <a:gd name="connsiteX28" fmla="*/ 270034 w 325183"/>
                    <a:gd name="connsiteY28" fmla="*/ 273082 h 275177"/>
                    <a:gd name="connsiteX29" fmla="*/ 261080 w 325183"/>
                    <a:gd name="connsiteY29" fmla="*/ 275082 h 2751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25183" h="275177">
                      <a:moveTo>
                        <a:pt x="260890" y="275177"/>
                      </a:moveTo>
                      <a:cubicBezTo>
                        <a:pt x="256223" y="275177"/>
                        <a:pt x="251555" y="273558"/>
                        <a:pt x="247745" y="270415"/>
                      </a:cubicBezTo>
                      <a:lnTo>
                        <a:pt x="200311" y="231648"/>
                      </a:lnTo>
                      <a:lnTo>
                        <a:pt x="41148" y="231648"/>
                      </a:lnTo>
                      <a:cubicBezTo>
                        <a:pt x="18478" y="231648"/>
                        <a:pt x="0" y="213169"/>
                        <a:pt x="0" y="190500"/>
                      </a:cubicBezTo>
                      <a:lnTo>
                        <a:pt x="0" y="137636"/>
                      </a:lnTo>
                      <a:cubicBezTo>
                        <a:pt x="0" y="131731"/>
                        <a:pt x="4763" y="126968"/>
                        <a:pt x="10668" y="126968"/>
                      </a:cubicBezTo>
                      <a:cubicBezTo>
                        <a:pt x="16573" y="126968"/>
                        <a:pt x="21336" y="131731"/>
                        <a:pt x="21336" y="137636"/>
                      </a:cubicBezTo>
                      <a:lnTo>
                        <a:pt x="21336" y="190500"/>
                      </a:lnTo>
                      <a:cubicBezTo>
                        <a:pt x="21336" y="201454"/>
                        <a:pt x="30290" y="210407"/>
                        <a:pt x="41243" y="210407"/>
                      </a:cubicBezTo>
                      <a:lnTo>
                        <a:pt x="204216" y="210407"/>
                      </a:lnTo>
                      <a:cubicBezTo>
                        <a:pt x="206693" y="210407"/>
                        <a:pt x="209074" y="211264"/>
                        <a:pt x="210979" y="212789"/>
                      </a:cubicBezTo>
                      <a:lnTo>
                        <a:pt x="260604" y="253460"/>
                      </a:lnTo>
                      <a:lnTo>
                        <a:pt x="260604" y="221075"/>
                      </a:lnTo>
                      <a:cubicBezTo>
                        <a:pt x="260604" y="215170"/>
                        <a:pt x="265367" y="210407"/>
                        <a:pt x="271272" y="210407"/>
                      </a:cubicBezTo>
                      <a:lnTo>
                        <a:pt x="284036" y="210407"/>
                      </a:lnTo>
                      <a:cubicBezTo>
                        <a:pt x="294989" y="210407"/>
                        <a:pt x="303943" y="201454"/>
                        <a:pt x="303943" y="190500"/>
                      </a:cubicBezTo>
                      <a:lnTo>
                        <a:pt x="303943" y="41243"/>
                      </a:lnTo>
                      <a:cubicBezTo>
                        <a:pt x="303943" y="30290"/>
                        <a:pt x="294989" y="21336"/>
                        <a:pt x="284036" y="21336"/>
                      </a:cubicBezTo>
                      <a:lnTo>
                        <a:pt x="221837" y="21336"/>
                      </a:lnTo>
                      <a:cubicBezTo>
                        <a:pt x="215932" y="21336"/>
                        <a:pt x="211169" y="16573"/>
                        <a:pt x="211169" y="10668"/>
                      </a:cubicBezTo>
                      <a:cubicBezTo>
                        <a:pt x="211169" y="4763"/>
                        <a:pt x="215932" y="0"/>
                        <a:pt x="221837" y="0"/>
                      </a:cubicBezTo>
                      <a:lnTo>
                        <a:pt x="284036" y="0"/>
                      </a:lnTo>
                      <a:cubicBezTo>
                        <a:pt x="306705" y="0"/>
                        <a:pt x="325184" y="18479"/>
                        <a:pt x="325184" y="41148"/>
                      </a:cubicBezTo>
                      <a:lnTo>
                        <a:pt x="325184" y="190405"/>
                      </a:lnTo>
                      <a:cubicBezTo>
                        <a:pt x="325184" y="213074"/>
                        <a:pt x="306705" y="231553"/>
                        <a:pt x="284036" y="231553"/>
                      </a:cubicBezTo>
                      <a:lnTo>
                        <a:pt x="281940" y="231553"/>
                      </a:lnTo>
                      <a:lnTo>
                        <a:pt x="281940" y="254222"/>
                      </a:lnTo>
                      <a:cubicBezTo>
                        <a:pt x="281940" y="262414"/>
                        <a:pt x="277368" y="269558"/>
                        <a:pt x="270034" y="273082"/>
                      </a:cubicBezTo>
                      <a:cubicBezTo>
                        <a:pt x="267176" y="274415"/>
                        <a:pt x="264033" y="275082"/>
                        <a:pt x="261080" y="275082"/>
                      </a:cubicBezTo>
                      <a:close/>
                    </a:path>
                  </a:pathLst>
                </a:custGeom>
                <a:solidFill>
                  <a:srgbClr val="28A74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</p:grpSp>
          <p:grpSp>
            <p:nvGrpSpPr>
              <p:cNvPr id="81" name="Grafika 74">
                <a:extLst>
                  <a:ext uri="{FF2B5EF4-FFF2-40B4-BE49-F238E27FC236}">
                    <a16:creationId xmlns:a16="http://schemas.microsoft.com/office/drawing/2014/main" id="{0CB066CB-8697-85F2-DADD-231761A47F83}"/>
                  </a:ext>
                </a:extLst>
              </p:cNvPr>
              <p:cNvGrpSpPr/>
              <p:nvPr/>
            </p:nvGrpSpPr>
            <p:grpSpPr>
              <a:xfrm>
                <a:off x="8032089" y="5944405"/>
                <a:ext cx="351758" cy="620649"/>
                <a:chOff x="8032089" y="5944405"/>
                <a:chExt cx="351758" cy="620649"/>
              </a:xfrm>
              <a:solidFill>
                <a:srgbClr val="28A745"/>
              </a:solidFill>
            </p:grpSpPr>
            <p:sp>
              <p:nvSpPr>
                <p:cNvPr id="82" name="Dowolny kształt: kształt 81">
                  <a:extLst>
                    <a:ext uri="{FF2B5EF4-FFF2-40B4-BE49-F238E27FC236}">
                      <a16:creationId xmlns:a16="http://schemas.microsoft.com/office/drawing/2014/main" id="{1278DF16-1CF6-A727-F939-8B57364B61EB}"/>
                    </a:ext>
                  </a:extLst>
                </p:cNvPr>
                <p:cNvSpPr/>
                <p:nvPr/>
              </p:nvSpPr>
              <p:spPr>
                <a:xfrm>
                  <a:off x="8032089" y="5944405"/>
                  <a:ext cx="351758" cy="620649"/>
                </a:xfrm>
                <a:custGeom>
                  <a:avLst/>
                  <a:gdLst>
                    <a:gd name="connsiteX0" fmla="*/ 284226 w 351758"/>
                    <a:gd name="connsiteY0" fmla="*/ 620554 h 620649"/>
                    <a:gd name="connsiteX1" fmla="*/ 67532 w 351758"/>
                    <a:gd name="connsiteY1" fmla="*/ 620554 h 620649"/>
                    <a:gd name="connsiteX2" fmla="*/ 0 w 351758"/>
                    <a:gd name="connsiteY2" fmla="*/ 553022 h 620649"/>
                    <a:gd name="connsiteX3" fmla="*/ 0 w 351758"/>
                    <a:gd name="connsiteY3" fmla="*/ 505873 h 620649"/>
                    <a:gd name="connsiteX4" fmla="*/ 10668 w 351758"/>
                    <a:gd name="connsiteY4" fmla="*/ 495205 h 620649"/>
                    <a:gd name="connsiteX5" fmla="*/ 21336 w 351758"/>
                    <a:gd name="connsiteY5" fmla="*/ 505873 h 620649"/>
                    <a:gd name="connsiteX6" fmla="*/ 21336 w 351758"/>
                    <a:gd name="connsiteY6" fmla="*/ 553022 h 620649"/>
                    <a:gd name="connsiteX7" fmla="*/ 67532 w 351758"/>
                    <a:gd name="connsiteY7" fmla="*/ 599218 h 620649"/>
                    <a:gd name="connsiteX8" fmla="*/ 284226 w 351758"/>
                    <a:gd name="connsiteY8" fmla="*/ 599218 h 620649"/>
                    <a:gd name="connsiteX9" fmla="*/ 330422 w 351758"/>
                    <a:gd name="connsiteY9" fmla="*/ 553022 h 620649"/>
                    <a:gd name="connsiteX10" fmla="*/ 330422 w 351758"/>
                    <a:gd name="connsiteY10" fmla="*/ 67532 h 620649"/>
                    <a:gd name="connsiteX11" fmla="*/ 284226 w 351758"/>
                    <a:gd name="connsiteY11" fmla="*/ 21336 h 620649"/>
                    <a:gd name="connsiteX12" fmla="*/ 67532 w 351758"/>
                    <a:gd name="connsiteY12" fmla="*/ 21336 h 620649"/>
                    <a:gd name="connsiteX13" fmla="*/ 21336 w 351758"/>
                    <a:gd name="connsiteY13" fmla="*/ 67532 h 620649"/>
                    <a:gd name="connsiteX14" fmla="*/ 21336 w 351758"/>
                    <a:gd name="connsiteY14" fmla="*/ 85916 h 620649"/>
                    <a:gd name="connsiteX15" fmla="*/ 10668 w 351758"/>
                    <a:gd name="connsiteY15" fmla="*/ 96584 h 620649"/>
                    <a:gd name="connsiteX16" fmla="*/ 0 w 351758"/>
                    <a:gd name="connsiteY16" fmla="*/ 85916 h 620649"/>
                    <a:gd name="connsiteX17" fmla="*/ 0 w 351758"/>
                    <a:gd name="connsiteY17" fmla="*/ 67532 h 620649"/>
                    <a:gd name="connsiteX18" fmla="*/ 67532 w 351758"/>
                    <a:gd name="connsiteY18" fmla="*/ 0 h 620649"/>
                    <a:gd name="connsiteX19" fmla="*/ 284226 w 351758"/>
                    <a:gd name="connsiteY19" fmla="*/ 0 h 620649"/>
                    <a:gd name="connsiteX20" fmla="*/ 351758 w 351758"/>
                    <a:gd name="connsiteY20" fmla="*/ 67532 h 620649"/>
                    <a:gd name="connsiteX21" fmla="*/ 351758 w 351758"/>
                    <a:gd name="connsiteY21" fmla="*/ 553117 h 620649"/>
                    <a:gd name="connsiteX22" fmla="*/ 284226 w 351758"/>
                    <a:gd name="connsiteY22" fmla="*/ 620649 h 620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51758" h="620649">
                      <a:moveTo>
                        <a:pt x="284226" y="620554"/>
                      </a:moveTo>
                      <a:lnTo>
                        <a:pt x="67532" y="620554"/>
                      </a:lnTo>
                      <a:cubicBezTo>
                        <a:pt x="30290" y="620554"/>
                        <a:pt x="0" y="590264"/>
                        <a:pt x="0" y="553022"/>
                      </a:cubicBezTo>
                      <a:lnTo>
                        <a:pt x="0" y="505873"/>
                      </a:lnTo>
                      <a:cubicBezTo>
                        <a:pt x="0" y="499967"/>
                        <a:pt x="4763" y="495205"/>
                        <a:pt x="10668" y="495205"/>
                      </a:cubicBezTo>
                      <a:cubicBezTo>
                        <a:pt x="16573" y="495205"/>
                        <a:pt x="21336" y="499967"/>
                        <a:pt x="21336" y="505873"/>
                      </a:cubicBezTo>
                      <a:lnTo>
                        <a:pt x="21336" y="553022"/>
                      </a:lnTo>
                      <a:cubicBezTo>
                        <a:pt x="21336" y="578453"/>
                        <a:pt x="42101" y="599218"/>
                        <a:pt x="67532" y="599218"/>
                      </a:cubicBezTo>
                      <a:lnTo>
                        <a:pt x="284226" y="599218"/>
                      </a:lnTo>
                      <a:cubicBezTo>
                        <a:pt x="309658" y="599218"/>
                        <a:pt x="330422" y="578453"/>
                        <a:pt x="330422" y="553022"/>
                      </a:cubicBezTo>
                      <a:lnTo>
                        <a:pt x="330422" y="67532"/>
                      </a:lnTo>
                      <a:cubicBezTo>
                        <a:pt x="330422" y="42101"/>
                        <a:pt x="309658" y="21336"/>
                        <a:pt x="284226" y="21336"/>
                      </a:cubicBezTo>
                      <a:lnTo>
                        <a:pt x="67532" y="21336"/>
                      </a:lnTo>
                      <a:cubicBezTo>
                        <a:pt x="42101" y="21336"/>
                        <a:pt x="21336" y="42101"/>
                        <a:pt x="21336" y="67532"/>
                      </a:cubicBezTo>
                      <a:lnTo>
                        <a:pt x="21336" y="85916"/>
                      </a:lnTo>
                      <a:cubicBezTo>
                        <a:pt x="21336" y="91821"/>
                        <a:pt x="16573" y="96584"/>
                        <a:pt x="10668" y="96584"/>
                      </a:cubicBezTo>
                      <a:cubicBezTo>
                        <a:pt x="4763" y="96584"/>
                        <a:pt x="0" y="91821"/>
                        <a:pt x="0" y="85916"/>
                      </a:cubicBezTo>
                      <a:lnTo>
                        <a:pt x="0" y="67532"/>
                      </a:lnTo>
                      <a:cubicBezTo>
                        <a:pt x="0" y="30290"/>
                        <a:pt x="30290" y="0"/>
                        <a:pt x="67532" y="0"/>
                      </a:cubicBezTo>
                      <a:lnTo>
                        <a:pt x="284226" y="0"/>
                      </a:lnTo>
                      <a:cubicBezTo>
                        <a:pt x="321469" y="0"/>
                        <a:pt x="351758" y="30290"/>
                        <a:pt x="351758" y="67532"/>
                      </a:cubicBezTo>
                      <a:lnTo>
                        <a:pt x="351758" y="553117"/>
                      </a:lnTo>
                      <a:cubicBezTo>
                        <a:pt x="351758" y="590360"/>
                        <a:pt x="321469" y="620649"/>
                        <a:pt x="284226" y="620649"/>
                      </a:cubicBezTo>
                      <a:close/>
                    </a:path>
                  </a:pathLst>
                </a:custGeom>
                <a:solidFill>
                  <a:srgbClr val="28A74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83" name="Dowolny kształt: kształt 82">
                  <a:extLst>
                    <a:ext uri="{FF2B5EF4-FFF2-40B4-BE49-F238E27FC236}">
                      <a16:creationId xmlns:a16="http://schemas.microsoft.com/office/drawing/2014/main" id="{C3D02C72-4997-E896-0AA6-36BC6AB68AA2}"/>
                    </a:ext>
                  </a:extLst>
                </p:cNvPr>
                <p:cNvSpPr/>
                <p:nvPr/>
              </p:nvSpPr>
              <p:spPr>
                <a:xfrm>
                  <a:off x="8032089" y="6000507"/>
                  <a:ext cx="351758" cy="508444"/>
                </a:xfrm>
                <a:custGeom>
                  <a:avLst/>
                  <a:gdLst>
                    <a:gd name="connsiteX0" fmla="*/ 341090 w 351758"/>
                    <a:gd name="connsiteY0" fmla="*/ 508349 h 508444"/>
                    <a:gd name="connsiteX1" fmla="*/ 10668 w 351758"/>
                    <a:gd name="connsiteY1" fmla="*/ 508349 h 508444"/>
                    <a:gd name="connsiteX2" fmla="*/ 0 w 351758"/>
                    <a:gd name="connsiteY2" fmla="*/ 497681 h 508444"/>
                    <a:gd name="connsiteX3" fmla="*/ 0 w 351758"/>
                    <a:gd name="connsiteY3" fmla="*/ 449771 h 508444"/>
                    <a:gd name="connsiteX4" fmla="*/ 10668 w 351758"/>
                    <a:gd name="connsiteY4" fmla="*/ 439103 h 508444"/>
                    <a:gd name="connsiteX5" fmla="*/ 21336 w 351758"/>
                    <a:gd name="connsiteY5" fmla="*/ 449771 h 508444"/>
                    <a:gd name="connsiteX6" fmla="*/ 21336 w 351758"/>
                    <a:gd name="connsiteY6" fmla="*/ 487013 h 508444"/>
                    <a:gd name="connsiteX7" fmla="*/ 330422 w 351758"/>
                    <a:gd name="connsiteY7" fmla="*/ 487013 h 508444"/>
                    <a:gd name="connsiteX8" fmla="*/ 330422 w 351758"/>
                    <a:gd name="connsiteY8" fmla="*/ 21241 h 508444"/>
                    <a:gd name="connsiteX9" fmla="*/ 21336 w 351758"/>
                    <a:gd name="connsiteY9" fmla="*/ 21241 h 508444"/>
                    <a:gd name="connsiteX10" fmla="*/ 21336 w 351758"/>
                    <a:gd name="connsiteY10" fmla="*/ 29813 h 508444"/>
                    <a:gd name="connsiteX11" fmla="*/ 10668 w 351758"/>
                    <a:gd name="connsiteY11" fmla="*/ 40481 h 508444"/>
                    <a:gd name="connsiteX12" fmla="*/ 0 w 351758"/>
                    <a:gd name="connsiteY12" fmla="*/ 29813 h 508444"/>
                    <a:gd name="connsiteX13" fmla="*/ 0 w 351758"/>
                    <a:gd name="connsiteY13" fmla="*/ 10668 h 508444"/>
                    <a:gd name="connsiteX14" fmla="*/ 10668 w 351758"/>
                    <a:gd name="connsiteY14" fmla="*/ 0 h 508444"/>
                    <a:gd name="connsiteX15" fmla="*/ 341090 w 351758"/>
                    <a:gd name="connsiteY15" fmla="*/ 0 h 508444"/>
                    <a:gd name="connsiteX16" fmla="*/ 351758 w 351758"/>
                    <a:gd name="connsiteY16" fmla="*/ 10668 h 508444"/>
                    <a:gd name="connsiteX17" fmla="*/ 351758 w 351758"/>
                    <a:gd name="connsiteY17" fmla="*/ 497777 h 508444"/>
                    <a:gd name="connsiteX18" fmla="*/ 341090 w 351758"/>
                    <a:gd name="connsiteY18" fmla="*/ 508445 h 508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1758" h="508444">
                      <a:moveTo>
                        <a:pt x="341090" y="508349"/>
                      </a:moveTo>
                      <a:lnTo>
                        <a:pt x="10668" y="508349"/>
                      </a:lnTo>
                      <a:cubicBezTo>
                        <a:pt x="4763" y="508349"/>
                        <a:pt x="0" y="503587"/>
                        <a:pt x="0" y="497681"/>
                      </a:cubicBezTo>
                      <a:lnTo>
                        <a:pt x="0" y="449771"/>
                      </a:lnTo>
                      <a:cubicBezTo>
                        <a:pt x="0" y="443865"/>
                        <a:pt x="4763" y="439103"/>
                        <a:pt x="10668" y="439103"/>
                      </a:cubicBezTo>
                      <a:cubicBezTo>
                        <a:pt x="16573" y="439103"/>
                        <a:pt x="21336" y="443865"/>
                        <a:pt x="21336" y="449771"/>
                      </a:cubicBezTo>
                      <a:lnTo>
                        <a:pt x="21336" y="487013"/>
                      </a:lnTo>
                      <a:lnTo>
                        <a:pt x="330422" y="487013"/>
                      </a:lnTo>
                      <a:lnTo>
                        <a:pt x="330422" y="21241"/>
                      </a:lnTo>
                      <a:lnTo>
                        <a:pt x="21336" y="21241"/>
                      </a:lnTo>
                      <a:lnTo>
                        <a:pt x="21336" y="29813"/>
                      </a:lnTo>
                      <a:cubicBezTo>
                        <a:pt x="21336" y="35719"/>
                        <a:pt x="16573" y="40481"/>
                        <a:pt x="10668" y="40481"/>
                      </a:cubicBezTo>
                      <a:cubicBezTo>
                        <a:pt x="4763" y="40481"/>
                        <a:pt x="0" y="35719"/>
                        <a:pt x="0" y="29813"/>
                      </a:cubicBezTo>
                      <a:lnTo>
                        <a:pt x="0" y="10668"/>
                      </a:lnTo>
                      <a:cubicBezTo>
                        <a:pt x="0" y="4763"/>
                        <a:pt x="4763" y="0"/>
                        <a:pt x="10668" y="0"/>
                      </a:cubicBezTo>
                      <a:lnTo>
                        <a:pt x="341090" y="0"/>
                      </a:lnTo>
                      <a:cubicBezTo>
                        <a:pt x="346996" y="0"/>
                        <a:pt x="351758" y="4763"/>
                        <a:pt x="351758" y="10668"/>
                      </a:cubicBezTo>
                      <a:lnTo>
                        <a:pt x="351758" y="497777"/>
                      </a:lnTo>
                      <a:cubicBezTo>
                        <a:pt x="351758" y="503682"/>
                        <a:pt x="346996" y="508445"/>
                        <a:pt x="341090" y="508445"/>
                      </a:cubicBezTo>
                      <a:close/>
                    </a:path>
                  </a:pathLst>
                </a:custGeom>
                <a:solidFill>
                  <a:srgbClr val="28A74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</p:grpSp>
        </p:grpSp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B9B92382-66DA-A549-61F3-ECF3AEAF0457}"/>
              </a:ext>
            </a:extLst>
          </p:cNvPr>
          <p:cNvGrpSpPr/>
          <p:nvPr/>
        </p:nvGrpSpPr>
        <p:grpSpPr>
          <a:xfrm>
            <a:off x="9647112" y="5721057"/>
            <a:ext cx="1783192" cy="1174183"/>
            <a:chOff x="10008231" y="5809622"/>
            <a:chExt cx="1783192" cy="1174183"/>
          </a:xfrm>
        </p:grpSpPr>
        <p:sp>
          <p:nvSpPr>
            <p:cNvPr id="63" name="pole tekstowe 62">
              <a:extLst>
                <a:ext uri="{FF2B5EF4-FFF2-40B4-BE49-F238E27FC236}">
                  <a16:creationId xmlns:a16="http://schemas.microsoft.com/office/drawing/2014/main" id="{793DD1E8-B366-196E-B1C5-C948C356AC98}"/>
                </a:ext>
              </a:extLst>
            </p:cNvPr>
            <p:cNvSpPr txBox="1"/>
            <p:nvPr/>
          </p:nvSpPr>
          <p:spPr>
            <a:xfrm>
              <a:off x="10008231" y="6676028"/>
              <a:ext cx="1783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ctr">
                <a:buNone/>
              </a:pPr>
              <a:r>
                <a:rPr lang="pl-PL" sz="1400" b="1" spc="120" dirty="0"/>
                <a:t>KOMUNIKATORY</a:t>
              </a:r>
            </a:p>
          </p:txBody>
        </p:sp>
        <p:grpSp>
          <p:nvGrpSpPr>
            <p:cNvPr id="84" name="Grafika 74">
              <a:extLst>
                <a:ext uri="{FF2B5EF4-FFF2-40B4-BE49-F238E27FC236}">
                  <a16:creationId xmlns:a16="http://schemas.microsoft.com/office/drawing/2014/main" id="{F5E92014-6E0B-42DA-0777-BAEC86F479EC}"/>
                </a:ext>
              </a:extLst>
            </p:cNvPr>
            <p:cNvGrpSpPr/>
            <p:nvPr/>
          </p:nvGrpSpPr>
          <p:grpSpPr>
            <a:xfrm>
              <a:off x="10589407" y="5809622"/>
              <a:ext cx="620839" cy="620649"/>
              <a:chOff x="8646737" y="5977266"/>
              <a:chExt cx="620839" cy="620649"/>
            </a:xfrm>
            <a:solidFill>
              <a:srgbClr val="28A745"/>
            </a:solidFill>
          </p:grpSpPr>
          <p:grpSp>
            <p:nvGrpSpPr>
              <p:cNvPr id="85" name="Grafika 74">
                <a:extLst>
                  <a:ext uri="{FF2B5EF4-FFF2-40B4-BE49-F238E27FC236}">
                    <a16:creationId xmlns:a16="http://schemas.microsoft.com/office/drawing/2014/main" id="{47CB43CE-AEC9-1980-8CE9-871009424790}"/>
                  </a:ext>
                </a:extLst>
              </p:cNvPr>
              <p:cNvGrpSpPr/>
              <p:nvPr/>
            </p:nvGrpSpPr>
            <p:grpSpPr>
              <a:xfrm>
                <a:off x="8646737" y="5977266"/>
                <a:ext cx="351758" cy="620649"/>
                <a:chOff x="8646737" y="5977266"/>
                <a:chExt cx="351758" cy="620649"/>
              </a:xfrm>
              <a:solidFill>
                <a:srgbClr val="28A745"/>
              </a:solidFill>
            </p:grpSpPr>
            <p:sp>
              <p:nvSpPr>
                <p:cNvPr id="86" name="Dowolny kształt: kształt 85">
                  <a:extLst>
                    <a:ext uri="{FF2B5EF4-FFF2-40B4-BE49-F238E27FC236}">
                      <a16:creationId xmlns:a16="http://schemas.microsoft.com/office/drawing/2014/main" id="{D2144CCD-2DA7-1857-1BD7-04DC0429798B}"/>
                    </a:ext>
                  </a:extLst>
                </p:cNvPr>
                <p:cNvSpPr/>
                <p:nvPr/>
              </p:nvSpPr>
              <p:spPr>
                <a:xfrm>
                  <a:off x="8646737" y="5977266"/>
                  <a:ext cx="351758" cy="620649"/>
                </a:xfrm>
                <a:custGeom>
                  <a:avLst/>
                  <a:gdLst>
                    <a:gd name="connsiteX0" fmla="*/ 284226 w 351758"/>
                    <a:gd name="connsiteY0" fmla="*/ 620649 h 620649"/>
                    <a:gd name="connsiteX1" fmla="*/ 67532 w 351758"/>
                    <a:gd name="connsiteY1" fmla="*/ 620649 h 620649"/>
                    <a:gd name="connsiteX2" fmla="*/ 0 w 351758"/>
                    <a:gd name="connsiteY2" fmla="*/ 553117 h 620649"/>
                    <a:gd name="connsiteX3" fmla="*/ 0 w 351758"/>
                    <a:gd name="connsiteY3" fmla="*/ 67532 h 620649"/>
                    <a:gd name="connsiteX4" fmla="*/ 67532 w 351758"/>
                    <a:gd name="connsiteY4" fmla="*/ 0 h 620649"/>
                    <a:gd name="connsiteX5" fmla="*/ 284226 w 351758"/>
                    <a:gd name="connsiteY5" fmla="*/ 0 h 620649"/>
                    <a:gd name="connsiteX6" fmla="*/ 351758 w 351758"/>
                    <a:gd name="connsiteY6" fmla="*/ 67532 h 620649"/>
                    <a:gd name="connsiteX7" fmla="*/ 351758 w 351758"/>
                    <a:gd name="connsiteY7" fmla="*/ 105442 h 620649"/>
                    <a:gd name="connsiteX8" fmla="*/ 341090 w 351758"/>
                    <a:gd name="connsiteY8" fmla="*/ 116110 h 620649"/>
                    <a:gd name="connsiteX9" fmla="*/ 330422 w 351758"/>
                    <a:gd name="connsiteY9" fmla="*/ 105442 h 620649"/>
                    <a:gd name="connsiteX10" fmla="*/ 330422 w 351758"/>
                    <a:gd name="connsiteY10" fmla="*/ 67532 h 620649"/>
                    <a:gd name="connsiteX11" fmla="*/ 284226 w 351758"/>
                    <a:gd name="connsiteY11" fmla="*/ 21336 h 620649"/>
                    <a:gd name="connsiteX12" fmla="*/ 67532 w 351758"/>
                    <a:gd name="connsiteY12" fmla="*/ 21336 h 620649"/>
                    <a:gd name="connsiteX13" fmla="*/ 21336 w 351758"/>
                    <a:gd name="connsiteY13" fmla="*/ 67532 h 620649"/>
                    <a:gd name="connsiteX14" fmla="*/ 21336 w 351758"/>
                    <a:gd name="connsiteY14" fmla="*/ 553117 h 620649"/>
                    <a:gd name="connsiteX15" fmla="*/ 67532 w 351758"/>
                    <a:gd name="connsiteY15" fmla="*/ 599313 h 620649"/>
                    <a:gd name="connsiteX16" fmla="*/ 284226 w 351758"/>
                    <a:gd name="connsiteY16" fmla="*/ 599313 h 620649"/>
                    <a:gd name="connsiteX17" fmla="*/ 330422 w 351758"/>
                    <a:gd name="connsiteY17" fmla="*/ 553117 h 620649"/>
                    <a:gd name="connsiteX18" fmla="*/ 330422 w 351758"/>
                    <a:gd name="connsiteY18" fmla="*/ 505968 h 620649"/>
                    <a:gd name="connsiteX19" fmla="*/ 341090 w 351758"/>
                    <a:gd name="connsiteY19" fmla="*/ 495300 h 620649"/>
                    <a:gd name="connsiteX20" fmla="*/ 351758 w 351758"/>
                    <a:gd name="connsiteY20" fmla="*/ 505968 h 620649"/>
                    <a:gd name="connsiteX21" fmla="*/ 351758 w 351758"/>
                    <a:gd name="connsiteY21" fmla="*/ 553117 h 620649"/>
                    <a:gd name="connsiteX22" fmla="*/ 284226 w 351758"/>
                    <a:gd name="connsiteY22" fmla="*/ 620649 h 620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51758" h="620649">
                      <a:moveTo>
                        <a:pt x="284226" y="620649"/>
                      </a:moveTo>
                      <a:lnTo>
                        <a:pt x="67532" y="620649"/>
                      </a:lnTo>
                      <a:cubicBezTo>
                        <a:pt x="30290" y="620649"/>
                        <a:pt x="0" y="590360"/>
                        <a:pt x="0" y="553117"/>
                      </a:cubicBezTo>
                      <a:lnTo>
                        <a:pt x="0" y="67532"/>
                      </a:lnTo>
                      <a:cubicBezTo>
                        <a:pt x="0" y="30290"/>
                        <a:pt x="30290" y="0"/>
                        <a:pt x="67532" y="0"/>
                      </a:cubicBezTo>
                      <a:lnTo>
                        <a:pt x="284226" y="0"/>
                      </a:lnTo>
                      <a:cubicBezTo>
                        <a:pt x="321469" y="0"/>
                        <a:pt x="351758" y="30290"/>
                        <a:pt x="351758" y="67532"/>
                      </a:cubicBezTo>
                      <a:lnTo>
                        <a:pt x="351758" y="105442"/>
                      </a:lnTo>
                      <a:cubicBezTo>
                        <a:pt x="351758" y="111347"/>
                        <a:pt x="346996" y="116110"/>
                        <a:pt x="341090" y="116110"/>
                      </a:cubicBezTo>
                      <a:cubicBezTo>
                        <a:pt x="335185" y="116110"/>
                        <a:pt x="330422" y="111347"/>
                        <a:pt x="330422" y="105442"/>
                      </a:cubicBezTo>
                      <a:lnTo>
                        <a:pt x="330422" y="67532"/>
                      </a:lnTo>
                      <a:cubicBezTo>
                        <a:pt x="330422" y="42101"/>
                        <a:pt x="309658" y="21336"/>
                        <a:pt x="284226" y="21336"/>
                      </a:cubicBezTo>
                      <a:lnTo>
                        <a:pt x="67532" y="21336"/>
                      </a:lnTo>
                      <a:cubicBezTo>
                        <a:pt x="42100" y="21336"/>
                        <a:pt x="21336" y="42101"/>
                        <a:pt x="21336" y="67532"/>
                      </a:cubicBezTo>
                      <a:lnTo>
                        <a:pt x="21336" y="553117"/>
                      </a:lnTo>
                      <a:cubicBezTo>
                        <a:pt x="21336" y="578549"/>
                        <a:pt x="42100" y="599313"/>
                        <a:pt x="67532" y="599313"/>
                      </a:cubicBezTo>
                      <a:lnTo>
                        <a:pt x="284226" y="599313"/>
                      </a:lnTo>
                      <a:cubicBezTo>
                        <a:pt x="309658" y="599313"/>
                        <a:pt x="330422" y="578549"/>
                        <a:pt x="330422" y="553117"/>
                      </a:cubicBezTo>
                      <a:lnTo>
                        <a:pt x="330422" y="505968"/>
                      </a:lnTo>
                      <a:cubicBezTo>
                        <a:pt x="330422" y="500063"/>
                        <a:pt x="335185" y="495300"/>
                        <a:pt x="341090" y="495300"/>
                      </a:cubicBezTo>
                      <a:cubicBezTo>
                        <a:pt x="346996" y="495300"/>
                        <a:pt x="351758" y="500063"/>
                        <a:pt x="351758" y="505968"/>
                      </a:cubicBezTo>
                      <a:lnTo>
                        <a:pt x="351758" y="553117"/>
                      </a:lnTo>
                      <a:cubicBezTo>
                        <a:pt x="351758" y="590360"/>
                        <a:pt x="321469" y="620649"/>
                        <a:pt x="284226" y="620649"/>
                      </a:cubicBezTo>
                      <a:close/>
                    </a:path>
                  </a:pathLst>
                </a:custGeom>
                <a:solidFill>
                  <a:srgbClr val="28A74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87" name="Dowolny kształt: kształt 86">
                  <a:extLst>
                    <a:ext uri="{FF2B5EF4-FFF2-40B4-BE49-F238E27FC236}">
                      <a16:creationId xmlns:a16="http://schemas.microsoft.com/office/drawing/2014/main" id="{C6D22316-F2C0-2DF1-EC11-D907225B773D}"/>
                    </a:ext>
                  </a:extLst>
                </p:cNvPr>
                <p:cNvSpPr/>
                <p:nvPr/>
              </p:nvSpPr>
              <p:spPr>
                <a:xfrm>
                  <a:off x="8646737" y="6033368"/>
                  <a:ext cx="351758" cy="508444"/>
                </a:xfrm>
                <a:custGeom>
                  <a:avLst/>
                  <a:gdLst>
                    <a:gd name="connsiteX0" fmla="*/ 341090 w 351758"/>
                    <a:gd name="connsiteY0" fmla="*/ 508445 h 508444"/>
                    <a:gd name="connsiteX1" fmla="*/ 10668 w 351758"/>
                    <a:gd name="connsiteY1" fmla="*/ 508445 h 508444"/>
                    <a:gd name="connsiteX2" fmla="*/ 0 w 351758"/>
                    <a:gd name="connsiteY2" fmla="*/ 497776 h 508444"/>
                    <a:gd name="connsiteX3" fmla="*/ 0 w 351758"/>
                    <a:gd name="connsiteY3" fmla="*/ 10668 h 508444"/>
                    <a:gd name="connsiteX4" fmla="*/ 10668 w 351758"/>
                    <a:gd name="connsiteY4" fmla="*/ 0 h 508444"/>
                    <a:gd name="connsiteX5" fmla="*/ 341090 w 351758"/>
                    <a:gd name="connsiteY5" fmla="*/ 0 h 508444"/>
                    <a:gd name="connsiteX6" fmla="*/ 351758 w 351758"/>
                    <a:gd name="connsiteY6" fmla="*/ 10668 h 508444"/>
                    <a:gd name="connsiteX7" fmla="*/ 351758 w 351758"/>
                    <a:gd name="connsiteY7" fmla="*/ 49340 h 508444"/>
                    <a:gd name="connsiteX8" fmla="*/ 341090 w 351758"/>
                    <a:gd name="connsiteY8" fmla="*/ 60008 h 508444"/>
                    <a:gd name="connsiteX9" fmla="*/ 330422 w 351758"/>
                    <a:gd name="connsiteY9" fmla="*/ 49340 h 508444"/>
                    <a:gd name="connsiteX10" fmla="*/ 330422 w 351758"/>
                    <a:gd name="connsiteY10" fmla="*/ 21241 h 508444"/>
                    <a:gd name="connsiteX11" fmla="*/ 21336 w 351758"/>
                    <a:gd name="connsiteY11" fmla="*/ 21241 h 508444"/>
                    <a:gd name="connsiteX12" fmla="*/ 21336 w 351758"/>
                    <a:gd name="connsiteY12" fmla="*/ 487013 h 508444"/>
                    <a:gd name="connsiteX13" fmla="*/ 330422 w 351758"/>
                    <a:gd name="connsiteY13" fmla="*/ 487013 h 508444"/>
                    <a:gd name="connsiteX14" fmla="*/ 330422 w 351758"/>
                    <a:gd name="connsiteY14" fmla="*/ 449771 h 508444"/>
                    <a:gd name="connsiteX15" fmla="*/ 341090 w 351758"/>
                    <a:gd name="connsiteY15" fmla="*/ 439103 h 508444"/>
                    <a:gd name="connsiteX16" fmla="*/ 351758 w 351758"/>
                    <a:gd name="connsiteY16" fmla="*/ 449771 h 508444"/>
                    <a:gd name="connsiteX17" fmla="*/ 351758 w 351758"/>
                    <a:gd name="connsiteY17" fmla="*/ 497681 h 508444"/>
                    <a:gd name="connsiteX18" fmla="*/ 341090 w 351758"/>
                    <a:gd name="connsiteY18" fmla="*/ 508349 h 508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1758" h="508444">
                      <a:moveTo>
                        <a:pt x="341090" y="508445"/>
                      </a:moveTo>
                      <a:lnTo>
                        <a:pt x="10668" y="508445"/>
                      </a:lnTo>
                      <a:cubicBezTo>
                        <a:pt x="4763" y="508445"/>
                        <a:pt x="0" y="503682"/>
                        <a:pt x="0" y="497776"/>
                      </a:cubicBezTo>
                      <a:lnTo>
                        <a:pt x="0" y="10668"/>
                      </a:lnTo>
                      <a:cubicBezTo>
                        <a:pt x="0" y="4763"/>
                        <a:pt x="4763" y="0"/>
                        <a:pt x="10668" y="0"/>
                      </a:cubicBezTo>
                      <a:lnTo>
                        <a:pt x="341090" y="0"/>
                      </a:lnTo>
                      <a:cubicBezTo>
                        <a:pt x="346996" y="0"/>
                        <a:pt x="351758" y="4763"/>
                        <a:pt x="351758" y="10668"/>
                      </a:cubicBezTo>
                      <a:lnTo>
                        <a:pt x="351758" y="49340"/>
                      </a:lnTo>
                      <a:cubicBezTo>
                        <a:pt x="351758" y="55245"/>
                        <a:pt x="346996" y="60008"/>
                        <a:pt x="341090" y="60008"/>
                      </a:cubicBezTo>
                      <a:cubicBezTo>
                        <a:pt x="335185" y="60008"/>
                        <a:pt x="330422" y="55245"/>
                        <a:pt x="330422" y="49340"/>
                      </a:cubicBezTo>
                      <a:lnTo>
                        <a:pt x="330422" y="21241"/>
                      </a:lnTo>
                      <a:lnTo>
                        <a:pt x="21336" y="21241"/>
                      </a:lnTo>
                      <a:lnTo>
                        <a:pt x="21336" y="487013"/>
                      </a:lnTo>
                      <a:lnTo>
                        <a:pt x="330422" y="487013"/>
                      </a:lnTo>
                      <a:lnTo>
                        <a:pt x="330422" y="449771"/>
                      </a:lnTo>
                      <a:cubicBezTo>
                        <a:pt x="330422" y="443865"/>
                        <a:pt x="335185" y="439103"/>
                        <a:pt x="341090" y="439103"/>
                      </a:cubicBezTo>
                      <a:cubicBezTo>
                        <a:pt x="346996" y="439103"/>
                        <a:pt x="351758" y="443865"/>
                        <a:pt x="351758" y="449771"/>
                      </a:cubicBezTo>
                      <a:lnTo>
                        <a:pt x="351758" y="497681"/>
                      </a:lnTo>
                      <a:cubicBezTo>
                        <a:pt x="351758" y="503587"/>
                        <a:pt x="346996" y="508349"/>
                        <a:pt x="341090" y="508349"/>
                      </a:cubicBezTo>
                      <a:close/>
                    </a:path>
                  </a:pathLst>
                </a:custGeom>
                <a:solidFill>
                  <a:srgbClr val="28A74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</p:grpSp>
          <p:sp>
            <p:nvSpPr>
              <p:cNvPr id="88" name="Dowolny kształt: kształt 87">
                <a:extLst>
                  <a:ext uri="{FF2B5EF4-FFF2-40B4-BE49-F238E27FC236}">
                    <a16:creationId xmlns:a16="http://schemas.microsoft.com/office/drawing/2014/main" id="{15EA7A44-E635-A96F-3DC2-8E9BFFBC108A}"/>
                  </a:ext>
                </a:extLst>
              </p:cNvPr>
              <p:cNvSpPr/>
              <p:nvPr/>
            </p:nvSpPr>
            <p:spPr>
              <a:xfrm>
                <a:off x="8792946" y="6130047"/>
                <a:ext cx="474630" cy="349376"/>
              </a:xfrm>
              <a:custGeom>
                <a:avLst/>
                <a:gdLst>
                  <a:gd name="connsiteX0" fmla="*/ 83820 w 474630"/>
                  <a:gd name="connsiteY0" fmla="*/ 349377 h 349376"/>
                  <a:gd name="connsiteX1" fmla="*/ 72676 w 474630"/>
                  <a:gd name="connsiteY1" fmla="*/ 346520 h 349376"/>
                  <a:gd name="connsiteX2" fmla="*/ 60674 w 474630"/>
                  <a:gd name="connsiteY2" fmla="*/ 326231 h 349376"/>
                  <a:gd name="connsiteX3" fmla="*/ 60674 w 474630"/>
                  <a:gd name="connsiteY3" fmla="*/ 298133 h 349376"/>
                  <a:gd name="connsiteX4" fmla="*/ 51816 w 474630"/>
                  <a:gd name="connsiteY4" fmla="*/ 298133 h 349376"/>
                  <a:gd name="connsiteX5" fmla="*/ 0 w 474630"/>
                  <a:gd name="connsiteY5" fmla="*/ 246316 h 349376"/>
                  <a:gd name="connsiteX6" fmla="*/ 0 w 474630"/>
                  <a:gd name="connsiteY6" fmla="*/ 51816 h 349376"/>
                  <a:gd name="connsiteX7" fmla="*/ 51816 w 474630"/>
                  <a:gd name="connsiteY7" fmla="*/ 0 h 349376"/>
                  <a:gd name="connsiteX8" fmla="*/ 422815 w 474630"/>
                  <a:gd name="connsiteY8" fmla="*/ 0 h 349376"/>
                  <a:gd name="connsiteX9" fmla="*/ 474631 w 474630"/>
                  <a:gd name="connsiteY9" fmla="*/ 51816 h 349376"/>
                  <a:gd name="connsiteX10" fmla="*/ 474631 w 474630"/>
                  <a:gd name="connsiteY10" fmla="*/ 246316 h 349376"/>
                  <a:gd name="connsiteX11" fmla="*/ 422815 w 474630"/>
                  <a:gd name="connsiteY11" fmla="*/ 298133 h 349376"/>
                  <a:gd name="connsiteX12" fmla="*/ 171260 w 474630"/>
                  <a:gd name="connsiteY12" fmla="*/ 298133 h 349376"/>
                  <a:gd name="connsiteX13" fmla="*/ 96203 w 474630"/>
                  <a:gd name="connsiteY13" fmla="*/ 345758 h 349376"/>
                  <a:gd name="connsiteX14" fmla="*/ 83820 w 474630"/>
                  <a:gd name="connsiteY14" fmla="*/ 349377 h 349376"/>
                  <a:gd name="connsiteX15" fmla="*/ 51816 w 474630"/>
                  <a:gd name="connsiteY15" fmla="*/ 21336 h 349376"/>
                  <a:gd name="connsiteX16" fmla="*/ 21336 w 474630"/>
                  <a:gd name="connsiteY16" fmla="*/ 51816 h 349376"/>
                  <a:gd name="connsiteX17" fmla="*/ 21336 w 474630"/>
                  <a:gd name="connsiteY17" fmla="*/ 246316 h 349376"/>
                  <a:gd name="connsiteX18" fmla="*/ 51816 w 474630"/>
                  <a:gd name="connsiteY18" fmla="*/ 276797 h 349376"/>
                  <a:gd name="connsiteX19" fmla="*/ 71342 w 474630"/>
                  <a:gd name="connsiteY19" fmla="*/ 276797 h 349376"/>
                  <a:gd name="connsiteX20" fmla="*/ 82010 w 474630"/>
                  <a:gd name="connsiteY20" fmla="*/ 287465 h 349376"/>
                  <a:gd name="connsiteX21" fmla="*/ 82010 w 474630"/>
                  <a:gd name="connsiteY21" fmla="*/ 326136 h 349376"/>
                  <a:gd name="connsiteX22" fmla="*/ 82963 w 474630"/>
                  <a:gd name="connsiteY22" fmla="*/ 327755 h 349376"/>
                  <a:gd name="connsiteX23" fmla="*/ 84868 w 474630"/>
                  <a:gd name="connsiteY23" fmla="*/ 327755 h 349376"/>
                  <a:gd name="connsiteX24" fmla="*/ 162592 w 474630"/>
                  <a:gd name="connsiteY24" fmla="*/ 278511 h 349376"/>
                  <a:gd name="connsiteX25" fmla="*/ 168307 w 474630"/>
                  <a:gd name="connsiteY25" fmla="*/ 276892 h 349376"/>
                  <a:gd name="connsiteX26" fmla="*/ 422910 w 474630"/>
                  <a:gd name="connsiteY26" fmla="*/ 276892 h 349376"/>
                  <a:gd name="connsiteX27" fmla="*/ 453390 w 474630"/>
                  <a:gd name="connsiteY27" fmla="*/ 246412 h 349376"/>
                  <a:gd name="connsiteX28" fmla="*/ 453390 w 474630"/>
                  <a:gd name="connsiteY28" fmla="*/ 51911 h 349376"/>
                  <a:gd name="connsiteX29" fmla="*/ 422910 w 474630"/>
                  <a:gd name="connsiteY29" fmla="*/ 21431 h 349376"/>
                  <a:gd name="connsiteX30" fmla="*/ 51911 w 474630"/>
                  <a:gd name="connsiteY30" fmla="*/ 21431 h 34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74630" h="349376">
                    <a:moveTo>
                      <a:pt x="83820" y="349377"/>
                    </a:moveTo>
                    <a:cubicBezTo>
                      <a:pt x="80010" y="349377"/>
                      <a:pt x="76105" y="348425"/>
                      <a:pt x="72676" y="346520"/>
                    </a:cubicBezTo>
                    <a:cubicBezTo>
                      <a:pt x="65246" y="342424"/>
                      <a:pt x="60674" y="334709"/>
                      <a:pt x="60674" y="326231"/>
                    </a:cubicBezTo>
                    <a:lnTo>
                      <a:pt x="60674" y="298133"/>
                    </a:lnTo>
                    <a:lnTo>
                      <a:pt x="51816" y="298133"/>
                    </a:lnTo>
                    <a:cubicBezTo>
                      <a:pt x="23241" y="298133"/>
                      <a:pt x="0" y="274892"/>
                      <a:pt x="0" y="246316"/>
                    </a:cubicBezTo>
                    <a:lnTo>
                      <a:pt x="0" y="51816"/>
                    </a:lnTo>
                    <a:cubicBezTo>
                      <a:pt x="0" y="23241"/>
                      <a:pt x="23241" y="0"/>
                      <a:pt x="51816" y="0"/>
                    </a:cubicBezTo>
                    <a:lnTo>
                      <a:pt x="422815" y="0"/>
                    </a:lnTo>
                    <a:cubicBezTo>
                      <a:pt x="451390" y="0"/>
                      <a:pt x="474631" y="23241"/>
                      <a:pt x="474631" y="51816"/>
                    </a:cubicBezTo>
                    <a:lnTo>
                      <a:pt x="474631" y="246316"/>
                    </a:lnTo>
                    <a:cubicBezTo>
                      <a:pt x="474631" y="274892"/>
                      <a:pt x="451390" y="298133"/>
                      <a:pt x="422815" y="298133"/>
                    </a:cubicBezTo>
                    <a:lnTo>
                      <a:pt x="171260" y="298133"/>
                    </a:lnTo>
                    <a:lnTo>
                      <a:pt x="96203" y="345758"/>
                    </a:lnTo>
                    <a:cubicBezTo>
                      <a:pt x="92393" y="348139"/>
                      <a:pt x="88106" y="349377"/>
                      <a:pt x="83820" y="349377"/>
                    </a:cubicBezTo>
                    <a:close/>
                    <a:moveTo>
                      <a:pt x="51816" y="21336"/>
                    </a:moveTo>
                    <a:cubicBezTo>
                      <a:pt x="35052" y="21336"/>
                      <a:pt x="21336" y="35052"/>
                      <a:pt x="21336" y="51816"/>
                    </a:cubicBezTo>
                    <a:lnTo>
                      <a:pt x="21336" y="246316"/>
                    </a:lnTo>
                    <a:cubicBezTo>
                      <a:pt x="21336" y="263081"/>
                      <a:pt x="35052" y="276797"/>
                      <a:pt x="51816" y="276797"/>
                    </a:cubicBezTo>
                    <a:lnTo>
                      <a:pt x="71342" y="276797"/>
                    </a:lnTo>
                    <a:cubicBezTo>
                      <a:pt x="77248" y="276797"/>
                      <a:pt x="82010" y="281559"/>
                      <a:pt x="82010" y="287465"/>
                    </a:cubicBezTo>
                    <a:lnTo>
                      <a:pt x="82010" y="326136"/>
                    </a:lnTo>
                    <a:cubicBezTo>
                      <a:pt x="82010" y="326898"/>
                      <a:pt x="82296" y="327374"/>
                      <a:pt x="82963" y="327755"/>
                    </a:cubicBezTo>
                    <a:cubicBezTo>
                      <a:pt x="83630" y="328136"/>
                      <a:pt x="84201" y="328041"/>
                      <a:pt x="84868" y="327755"/>
                    </a:cubicBezTo>
                    <a:lnTo>
                      <a:pt x="162592" y="278511"/>
                    </a:lnTo>
                    <a:cubicBezTo>
                      <a:pt x="164306" y="277463"/>
                      <a:pt x="166306" y="276892"/>
                      <a:pt x="168307" y="276892"/>
                    </a:cubicBezTo>
                    <a:lnTo>
                      <a:pt x="422910" y="276892"/>
                    </a:lnTo>
                    <a:cubicBezTo>
                      <a:pt x="439674" y="276892"/>
                      <a:pt x="453390" y="263176"/>
                      <a:pt x="453390" y="246412"/>
                    </a:cubicBezTo>
                    <a:lnTo>
                      <a:pt x="453390" y="51911"/>
                    </a:lnTo>
                    <a:cubicBezTo>
                      <a:pt x="453390" y="35147"/>
                      <a:pt x="439674" y="21431"/>
                      <a:pt x="422910" y="21431"/>
                    </a:cubicBezTo>
                    <a:lnTo>
                      <a:pt x="51911" y="21431"/>
                    </a:ln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grpSp>
            <p:nvGrpSpPr>
              <p:cNvPr id="89" name="Grafika 74">
                <a:extLst>
                  <a:ext uri="{FF2B5EF4-FFF2-40B4-BE49-F238E27FC236}">
                    <a16:creationId xmlns:a16="http://schemas.microsoft.com/office/drawing/2014/main" id="{4C44F1FE-3F0E-87B0-8454-068C2AA715C4}"/>
                  </a:ext>
                </a:extLst>
              </p:cNvPr>
              <p:cNvGrpSpPr/>
              <p:nvPr/>
            </p:nvGrpSpPr>
            <p:grpSpPr>
              <a:xfrm>
                <a:off x="8885529" y="6243966"/>
                <a:ext cx="289464" cy="70294"/>
                <a:chOff x="8885529" y="6243966"/>
                <a:chExt cx="289464" cy="70294"/>
              </a:xfrm>
              <a:solidFill>
                <a:srgbClr val="28A745"/>
              </a:solidFill>
            </p:grpSpPr>
            <p:sp>
              <p:nvSpPr>
                <p:cNvPr id="90" name="Dowolny kształt: kształt 89">
                  <a:extLst>
                    <a:ext uri="{FF2B5EF4-FFF2-40B4-BE49-F238E27FC236}">
                      <a16:creationId xmlns:a16="http://schemas.microsoft.com/office/drawing/2014/main" id="{BE58856F-766A-3F7D-967F-99022D7DFC61}"/>
                    </a:ext>
                  </a:extLst>
                </p:cNvPr>
                <p:cNvSpPr/>
                <p:nvPr/>
              </p:nvSpPr>
              <p:spPr>
                <a:xfrm>
                  <a:off x="8995067" y="6243966"/>
                  <a:ext cx="70294" cy="70294"/>
                </a:xfrm>
                <a:custGeom>
                  <a:avLst/>
                  <a:gdLst>
                    <a:gd name="connsiteX0" fmla="*/ 35147 w 70294"/>
                    <a:gd name="connsiteY0" fmla="*/ 70295 h 70294"/>
                    <a:gd name="connsiteX1" fmla="*/ 0 w 70294"/>
                    <a:gd name="connsiteY1" fmla="*/ 35147 h 70294"/>
                    <a:gd name="connsiteX2" fmla="*/ 35147 w 70294"/>
                    <a:gd name="connsiteY2" fmla="*/ 0 h 70294"/>
                    <a:gd name="connsiteX3" fmla="*/ 70295 w 70294"/>
                    <a:gd name="connsiteY3" fmla="*/ 35147 h 70294"/>
                    <a:gd name="connsiteX4" fmla="*/ 35147 w 70294"/>
                    <a:gd name="connsiteY4" fmla="*/ 70295 h 70294"/>
                    <a:gd name="connsiteX5" fmla="*/ 35147 w 70294"/>
                    <a:gd name="connsiteY5" fmla="*/ 21336 h 70294"/>
                    <a:gd name="connsiteX6" fmla="*/ 21336 w 70294"/>
                    <a:gd name="connsiteY6" fmla="*/ 35147 h 70294"/>
                    <a:gd name="connsiteX7" fmla="*/ 35147 w 70294"/>
                    <a:gd name="connsiteY7" fmla="*/ 48958 h 70294"/>
                    <a:gd name="connsiteX8" fmla="*/ 48958 w 70294"/>
                    <a:gd name="connsiteY8" fmla="*/ 35147 h 70294"/>
                    <a:gd name="connsiteX9" fmla="*/ 35147 w 70294"/>
                    <a:gd name="connsiteY9" fmla="*/ 21336 h 70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0294" h="70294">
                      <a:moveTo>
                        <a:pt x="35147" y="70295"/>
                      </a:moveTo>
                      <a:cubicBezTo>
                        <a:pt x="15812" y="70295"/>
                        <a:pt x="0" y="54483"/>
                        <a:pt x="0" y="35147"/>
                      </a:cubicBezTo>
                      <a:cubicBezTo>
                        <a:pt x="0" y="15811"/>
                        <a:pt x="15812" y="0"/>
                        <a:pt x="35147" y="0"/>
                      </a:cubicBezTo>
                      <a:cubicBezTo>
                        <a:pt x="54483" y="0"/>
                        <a:pt x="70295" y="15811"/>
                        <a:pt x="70295" y="35147"/>
                      </a:cubicBezTo>
                      <a:cubicBezTo>
                        <a:pt x="70295" y="54483"/>
                        <a:pt x="54483" y="70295"/>
                        <a:pt x="35147" y="70295"/>
                      </a:cubicBezTo>
                      <a:close/>
                      <a:moveTo>
                        <a:pt x="35147" y="21336"/>
                      </a:moveTo>
                      <a:cubicBezTo>
                        <a:pt x="27527" y="21336"/>
                        <a:pt x="21336" y="27527"/>
                        <a:pt x="21336" y="35147"/>
                      </a:cubicBezTo>
                      <a:cubicBezTo>
                        <a:pt x="21336" y="42767"/>
                        <a:pt x="27527" y="48958"/>
                        <a:pt x="35147" y="48958"/>
                      </a:cubicBezTo>
                      <a:cubicBezTo>
                        <a:pt x="42767" y="48958"/>
                        <a:pt x="48958" y="42767"/>
                        <a:pt x="48958" y="35147"/>
                      </a:cubicBezTo>
                      <a:cubicBezTo>
                        <a:pt x="48958" y="27527"/>
                        <a:pt x="42767" y="21336"/>
                        <a:pt x="35147" y="21336"/>
                      </a:cubicBezTo>
                      <a:close/>
                    </a:path>
                  </a:pathLst>
                </a:custGeom>
                <a:solidFill>
                  <a:srgbClr val="28A74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91" name="Dowolny kształt: kształt 90">
                  <a:extLst>
                    <a:ext uri="{FF2B5EF4-FFF2-40B4-BE49-F238E27FC236}">
                      <a16:creationId xmlns:a16="http://schemas.microsoft.com/office/drawing/2014/main" id="{7E4EAED2-6016-1950-5B24-649F6DE8F315}"/>
                    </a:ext>
                  </a:extLst>
                </p:cNvPr>
                <p:cNvSpPr/>
                <p:nvPr/>
              </p:nvSpPr>
              <p:spPr>
                <a:xfrm>
                  <a:off x="8885529" y="6243966"/>
                  <a:ext cx="70294" cy="70294"/>
                </a:xfrm>
                <a:custGeom>
                  <a:avLst/>
                  <a:gdLst>
                    <a:gd name="connsiteX0" fmla="*/ 35147 w 70294"/>
                    <a:gd name="connsiteY0" fmla="*/ 70295 h 70294"/>
                    <a:gd name="connsiteX1" fmla="*/ 0 w 70294"/>
                    <a:gd name="connsiteY1" fmla="*/ 35147 h 70294"/>
                    <a:gd name="connsiteX2" fmla="*/ 35147 w 70294"/>
                    <a:gd name="connsiteY2" fmla="*/ 0 h 70294"/>
                    <a:gd name="connsiteX3" fmla="*/ 70295 w 70294"/>
                    <a:gd name="connsiteY3" fmla="*/ 35147 h 70294"/>
                    <a:gd name="connsiteX4" fmla="*/ 35147 w 70294"/>
                    <a:gd name="connsiteY4" fmla="*/ 70295 h 70294"/>
                    <a:gd name="connsiteX5" fmla="*/ 35147 w 70294"/>
                    <a:gd name="connsiteY5" fmla="*/ 21336 h 70294"/>
                    <a:gd name="connsiteX6" fmla="*/ 21336 w 70294"/>
                    <a:gd name="connsiteY6" fmla="*/ 35147 h 70294"/>
                    <a:gd name="connsiteX7" fmla="*/ 35147 w 70294"/>
                    <a:gd name="connsiteY7" fmla="*/ 48958 h 70294"/>
                    <a:gd name="connsiteX8" fmla="*/ 48958 w 70294"/>
                    <a:gd name="connsiteY8" fmla="*/ 35147 h 70294"/>
                    <a:gd name="connsiteX9" fmla="*/ 35147 w 70294"/>
                    <a:gd name="connsiteY9" fmla="*/ 21336 h 70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0294" h="70294">
                      <a:moveTo>
                        <a:pt x="35147" y="70295"/>
                      </a:moveTo>
                      <a:cubicBezTo>
                        <a:pt x="15812" y="70295"/>
                        <a:pt x="0" y="54483"/>
                        <a:pt x="0" y="35147"/>
                      </a:cubicBezTo>
                      <a:cubicBezTo>
                        <a:pt x="0" y="15811"/>
                        <a:pt x="15812" y="0"/>
                        <a:pt x="35147" y="0"/>
                      </a:cubicBezTo>
                      <a:cubicBezTo>
                        <a:pt x="54483" y="0"/>
                        <a:pt x="70295" y="15811"/>
                        <a:pt x="70295" y="35147"/>
                      </a:cubicBezTo>
                      <a:cubicBezTo>
                        <a:pt x="70295" y="54483"/>
                        <a:pt x="54483" y="70295"/>
                        <a:pt x="35147" y="70295"/>
                      </a:cubicBezTo>
                      <a:close/>
                      <a:moveTo>
                        <a:pt x="35147" y="21336"/>
                      </a:moveTo>
                      <a:cubicBezTo>
                        <a:pt x="27527" y="21336"/>
                        <a:pt x="21336" y="27527"/>
                        <a:pt x="21336" y="35147"/>
                      </a:cubicBezTo>
                      <a:cubicBezTo>
                        <a:pt x="21336" y="42767"/>
                        <a:pt x="27527" y="48958"/>
                        <a:pt x="35147" y="48958"/>
                      </a:cubicBezTo>
                      <a:cubicBezTo>
                        <a:pt x="42767" y="48958"/>
                        <a:pt x="48958" y="42767"/>
                        <a:pt x="48958" y="35147"/>
                      </a:cubicBezTo>
                      <a:cubicBezTo>
                        <a:pt x="48958" y="27527"/>
                        <a:pt x="42767" y="21336"/>
                        <a:pt x="35147" y="21336"/>
                      </a:cubicBezTo>
                      <a:close/>
                    </a:path>
                  </a:pathLst>
                </a:custGeom>
                <a:solidFill>
                  <a:srgbClr val="28A74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92" name="Dowolny kształt: kształt 91">
                  <a:extLst>
                    <a:ext uri="{FF2B5EF4-FFF2-40B4-BE49-F238E27FC236}">
                      <a16:creationId xmlns:a16="http://schemas.microsoft.com/office/drawing/2014/main" id="{99F926F6-7EE7-2800-66E3-8B2CD8CD016F}"/>
                    </a:ext>
                  </a:extLst>
                </p:cNvPr>
                <p:cNvSpPr/>
                <p:nvPr/>
              </p:nvSpPr>
              <p:spPr>
                <a:xfrm>
                  <a:off x="9104700" y="6243966"/>
                  <a:ext cx="70294" cy="70294"/>
                </a:xfrm>
                <a:custGeom>
                  <a:avLst/>
                  <a:gdLst>
                    <a:gd name="connsiteX0" fmla="*/ 35147 w 70294"/>
                    <a:gd name="connsiteY0" fmla="*/ 70295 h 70294"/>
                    <a:gd name="connsiteX1" fmla="*/ 0 w 70294"/>
                    <a:gd name="connsiteY1" fmla="*/ 35147 h 70294"/>
                    <a:gd name="connsiteX2" fmla="*/ 35147 w 70294"/>
                    <a:gd name="connsiteY2" fmla="*/ 0 h 70294"/>
                    <a:gd name="connsiteX3" fmla="*/ 70295 w 70294"/>
                    <a:gd name="connsiteY3" fmla="*/ 35147 h 70294"/>
                    <a:gd name="connsiteX4" fmla="*/ 35147 w 70294"/>
                    <a:gd name="connsiteY4" fmla="*/ 70295 h 70294"/>
                    <a:gd name="connsiteX5" fmla="*/ 35147 w 70294"/>
                    <a:gd name="connsiteY5" fmla="*/ 21336 h 70294"/>
                    <a:gd name="connsiteX6" fmla="*/ 21336 w 70294"/>
                    <a:gd name="connsiteY6" fmla="*/ 35147 h 70294"/>
                    <a:gd name="connsiteX7" fmla="*/ 35147 w 70294"/>
                    <a:gd name="connsiteY7" fmla="*/ 48958 h 70294"/>
                    <a:gd name="connsiteX8" fmla="*/ 48958 w 70294"/>
                    <a:gd name="connsiteY8" fmla="*/ 35147 h 70294"/>
                    <a:gd name="connsiteX9" fmla="*/ 35147 w 70294"/>
                    <a:gd name="connsiteY9" fmla="*/ 21336 h 70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0294" h="70294">
                      <a:moveTo>
                        <a:pt x="35147" y="70295"/>
                      </a:moveTo>
                      <a:cubicBezTo>
                        <a:pt x="15812" y="70295"/>
                        <a:pt x="0" y="54483"/>
                        <a:pt x="0" y="35147"/>
                      </a:cubicBezTo>
                      <a:cubicBezTo>
                        <a:pt x="0" y="15811"/>
                        <a:pt x="15812" y="0"/>
                        <a:pt x="35147" y="0"/>
                      </a:cubicBezTo>
                      <a:cubicBezTo>
                        <a:pt x="54483" y="0"/>
                        <a:pt x="70295" y="15811"/>
                        <a:pt x="70295" y="35147"/>
                      </a:cubicBezTo>
                      <a:cubicBezTo>
                        <a:pt x="70295" y="54483"/>
                        <a:pt x="54483" y="70295"/>
                        <a:pt x="35147" y="70295"/>
                      </a:cubicBezTo>
                      <a:close/>
                      <a:moveTo>
                        <a:pt x="35147" y="21336"/>
                      </a:moveTo>
                      <a:cubicBezTo>
                        <a:pt x="27527" y="21336"/>
                        <a:pt x="21336" y="27527"/>
                        <a:pt x="21336" y="35147"/>
                      </a:cubicBezTo>
                      <a:cubicBezTo>
                        <a:pt x="21336" y="42767"/>
                        <a:pt x="27527" y="48958"/>
                        <a:pt x="35147" y="48958"/>
                      </a:cubicBezTo>
                      <a:cubicBezTo>
                        <a:pt x="42767" y="48958"/>
                        <a:pt x="48958" y="42767"/>
                        <a:pt x="48958" y="35147"/>
                      </a:cubicBezTo>
                      <a:cubicBezTo>
                        <a:pt x="48958" y="27527"/>
                        <a:pt x="42767" y="21336"/>
                        <a:pt x="35147" y="21336"/>
                      </a:cubicBezTo>
                      <a:close/>
                    </a:path>
                  </a:pathLst>
                </a:custGeom>
                <a:solidFill>
                  <a:srgbClr val="28A74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</p:grpSp>
        </p:grpSp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DC8CE626-2B10-B21C-2F00-86038F4C31FA}"/>
              </a:ext>
            </a:extLst>
          </p:cNvPr>
          <p:cNvGrpSpPr/>
          <p:nvPr/>
        </p:nvGrpSpPr>
        <p:grpSpPr>
          <a:xfrm>
            <a:off x="12546752" y="5709486"/>
            <a:ext cx="796552" cy="1185754"/>
            <a:chOff x="13059448" y="5798051"/>
            <a:chExt cx="796552" cy="1185754"/>
          </a:xfrm>
        </p:grpSpPr>
        <p:sp>
          <p:nvSpPr>
            <p:cNvPr id="65" name="pole tekstowe 64">
              <a:extLst>
                <a:ext uri="{FF2B5EF4-FFF2-40B4-BE49-F238E27FC236}">
                  <a16:creationId xmlns:a16="http://schemas.microsoft.com/office/drawing/2014/main" id="{6AAE8866-24C2-5C53-9DE9-9B98FA03524B}"/>
                </a:ext>
              </a:extLst>
            </p:cNvPr>
            <p:cNvSpPr txBox="1"/>
            <p:nvPr/>
          </p:nvSpPr>
          <p:spPr>
            <a:xfrm>
              <a:off x="13059448" y="6676028"/>
              <a:ext cx="7965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ctr">
                <a:buNone/>
              </a:pPr>
              <a:r>
                <a:rPr lang="pl-PL" sz="1400" b="1" spc="120" dirty="0"/>
                <a:t>MAILE</a:t>
              </a:r>
            </a:p>
          </p:txBody>
        </p:sp>
        <p:grpSp>
          <p:nvGrpSpPr>
            <p:cNvPr id="93" name="Grafika 74">
              <a:extLst>
                <a:ext uri="{FF2B5EF4-FFF2-40B4-BE49-F238E27FC236}">
                  <a16:creationId xmlns:a16="http://schemas.microsoft.com/office/drawing/2014/main" id="{88735E3E-D1D8-3974-737F-DF946ACFE61D}"/>
                </a:ext>
              </a:extLst>
            </p:cNvPr>
            <p:cNvGrpSpPr/>
            <p:nvPr/>
          </p:nvGrpSpPr>
          <p:grpSpPr>
            <a:xfrm>
              <a:off x="13143897" y="5798051"/>
              <a:ext cx="627652" cy="618056"/>
              <a:chOff x="9385878" y="5970098"/>
              <a:chExt cx="627652" cy="618056"/>
            </a:xfrm>
            <a:solidFill>
              <a:srgbClr val="28A745"/>
            </a:solidFill>
          </p:grpSpPr>
          <p:grpSp>
            <p:nvGrpSpPr>
              <p:cNvPr id="94" name="Grafika 74">
                <a:extLst>
                  <a:ext uri="{FF2B5EF4-FFF2-40B4-BE49-F238E27FC236}">
                    <a16:creationId xmlns:a16="http://schemas.microsoft.com/office/drawing/2014/main" id="{23F239AD-DB95-4352-7D30-BDCD78B29F4F}"/>
                  </a:ext>
                </a:extLst>
              </p:cNvPr>
              <p:cNvGrpSpPr/>
              <p:nvPr/>
            </p:nvGrpSpPr>
            <p:grpSpPr>
              <a:xfrm>
                <a:off x="9616584" y="6107679"/>
                <a:ext cx="169820" cy="163814"/>
                <a:chOff x="9616584" y="6107679"/>
                <a:chExt cx="169820" cy="163814"/>
              </a:xfrm>
              <a:solidFill>
                <a:srgbClr val="28A745"/>
              </a:solidFill>
            </p:grpSpPr>
            <p:sp>
              <p:nvSpPr>
                <p:cNvPr id="95" name="Dowolny kształt: kształt 94">
                  <a:extLst>
                    <a:ext uri="{FF2B5EF4-FFF2-40B4-BE49-F238E27FC236}">
                      <a16:creationId xmlns:a16="http://schemas.microsoft.com/office/drawing/2014/main" id="{9A711F81-363D-ADFC-8E28-285E102A8BB0}"/>
                    </a:ext>
                  </a:extLst>
                </p:cNvPr>
                <p:cNvSpPr/>
                <p:nvPr/>
              </p:nvSpPr>
              <p:spPr>
                <a:xfrm>
                  <a:off x="9616584" y="6107679"/>
                  <a:ext cx="159280" cy="163814"/>
                </a:xfrm>
                <a:custGeom>
                  <a:avLst/>
                  <a:gdLst>
                    <a:gd name="connsiteX0" fmla="*/ 81904 w 159280"/>
                    <a:gd name="connsiteY0" fmla="*/ 163814 h 163814"/>
                    <a:gd name="connsiteX1" fmla="*/ 179 w 159280"/>
                    <a:gd name="connsiteY1" fmla="*/ 87233 h 163814"/>
                    <a:gd name="connsiteX2" fmla="*/ 20277 w 159280"/>
                    <a:gd name="connsiteY2" fmla="*/ 27892 h 163814"/>
                    <a:gd name="connsiteX3" fmla="*/ 76475 w 159280"/>
                    <a:gd name="connsiteY3" fmla="*/ 175 h 163814"/>
                    <a:gd name="connsiteX4" fmla="*/ 118861 w 159280"/>
                    <a:gd name="connsiteY4" fmla="*/ 8842 h 163814"/>
                    <a:gd name="connsiteX5" fmla="*/ 123528 w 159280"/>
                    <a:gd name="connsiteY5" fmla="*/ 23130 h 163814"/>
                    <a:gd name="connsiteX6" fmla="*/ 109241 w 159280"/>
                    <a:gd name="connsiteY6" fmla="*/ 27797 h 163814"/>
                    <a:gd name="connsiteX7" fmla="*/ 77903 w 159280"/>
                    <a:gd name="connsiteY7" fmla="*/ 21415 h 163814"/>
                    <a:gd name="connsiteX8" fmla="*/ 36279 w 159280"/>
                    <a:gd name="connsiteY8" fmla="*/ 41989 h 163814"/>
                    <a:gd name="connsiteX9" fmla="*/ 21420 w 159280"/>
                    <a:gd name="connsiteY9" fmla="*/ 85900 h 163814"/>
                    <a:gd name="connsiteX10" fmla="*/ 85904 w 159280"/>
                    <a:gd name="connsiteY10" fmla="*/ 142383 h 163814"/>
                    <a:gd name="connsiteX11" fmla="*/ 138673 w 159280"/>
                    <a:gd name="connsiteY11" fmla="*/ 103235 h 163814"/>
                    <a:gd name="connsiteX12" fmla="*/ 152389 w 159280"/>
                    <a:gd name="connsiteY12" fmla="*/ 97044 h 163814"/>
                    <a:gd name="connsiteX13" fmla="*/ 158580 w 159280"/>
                    <a:gd name="connsiteY13" fmla="*/ 110760 h 163814"/>
                    <a:gd name="connsiteX14" fmla="*/ 87333 w 159280"/>
                    <a:gd name="connsiteY14" fmla="*/ 163624 h 163814"/>
                    <a:gd name="connsiteX15" fmla="*/ 81904 w 159280"/>
                    <a:gd name="connsiteY15" fmla="*/ 163814 h 163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59280" h="163814">
                      <a:moveTo>
                        <a:pt x="81904" y="163814"/>
                      </a:moveTo>
                      <a:cubicBezTo>
                        <a:pt x="39137" y="163814"/>
                        <a:pt x="3037" y="130572"/>
                        <a:pt x="179" y="87233"/>
                      </a:cubicBezTo>
                      <a:cubicBezTo>
                        <a:pt x="-1249" y="65421"/>
                        <a:pt x="5894" y="44275"/>
                        <a:pt x="20277" y="27892"/>
                      </a:cubicBezTo>
                      <a:cubicBezTo>
                        <a:pt x="34660" y="11414"/>
                        <a:pt x="54662" y="1603"/>
                        <a:pt x="76475" y="175"/>
                      </a:cubicBezTo>
                      <a:cubicBezTo>
                        <a:pt x="91143" y="-778"/>
                        <a:pt x="105812" y="2175"/>
                        <a:pt x="118861" y="8842"/>
                      </a:cubicBezTo>
                      <a:cubicBezTo>
                        <a:pt x="124100" y="11509"/>
                        <a:pt x="126195" y="17891"/>
                        <a:pt x="123528" y="23130"/>
                      </a:cubicBezTo>
                      <a:cubicBezTo>
                        <a:pt x="120861" y="28369"/>
                        <a:pt x="114479" y="30464"/>
                        <a:pt x="109241" y="27797"/>
                      </a:cubicBezTo>
                      <a:cubicBezTo>
                        <a:pt x="99620" y="22939"/>
                        <a:pt x="88762" y="20749"/>
                        <a:pt x="77903" y="21415"/>
                      </a:cubicBezTo>
                      <a:cubicBezTo>
                        <a:pt x="61711" y="22463"/>
                        <a:pt x="46947" y="29797"/>
                        <a:pt x="36279" y="41989"/>
                      </a:cubicBezTo>
                      <a:cubicBezTo>
                        <a:pt x="25611" y="54181"/>
                        <a:pt x="20277" y="69802"/>
                        <a:pt x="21420" y="85900"/>
                      </a:cubicBezTo>
                      <a:cubicBezTo>
                        <a:pt x="23611" y="119237"/>
                        <a:pt x="52567" y="144574"/>
                        <a:pt x="85904" y="142383"/>
                      </a:cubicBezTo>
                      <a:cubicBezTo>
                        <a:pt x="109622" y="140859"/>
                        <a:pt x="130291" y="125428"/>
                        <a:pt x="138673" y="103235"/>
                      </a:cubicBezTo>
                      <a:cubicBezTo>
                        <a:pt x="140768" y="97711"/>
                        <a:pt x="146864" y="94948"/>
                        <a:pt x="152389" y="97044"/>
                      </a:cubicBezTo>
                      <a:cubicBezTo>
                        <a:pt x="157913" y="99139"/>
                        <a:pt x="160676" y="105235"/>
                        <a:pt x="158580" y="110760"/>
                      </a:cubicBezTo>
                      <a:cubicBezTo>
                        <a:pt x="147245" y="140764"/>
                        <a:pt x="119242" y="161528"/>
                        <a:pt x="87333" y="163624"/>
                      </a:cubicBezTo>
                      <a:cubicBezTo>
                        <a:pt x="85523" y="163719"/>
                        <a:pt x="83714" y="163814"/>
                        <a:pt x="81904" y="163814"/>
                      </a:cubicBezTo>
                      <a:close/>
                    </a:path>
                  </a:pathLst>
                </a:custGeom>
                <a:solidFill>
                  <a:srgbClr val="28A74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96" name="Dowolny kształt: kształt 95">
                  <a:extLst>
                    <a:ext uri="{FF2B5EF4-FFF2-40B4-BE49-F238E27FC236}">
                      <a16:creationId xmlns:a16="http://schemas.microsoft.com/office/drawing/2014/main" id="{5710CC9A-382B-4D41-214E-1222FAC03F00}"/>
                    </a:ext>
                  </a:extLst>
                </p:cNvPr>
                <p:cNvSpPr/>
                <p:nvPr/>
              </p:nvSpPr>
              <p:spPr>
                <a:xfrm>
                  <a:off x="9660194" y="6131094"/>
                  <a:ext cx="126210" cy="87344"/>
                </a:xfrm>
                <a:custGeom>
                  <a:avLst/>
                  <a:gdLst>
                    <a:gd name="connsiteX0" fmla="*/ 48200 w 126210"/>
                    <a:gd name="connsiteY0" fmla="*/ 87249 h 87344"/>
                    <a:gd name="connsiteX1" fmla="*/ 40866 w 126210"/>
                    <a:gd name="connsiteY1" fmla="*/ 84297 h 87344"/>
                    <a:gd name="connsiteX2" fmla="*/ 3337 w 126210"/>
                    <a:gd name="connsiteY2" fmla="*/ 48673 h 87344"/>
                    <a:gd name="connsiteX3" fmla="*/ 2956 w 126210"/>
                    <a:gd name="connsiteY3" fmla="*/ 33624 h 87344"/>
                    <a:gd name="connsiteX4" fmla="*/ 18006 w 126210"/>
                    <a:gd name="connsiteY4" fmla="*/ 33243 h 87344"/>
                    <a:gd name="connsiteX5" fmla="*/ 48105 w 126210"/>
                    <a:gd name="connsiteY5" fmla="*/ 61818 h 87344"/>
                    <a:gd name="connsiteX6" fmla="*/ 108112 w 126210"/>
                    <a:gd name="connsiteY6" fmla="*/ 3048 h 87344"/>
                    <a:gd name="connsiteX7" fmla="*/ 123162 w 126210"/>
                    <a:gd name="connsiteY7" fmla="*/ 3239 h 87344"/>
                    <a:gd name="connsiteX8" fmla="*/ 122971 w 126210"/>
                    <a:gd name="connsiteY8" fmla="*/ 18288 h 87344"/>
                    <a:gd name="connsiteX9" fmla="*/ 55630 w 126210"/>
                    <a:gd name="connsiteY9" fmla="*/ 84297 h 87344"/>
                    <a:gd name="connsiteX10" fmla="*/ 48200 w 126210"/>
                    <a:gd name="connsiteY10" fmla="*/ 87345 h 8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6210" h="87344">
                      <a:moveTo>
                        <a:pt x="48200" y="87249"/>
                      </a:moveTo>
                      <a:cubicBezTo>
                        <a:pt x="45533" y="87249"/>
                        <a:pt x="42961" y="86297"/>
                        <a:pt x="40866" y="84297"/>
                      </a:cubicBezTo>
                      <a:lnTo>
                        <a:pt x="3337" y="48673"/>
                      </a:lnTo>
                      <a:cubicBezTo>
                        <a:pt x="-949" y="44577"/>
                        <a:pt x="-1139" y="37910"/>
                        <a:pt x="2956" y="33624"/>
                      </a:cubicBezTo>
                      <a:cubicBezTo>
                        <a:pt x="7052" y="29337"/>
                        <a:pt x="13720" y="29147"/>
                        <a:pt x="18006" y="33243"/>
                      </a:cubicBezTo>
                      <a:lnTo>
                        <a:pt x="48105" y="61818"/>
                      </a:lnTo>
                      <a:lnTo>
                        <a:pt x="108112" y="3048"/>
                      </a:lnTo>
                      <a:cubicBezTo>
                        <a:pt x="112303" y="-1047"/>
                        <a:pt x="119066" y="-1047"/>
                        <a:pt x="123162" y="3239"/>
                      </a:cubicBezTo>
                      <a:cubicBezTo>
                        <a:pt x="127258" y="7430"/>
                        <a:pt x="127258" y="14193"/>
                        <a:pt x="122971" y="18288"/>
                      </a:cubicBezTo>
                      <a:lnTo>
                        <a:pt x="55630" y="84297"/>
                      </a:lnTo>
                      <a:cubicBezTo>
                        <a:pt x="53534" y="86297"/>
                        <a:pt x="50867" y="87345"/>
                        <a:pt x="48200" y="87345"/>
                      </a:cubicBezTo>
                      <a:close/>
                    </a:path>
                  </a:pathLst>
                </a:custGeom>
                <a:solidFill>
                  <a:srgbClr val="28A74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</p:grpSp>
          <p:grpSp>
            <p:nvGrpSpPr>
              <p:cNvPr id="97" name="Grafika 74">
                <a:extLst>
                  <a:ext uri="{FF2B5EF4-FFF2-40B4-BE49-F238E27FC236}">
                    <a16:creationId xmlns:a16="http://schemas.microsoft.com/office/drawing/2014/main" id="{BCC33761-485B-EE8D-7273-DC7BE2457902}"/>
                  </a:ext>
                </a:extLst>
              </p:cNvPr>
              <p:cNvGrpSpPr/>
              <p:nvPr/>
            </p:nvGrpSpPr>
            <p:grpSpPr>
              <a:xfrm>
                <a:off x="9385878" y="5970098"/>
                <a:ext cx="627652" cy="618056"/>
                <a:chOff x="9385878" y="5970098"/>
                <a:chExt cx="627652" cy="618056"/>
              </a:xfrm>
              <a:solidFill>
                <a:srgbClr val="28A745"/>
              </a:solidFill>
            </p:grpSpPr>
            <p:grpSp>
              <p:nvGrpSpPr>
                <p:cNvPr id="98" name="Grafika 74">
                  <a:extLst>
                    <a:ext uri="{FF2B5EF4-FFF2-40B4-BE49-F238E27FC236}">
                      <a16:creationId xmlns:a16="http://schemas.microsoft.com/office/drawing/2014/main" id="{A5957FCA-8E2C-C011-D43E-19487CEC9814}"/>
                    </a:ext>
                  </a:extLst>
                </p:cNvPr>
                <p:cNvGrpSpPr/>
                <p:nvPr/>
              </p:nvGrpSpPr>
              <p:grpSpPr>
                <a:xfrm>
                  <a:off x="9385878" y="5970098"/>
                  <a:ext cx="627652" cy="618056"/>
                  <a:chOff x="9385878" y="5970098"/>
                  <a:chExt cx="627652" cy="618056"/>
                </a:xfrm>
                <a:solidFill>
                  <a:srgbClr val="28A745"/>
                </a:solidFill>
              </p:grpSpPr>
              <p:sp>
                <p:nvSpPr>
                  <p:cNvPr id="99" name="Dowolny kształt: kształt 98">
                    <a:extLst>
                      <a:ext uri="{FF2B5EF4-FFF2-40B4-BE49-F238E27FC236}">
                        <a16:creationId xmlns:a16="http://schemas.microsoft.com/office/drawing/2014/main" id="{1488B8BB-4ED2-03E2-0161-DE6F96F3B33E}"/>
                      </a:ext>
                    </a:extLst>
                  </p:cNvPr>
                  <p:cNvSpPr/>
                  <p:nvPr/>
                </p:nvSpPr>
                <p:spPr>
                  <a:xfrm>
                    <a:off x="9385878" y="6205009"/>
                    <a:ext cx="627602" cy="383095"/>
                  </a:xfrm>
                  <a:custGeom>
                    <a:avLst/>
                    <a:gdLst>
                      <a:gd name="connsiteX0" fmla="*/ 616934 w 627602"/>
                      <a:gd name="connsiteY0" fmla="*/ 383096 h 383095"/>
                      <a:gd name="connsiteX1" fmla="*/ 10668 w 627602"/>
                      <a:gd name="connsiteY1" fmla="*/ 383096 h 383095"/>
                      <a:gd name="connsiteX2" fmla="*/ 0 w 627602"/>
                      <a:gd name="connsiteY2" fmla="*/ 372428 h 383095"/>
                      <a:gd name="connsiteX3" fmla="*/ 0 w 627602"/>
                      <a:gd name="connsiteY3" fmla="*/ 10668 h 383095"/>
                      <a:gd name="connsiteX4" fmla="*/ 10668 w 627602"/>
                      <a:gd name="connsiteY4" fmla="*/ 0 h 383095"/>
                      <a:gd name="connsiteX5" fmla="*/ 21336 w 627602"/>
                      <a:gd name="connsiteY5" fmla="*/ 10668 h 383095"/>
                      <a:gd name="connsiteX6" fmla="*/ 21336 w 627602"/>
                      <a:gd name="connsiteY6" fmla="*/ 361664 h 383095"/>
                      <a:gd name="connsiteX7" fmla="*/ 606266 w 627602"/>
                      <a:gd name="connsiteY7" fmla="*/ 361664 h 383095"/>
                      <a:gd name="connsiteX8" fmla="*/ 606266 w 627602"/>
                      <a:gd name="connsiteY8" fmla="*/ 10668 h 383095"/>
                      <a:gd name="connsiteX9" fmla="*/ 616934 w 627602"/>
                      <a:gd name="connsiteY9" fmla="*/ 0 h 383095"/>
                      <a:gd name="connsiteX10" fmla="*/ 627602 w 627602"/>
                      <a:gd name="connsiteY10" fmla="*/ 10668 h 383095"/>
                      <a:gd name="connsiteX11" fmla="*/ 627602 w 627602"/>
                      <a:gd name="connsiteY11" fmla="*/ 372332 h 383095"/>
                      <a:gd name="connsiteX12" fmla="*/ 616934 w 627602"/>
                      <a:gd name="connsiteY12" fmla="*/ 383000 h 383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627602" h="383095">
                        <a:moveTo>
                          <a:pt x="616934" y="383096"/>
                        </a:moveTo>
                        <a:lnTo>
                          <a:pt x="10668" y="383096"/>
                        </a:lnTo>
                        <a:cubicBezTo>
                          <a:pt x="4763" y="383096"/>
                          <a:pt x="0" y="378333"/>
                          <a:pt x="0" y="372428"/>
                        </a:cubicBezTo>
                        <a:lnTo>
                          <a:pt x="0" y="10668"/>
                        </a:lnTo>
                        <a:cubicBezTo>
                          <a:pt x="0" y="4763"/>
                          <a:pt x="4763" y="0"/>
                          <a:pt x="10668" y="0"/>
                        </a:cubicBezTo>
                        <a:cubicBezTo>
                          <a:pt x="16573" y="0"/>
                          <a:pt x="21336" y="4763"/>
                          <a:pt x="21336" y="10668"/>
                        </a:cubicBezTo>
                        <a:lnTo>
                          <a:pt x="21336" y="361664"/>
                        </a:lnTo>
                        <a:lnTo>
                          <a:pt x="606266" y="361664"/>
                        </a:lnTo>
                        <a:lnTo>
                          <a:pt x="606266" y="10668"/>
                        </a:lnTo>
                        <a:cubicBezTo>
                          <a:pt x="606266" y="4763"/>
                          <a:pt x="611029" y="0"/>
                          <a:pt x="616934" y="0"/>
                        </a:cubicBezTo>
                        <a:cubicBezTo>
                          <a:pt x="622840" y="0"/>
                          <a:pt x="627602" y="4763"/>
                          <a:pt x="627602" y="10668"/>
                        </a:cubicBezTo>
                        <a:lnTo>
                          <a:pt x="627602" y="372332"/>
                        </a:lnTo>
                        <a:cubicBezTo>
                          <a:pt x="627602" y="378238"/>
                          <a:pt x="622840" y="383000"/>
                          <a:pt x="616934" y="383000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  <p:sp>
                <p:nvSpPr>
                  <p:cNvPr id="100" name="Dowolny kształt: kształt 99">
                    <a:extLst>
                      <a:ext uri="{FF2B5EF4-FFF2-40B4-BE49-F238E27FC236}">
                        <a16:creationId xmlns:a16="http://schemas.microsoft.com/office/drawing/2014/main" id="{E95E704D-8A0A-7BB8-E351-AF9246807B78}"/>
                      </a:ext>
                    </a:extLst>
                  </p:cNvPr>
                  <p:cNvSpPr/>
                  <p:nvPr/>
                </p:nvSpPr>
                <p:spPr>
                  <a:xfrm>
                    <a:off x="9385923" y="6331858"/>
                    <a:ext cx="627512" cy="256296"/>
                  </a:xfrm>
                  <a:custGeom>
                    <a:avLst/>
                    <a:gdLst>
                      <a:gd name="connsiteX0" fmla="*/ 616889 w 627512"/>
                      <a:gd name="connsiteY0" fmla="*/ 256246 h 256296"/>
                      <a:gd name="connsiteX1" fmla="*/ 610412 w 627512"/>
                      <a:gd name="connsiteY1" fmla="*/ 254056 h 256296"/>
                      <a:gd name="connsiteX2" fmla="*/ 313804 w 627512"/>
                      <a:gd name="connsiteY2" fmla="*/ 24122 h 256296"/>
                      <a:gd name="connsiteX3" fmla="*/ 17195 w 627512"/>
                      <a:gd name="connsiteY3" fmla="*/ 254056 h 256296"/>
                      <a:gd name="connsiteX4" fmla="*/ 2241 w 627512"/>
                      <a:gd name="connsiteY4" fmla="*/ 252151 h 256296"/>
                      <a:gd name="connsiteX5" fmla="*/ 4146 w 627512"/>
                      <a:gd name="connsiteY5" fmla="*/ 237196 h 256296"/>
                      <a:gd name="connsiteX6" fmla="*/ 307231 w 627512"/>
                      <a:gd name="connsiteY6" fmla="*/ 2215 h 256296"/>
                      <a:gd name="connsiteX7" fmla="*/ 320281 w 627512"/>
                      <a:gd name="connsiteY7" fmla="*/ 2215 h 256296"/>
                      <a:gd name="connsiteX8" fmla="*/ 623366 w 627512"/>
                      <a:gd name="connsiteY8" fmla="*/ 237196 h 256296"/>
                      <a:gd name="connsiteX9" fmla="*/ 625271 w 627512"/>
                      <a:gd name="connsiteY9" fmla="*/ 252151 h 256296"/>
                      <a:gd name="connsiteX10" fmla="*/ 616794 w 627512"/>
                      <a:gd name="connsiteY10" fmla="*/ 256246 h 256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27512" h="256296">
                        <a:moveTo>
                          <a:pt x="616889" y="256246"/>
                        </a:moveTo>
                        <a:cubicBezTo>
                          <a:pt x="614603" y="256246"/>
                          <a:pt x="612317" y="255484"/>
                          <a:pt x="610412" y="254056"/>
                        </a:cubicBezTo>
                        <a:lnTo>
                          <a:pt x="313804" y="24122"/>
                        </a:lnTo>
                        <a:lnTo>
                          <a:pt x="17195" y="254056"/>
                        </a:lnTo>
                        <a:cubicBezTo>
                          <a:pt x="12528" y="257675"/>
                          <a:pt x="5860" y="256818"/>
                          <a:pt x="2241" y="252151"/>
                        </a:cubicBezTo>
                        <a:cubicBezTo>
                          <a:pt x="-1379" y="247483"/>
                          <a:pt x="-521" y="240816"/>
                          <a:pt x="4146" y="237196"/>
                        </a:cubicBezTo>
                        <a:lnTo>
                          <a:pt x="307231" y="2215"/>
                        </a:lnTo>
                        <a:cubicBezTo>
                          <a:pt x="311041" y="-738"/>
                          <a:pt x="316471" y="-738"/>
                          <a:pt x="320281" y="2215"/>
                        </a:cubicBezTo>
                        <a:lnTo>
                          <a:pt x="623366" y="237196"/>
                        </a:lnTo>
                        <a:cubicBezTo>
                          <a:pt x="628034" y="240816"/>
                          <a:pt x="628891" y="247483"/>
                          <a:pt x="625271" y="252151"/>
                        </a:cubicBezTo>
                        <a:cubicBezTo>
                          <a:pt x="623176" y="254818"/>
                          <a:pt x="620032" y="256246"/>
                          <a:pt x="616794" y="256246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  <p:sp>
                <p:nvSpPr>
                  <p:cNvPr id="101" name="Dowolny kształt: kształt 100">
                    <a:extLst>
                      <a:ext uri="{FF2B5EF4-FFF2-40B4-BE49-F238E27FC236}">
                        <a16:creationId xmlns:a16="http://schemas.microsoft.com/office/drawing/2014/main" id="{3C4CB82A-058A-A53F-4848-6F5EC198DE11}"/>
                      </a:ext>
                    </a:extLst>
                  </p:cNvPr>
                  <p:cNvSpPr/>
                  <p:nvPr/>
                </p:nvSpPr>
                <p:spPr>
                  <a:xfrm>
                    <a:off x="9761493" y="6205054"/>
                    <a:ext cx="252036" cy="200170"/>
                  </a:xfrm>
                  <a:custGeom>
                    <a:avLst/>
                    <a:gdLst>
                      <a:gd name="connsiteX0" fmla="*/ 10718 w 252036"/>
                      <a:gd name="connsiteY0" fmla="*/ 200170 h 200170"/>
                      <a:gd name="connsiteX1" fmla="*/ 2241 w 252036"/>
                      <a:gd name="connsiteY1" fmla="*/ 196075 h 200170"/>
                      <a:gd name="connsiteX2" fmla="*/ 4146 w 252036"/>
                      <a:gd name="connsiteY2" fmla="*/ 181120 h 200170"/>
                      <a:gd name="connsiteX3" fmla="*/ 234842 w 252036"/>
                      <a:gd name="connsiteY3" fmla="*/ 2241 h 200170"/>
                      <a:gd name="connsiteX4" fmla="*/ 249796 w 252036"/>
                      <a:gd name="connsiteY4" fmla="*/ 4146 h 200170"/>
                      <a:gd name="connsiteX5" fmla="*/ 247891 w 252036"/>
                      <a:gd name="connsiteY5" fmla="*/ 19100 h 200170"/>
                      <a:gd name="connsiteX6" fmla="*/ 17195 w 252036"/>
                      <a:gd name="connsiteY6" fmla="*/ 197980 h 200170"/>
                      <a:gd name="connsiteX7" fmla="*/ 10718 w 252036"/>
                      <a:gd name="connsiteY7" fmla="*/ 200170 h 2001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2036" h="200170">
                        <a:moveTo>
                          <a:pt x="10718" y="200170"/>
                        </a:moveTo>
                        <a:cubicBezTo>
                          <a:pt x="7575" y="200170"/>
                          <a:pt x="4432" y="198742"/>
                          <a:pt x="2241" y="196075"/>
                        </a:cubicBezTo>
                        <a:cubicBezTo>
                          <a:pt x="-1379" y="191407"/>
                          <a:pt x="-521" y="184740"/>
                          <a:pt x="4146" y="181120"/>
                        </a:cubicBezTo>
                        <a:lnTo>
                          <a:pt x="234842" y="2241"/>
                        </a:lnTo>
                        <a:cubicBezTo>
                          <a:pt x="239509" y="-1379"/>
                          <a:pt x="246176" y="-521"/>
                          <a:pt x="249796" y="4146"/>
                        </a:cubicBezTo>
                        <a:cubicBezTo>
                          <a:pt x="253415" y="8813"/>
                          <a:pt x="252558" y="15481"/>
                          <a:pt x="247891" y="19100"/>
                        </a:cubicBezTo>
                        <a:lnTo>
                          <a:pt x="17195" y="197980"/>
                        </a:lnTo>
                        <a:cubicBezTo>
                          <a:pt x="15290" y="199504"/>
                          <a:pt x="12909" y="200170"/>
                          <a:pt x="10718" y="200170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  <p:sp>
                <p:nvSpPr>
                  <p:cNvPr id="102" name="Dowolny kształt: kształt 101">
                    <a:extLst>
                      <a:ext uri="{FF2B5EF4-FFF2-40B4-BE49-F238E27FC236}">
                        <a16:creationId xmlns:a16="http://schemas.microsoft.com/office/drawing/2014/main" id="{D7B6BCC3-BFC7-B3F8-9373-8F23B6F9E8A3}"/>
                      </a:ext>
                    </a:extLst>
                  </p:cNvPr>
                  <p:cNvSpPr/>
                  <p:nvPr/>
                </p:nvSpPr>
                <p:spPr>
                  <a:xfrm>
                    <a:off x="9385923" y="6205054"/>
                    <a:ext cx="252036" cy="200170"/>
                  </a:xfrm>
                  <a:custGeom>
                    <a:avLst/>
                    <a:gdLst>
                      <a:gd name="connsiteX0" fmla="*/ 241318 w 252036"/>
                      <a:gd name="connsiteY0" fmla="*/ 200170 h 200170"/>
                      <a:gd name="connsiteX1" fmla="*/ 234841 w 252036"/>
                      <a:gd name="connsiteY1" fmla="*/ 197980 h 200170"/>
                      <a:gd name="connsiteX2" fmla="*/ 4146 w 252036"/>
                      <a:gd name="connsiteY2" fmla="*/ 19100 h 200170"/>
                      <a:gd name="connsiteX3" fmla="*/ 2241 w 252036"/>
                      <a:gd name="connsiteY3" fmla="*/ 4146 h 200170"/>
                      <a:gd name="connsiteX4" fmla="*/ 17195 w 252036"/>
                      <a:gd name="connsiteY4" fmla="*/ 2241 h 200170"/>
                      <a:gd name="connsiteX5" fmla="*/ 247891 w 252036"/>
                      <a:gd name="connsiteY5" fmla="*/ 181120 h 200170"/>
                      <a:gd name="connsiteX6" fmla="*/ 249796 w 252036"/>
                      <a:gd name="connsiteY6" fmla="*/ 196075 h 200170"/>
                      <a:gd name="connsiteX7" fmla="*/ 241318 w 252036"/>
                      <a:gd name="connsiteY7" fmla="*/ 200170 h 2001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2036" h="200170">
                        <a:moveTo>
                          <a:pt x="241318" y="200170"/>
                        </a:moveTo>
                        <a:cubicBezTo>
                          <a:pt x="239032" y="200170"/>
                          <a:pt x="236747" y="199408"/>
                          <a:pt x="234841" y="197980"/>
                        </a:cubicBezTo>
                        <a:lnTo>
                          <a:pt x="4146" y="19100"/>
                        </a:lnTo>
                        <a:cubicBezTo>
                          <a:pt x="-521" y="15481"/>
                          <a:pt x="-1379" y="8813"/>
                          <a:pt x="2241" y="4146"/>
                        </a:cubicBezTo>
                        <a:cubicBezTo>
                          <a:pt x="5860" y="-521"/>
                          <a:pt x="12528" y="-1379"/>
                          <a:pt x="17195" y="2241"/>
                        </a:cubicBezTo>
                        <a:lnTo>
                          <a:pt x="247891" y="181120"/>
                        </a:lnTo>
                        <a:cubicBezTo>
                          <a:pt x="252558" y="184740"/>
                          <a:pt x="253415" y="191407"/>
                          <a:pt x="249796" y="196075"/>
                        </a:cubicBezTo>
                        <a:cubicBezTo>
                          <a:pt x="247700" y="198742"/>
                          <a:pt x="244557" y="200170"/>
                          <a:pt x="241318" y="200170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  <p:sp>
                <p:nvSpPr>
                  <p:cNvPr id="103" name="Dowolny kształt: kształt 102">
                    <a:extLst>
                      <a:ext uri="{FF2B5EF4-FFF2-40B4-BE49-F238E27FC236}">
                        <a16:creationId xmlns:a16="http://schemas.microsoft.com/office/drawing/2014/main" id="{D46AD3BC-E534-58C3-83E3-E7640A120317}"/>
                      </a:ext>
                    </a:extLst>
                  </p:cNvPr>
                  <p:cNvSpPr/>
                  <p:nvPr/>
                </p:nvSpPr>
                <p:spPr>
                  <a:xfrm>
                    <a:off x="9385923" y="6132568"/>
                    <a:ext cx="114781" cy="93776"/>
                  </a:xfrm>
                  <a:custGeom>
                    <a:avLst/>
                    <a:gdLst>
                      <a:gd name="connsiteX0" fmla="*/ 10718 w 114781"/>
                      <a:gd name="connsiteY0" fmla="*/ 93776 h 93776"/>
                      <a:gd name="connsiteX1" fmla="*/ 2241 w 114781"/>
                      <a:gd name="connsiteY1" fmla="*/ 89680 h 93776"/>
                      <a:gd name="connsiteX2" fmla="*/ 4146 w 114781"/>
                      <a:gd name="connsiteY2" fmla="*/ 74726 h 93776"/>
                      <a:gd name="connsiteX3" fmla="*/ 97586 w 114781"/>
                      <a:gd name="connsiteY3" fmla="*/ 2241 h 93776"/>
                      <a:gd name="connsiteX4" fmla="*/ 112540 w 114781"/>
                      <a:gd name="connsiteY4" fmla="*/ 4146 h 93776"/>
                      <a:gd name="connsiteX5" fmla="*/ 110635 w 114781"/>
                      <a:gd name="connsiteY5" fmla="*/ 19100 h 93776"/>
                      <a:gd name="connsiteX6" fmla="*/ 17195 w 114781"/>
                      <a:gd name="connsiteY6" fmla="*/ 91585 h 93776"/>
                      <a:gd name="connsiteX7" fmla="*/ 10718 w 114781"/>
                      <a:gd name="connsiteY7" fmla="*/ 93776 h 93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4781" h="93776">
                        <a:moveTo>
                          <a:pt x="10718" y="93776"/>
                        </a:moveTo>
                        <a:cubicBezTo>
                          <a:pt x="7575" y="93776"/>
                          <a:pt x="4432" y="92347"/>
                          <a:pt x="2241" y="89680"/>
                        </a:cubicBezTo>
                        <a:cubicBezTo>
                          <a:pt x="-1379" y="85013"/>
                          <a:pt x="-521" y="78346"/>
                          <a:pt x="4146" y="74726"/>
                        </a:cubicBezTo>
                        <a:lnTo>
                          <a:pt x="97586" y="2241"/>
                        </a:lnTo>
                        <a:cubicBezTo>
                          <a:pt x="102253" y="-1379"/>
                          <a:pt x="108921" y="-521"/>
                          <a:pt x="112540" y="4146"/>
                        </a:cubicBezTo>
                        <a:cubicBezTo>
                          <a:pt x="116160" y="8813"/>
                          <a:pt x="115303" y="15481"/>
                          <a:pt x="110635" y="19100"/>
                        </a:cubicBezTo>
                        <a:lnTo>
                          <a:pt x="17195" y="91585"/>
                        </a:lnTo>
                        <a:cubicBezTo>
                          <a:pt x="15290" y="93109"/>
                          <a:pt x="12909" y="93776"/>
                          <a:pt x="10718" y="93776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  <p:sp>
                <p:nvSpPr>
                  <p:cNvPr id="104" name="Dowolny kształt: kształt 103">
                    <a:extLst>
                      <a:ext uri="{FF2B5EF4-FFF2-40B4-BE49-F238E27FC236}">
                        <a16:creationId xmlns:a16="http://schemas.microsoft.com/office/drawing/2014/main" id="{629EFD6E-516E-CD99-E4B6-1B9FBB58CD0F}"/>
                      </a:ext>
                    </a:extLst>
                  </p:cNvPr>
                  <p:cNvSpPr/>
                  <p:nvPr/>
                </p:nvSpPr>
                <p:spPr>
                  <a:xfrm>
                    <a:off x="9613189" y="5970098"/>
                    <a:ext cx="173360" cy="80274"/>
                  </a:xfrm>
                  <a:custGeom>
                    <a:avLst/>
                    <a:gdLst>
                      <a:gd name="connsiteX0" fmla="*/ 162547 w 173360"/>
                      <a:gd name="connsiteY0" fmla="*/ 80224 h 80274"/>
                      <a:gd name="connsiteX1" fmla="*/ 156070 w 173360"/>
                      <a:gd name="connsiteY1" fmla="*/ 78034 h 80274"/>
                      <a:gd name="connsiteX2" fmla="*/ 86632 w 173360"/>
                      <a:gd name="connsiteY2" fmla="*/ 24122 h 80274"/>
                      <a:gd name="connsiteX3" fmla="*/ 17195 w 173360"/>
                      <a:gd name="connsiteY3" fmla="*/ 78034 h 80274"/>
                      <a:gd name="connsiteX4" fmla="*/ 2241 w 173360"/>
                      <a:gd name="connsiteY4" fmla="*/ 76129 h 80274"/>
                      <a:gd name="connsiteX5" fmla="*/ 4146 w 173360"/>
                      <a:gd name="connsiteY5" fmla="*/ 61174 h 80274"/>
                      <a:gd name="connsiteX6" fmla="*/ 80155 w 173360"/>
                      <a:gd name="connsiteY6" fmla="*/ 2215 h 80274"/>
                      <a:gd name="connsiteX7" fmla="*/ 93205 w 173360"/>
                      <a:gd name="connsiteY7" fmla="*/ 2215 h 80274"/>
                      <a:gd name="connsiteX8" fmla="*/ 169214 w 173360"/>
                      <a:gd name="connsiteY8" fmla="*/ 61174 h 80274"/>
                      <a:gd name="connsiteX9" fmla="*/ 171119 w 173360"/>
                      <a:gd name="connsiteY9" fmla="*/ 76129 h 80274"/>
                      <a:gd name="connsiteX10" fmla="*/ 162642 w 173360"/>
                      <a:gd name="connsiteY10" fmla="*/ 80224 h 80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73360" h="80274">
                        <a:moveTo>
                          <a:pt x="162547" y="80224"/>
                        </a:moveTo>
                        <a:cubicBezTo>
                          <a:pt x="160261" y="80224"/>
                          <a:pt x="157975" y="79462"/>
                          <a:pt x="156070" y="78034"/>
                        </a:cubicBezTo>
                        <a:lnTo>
                          <a:pt x="86632" y="24122"/>
                        </a:lnTo>
                        <a:lnTo>
                          <a:pt x="17195" y="78034"/>
                        </a:lnTo>
                        <a:cubicBezTo>
                          <a:pt x="12528" y="81653"/>
                          <a:pt x="5860" y="80796"/>
                          <a:pt x="2241" y="76129"/>
                        </a:cubicBezTo>
                        <a:cubicBezTo>
                          <a:pt x="-1378" y="71461"/>
                          <a:pt x="-521" y="64794"/>
                          <a:pt x="4146" y="61174"/>
                        </a:cubicBezTo>
                        <a:lnTo>
                          <a:pt x="80155" y="2215"/>
                        </a:lnTo>
                        <a:cubicBezTo>
                          <a:pt x="83965" y="-738"/>
                          <a:pt x="89395" y="-738"/>
                          <a:pt x="93205" y="2215"/>
                        </a:cubicBezTo>
                        <a:lnTo>
                          <a:pt x="169214" y="61174"/>
                        </a:lnTo>
                        <a:cubicBezTo>
                          <a:pt x="173881" y="64794"/>
                          <a:pt x="174739" y="71461"/>
                          <a:pt x="171119" y="76129"/>
                        </a:cubicBezTo>
                        <a:cubicBezTo>
                          <a:pt x="169024" y="78796"/>
                          <a:pt x="165880" y="80224"/>
                          <a:pt x="162642" y="80224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  <p:sp>
                <p:nvSpPr>
                  <p:cNvPr id="105" name="Dowolny kształt: kształt 104">
                    <a:extLst>
                      <a:ext uri="{FF2B5EF4-FFF2-40B4-BE49-F238E27FC236}">
                        <a16:creationId xmlns:a16="http://schemas.microsoft.com/office/drawing/2014/main" id="{80F31F73-B359-E528-A17E-37A7BACB531C}"/>
                      </a:ext>
                    </a:extLst>
                  </p:cNvPr>
                  <p:cNvSpPr/>
                  <p:nvPr/>
                </p:nvSpPr>
                <p:spPr>
                  <a:xfrm>
                    <a:off x="9898749" y="6132568"/>
                    <a:ext cx="114781" cy="93776"/>
                  </a:xfrm>
                  <a:custGeom>
                    <a:avLst/>
                    <a:gdLst>
                      <a:gd name="connsiteX0" fmla="*/ 104063 w 114781"/>
                      <a:gd name="connsiteY0" fmla="*/ 93776 h 93776"/>
                      <a:gd name="connsiteX1" fmla="*/ 97586 w 114781"/>
                      <a:gd name="connsiteY1" fmla="*/ 91585 h 93776"/>
                      <a:gd name="connsiteX2" fmla="*/ 4146 w 114781"/>
                      <a:gd name="connsiteY2" fmla="*/ 19100 h 93776"/>
                      <a:gd name="connsiteX3" fmla="*/ 2241 w 114781"/>
                      <a:gd name="connsiteY3" fmla="*/ 4146 h 93776"/>
                      <a:gd name="connsiteX4" fmla="*/ 17195 w 114781"/>
                      <a:gd name="connsiteY4" fmla="*/ 2241 h 93776"/>
                      <a:gd name="connsiteX5" fmla="*/ 110635 w 114781"/>
                      <a:gd name="connsiteY5" fmla="*/ 74726 h 93776"/>
                      <a:gd name="connsiteX6" fmla="*/ 112540 w 114781"/>
                      <a:gd name="connsiteY6" fmla="*/ 89680 h 93776"/>
                      <a:gd name="connsiteX7" fmla="*/ 104063 w 114781"/>
                      <a:gd name="connsiteY7" fmla="*/ 93776 h 93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4781" h="93776">
                        <a:moveTo>
                          <a:pt x="104063" y="93776"/>
                        </a:moveTo>
                        <a:cubicBezTo>
                          <a:pt x="101777" y="93776"/>
                          <a:pt x="99491" y="93014"/>
                          <a:pt x="97586" y="91585"/>
                        </a:cubicBezTo>
                        <a:lnTo>
                          <a:pt x="4146" y="19100"/>
                        </a:lnTo>
                        <a:cubicBezTo>
                          <a:pt x="-521" y="15481"/>
                          <a:pt x="-1379" y="8813"/>
                          <a:pt x="2241" y="4146"/>
                        </a:cubicBezTo>
                        <a:cubicBezTo>
                          <a:pt x="5860" y="-521"/>
                          <a:pt x="12528" y="-1379"/>
                          <a:pt x="17195" y="2241"/>
                        </a:cubicBezTo>
                        <a:lnTo>
                          <a:pt x="110635" y="74726"/>
                        </a:lnTo>
                        <a:cubicBezTo>
                          <a:pt x="115303" y="78346"/>
                          <a:pt x="116160" y="85013"/>
                          <a:pt x="112540" y="89680"/>
                        </a:cubicBezTo>
                        <a:cubicBezTo>
                          <a:pt x="110445" y="92347"/>
                          <a:pt x="107302" y="93776"/>
                          <a:pt x="104063" y="93776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</p:grpSp>
            <p:sp>
              <p:nvSpPr>
                <p:cNvPr id="106" name="Dowolny kształt: kształt 105">
                  <a:extLst>
                    <a:ext uri="{FF2B5EF4-FFF2-40B4-BE49-F238E27FC236}">
                      <a16:creationId xmlns:a16="http://schemas.microsoft.com/office/drawing/2014/main" id="{33B04A1D-E92D-ADA8-E439-F25630468710}"/>
                    </a:ext>
                  </a:extLst>
                </p:cNvPr>
                <p:cNvSpPr/>
                <p:nvPr/>
              </p:nvSpPr>
              <p:spPr>
                <a:xfrm>
                  <a:off x="9481413" y="6031463"/>
                  <a:ext cx="436625" cy="221551"/>
                </a:xfrm>
                <a:custGeom>
                  <a:avLst/>
                  <a:gdLst>
                    <a:gd name="connsiteX0" fmla="*/ 425958 w 436625"/>
                    <a:gd name="connsiteY0" fmla="*/ 221552 h 221551"/>
                    <a:gd name="connsiteX1" fmla="*/ 415290 w 436625"/>
                    <a:gd name="connsiteY1" fmla="*/ 210884 h 221551"/>
                    <a:gd name="connsiteX2" fmla="*/ 415290 w 436625"/>
                    <a:gd name="connsiteY2" fmla="*/ 21336 h 221551"/>
                    <a:gd name="connsiteX3" fmla="*/ 21336 w 436625"/>
                    <a:gd name="connsiteY3" fmla="*/ 21336 h 221551"/>
                    <a:gd name="connsiteX4" fmla="*/ 21336 w 436625"/>
                    <a:gd name="connsiteY4" fmla="*/ 210884 h 221551"/>
                    <a:gd name="connsiteX5" fmla="*/ 10668 w 436625"/>
                    <a:gd name="connsiteY5" fmla="*/ 221552 h 221551"/>
                    <a:gd name="connsiteX6" fmla="*/ 0 w 436625"/>
                    <a:gd name="connsiteY6" fmla="*/ 210884 h 221551"/>
                    <a:gd name="connsiteX7" fmla="*/ 0 w 436625"/>
                    <a:gd name="connsiteY7" fmla="*/ 10668 h 221551"/>
                    <a:gd name="connsiteX8" fmla="*/ 10668 w 436625"/>
                    <a:gd name="connsiteY8" fmla="*/ 0 h 221551"/>
                    <a:gd name="connsiteX9" fmla="*/ 425958 w 436625"/>
                    <a:gd name="connsiteY9" fmla="*/ 0 h 221551"/>
                    <a:gd name="connsiteX10" fmla="*/ 436626 w 436625"/>
                    <a:gd name="connsiteY10" fmla="*/ 10668 h 221551"/>
                    <a:gd name="connsiteX11" fmla="*/ 436626 w 436625"/>
                    <a:gd name="connsiteY11" fmla="*/ 210884 h 221551"/>
                    <a:gd name="connsiteX12" fmla="*/ 425958 w 436625"/>
                    <a:gd name="connsiteY12" fmla="*/ 221552 h 22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36625" h="221551">
                      <a:moveTo>
                        <a:pt x="425958" y="221552"/>
                      </a:moveTo>
                      <a:cubicBezTo>
                        <a:pt x="420052" y="221552"/>
                        <a:pt x="415290" y="216789"/>
                        <a:pt x="415290" y="210884"/>
                      </a:cubicBezTo>
                      <a:lnTo>
                        <a:pt x="415290" y="21336"/>
                      </a:lnTo>
                      <a:lnTo>
                        <a:pt x="21336" y="21336"/>
                      </a:lnTo>
                      <a:lnTo>
                        <a:pt x="21336" y="210884"/>
                      </a:lnTo>
                      <a:cubicBezTo>
                        <a:pt x="21336" y="216789"/>
                        <a:pt x="16573" y="221552"/>
                        <a:pt x="10668" y="221552"/>
                      </a:cubicBezTo>
                      <a:cubicBezTo>
                        <a:pt x="4763" y="221552"/>
                        <a:pt x="0" y="216789"/>
                        <a:pt x="0" y="210884"/>
                      </a:cubicBezTo>
                      <a:lnTo>
                        <a:pt x="0" y="10668"/>
                      </a:lnTo>
                      <a:cubicBezTo>
                        <a:pt x="0" y="4763"/>
                        <a:pt x="4763" y="0"/>
                        <a:pt x="10668" y="0"/>
                      </a:cubicBezTo>
                      <a:lnTo>
                        <a:pt x="425958" y="0"/>
                      </a:lnTo>
                      <a:cubicBezTo>
                        <a:pt x="431863" y="0"/>
                        <a:pt x="436626" y="4763"/>
                        <a:pt x="436626" y="10668"/>
                      </a:cubicBezTo>
                      <a:lnTo>
                        <a:pt x="436626" y="210884"/>
                      </a:lnTo>
                      <a:cubicBezTo>
                        <a:pt x="436626" y="216789"/>
                        <a:pt x="431863" y="221552"/>
                        <a:pt x="425958" y="221552"/>
                      </a:cubicBezTo>
                      <a:close/>
                    </a:path>
                  </a:pathLst>
                </a:custGeom>
                <a:solidFill>
                  <a:srgbClr val="28A74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</p:grpSp>
        </p:grpSp>
      </p:grp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4A1FD3E5-F1B9-CBD2-4ADE-35057BFFDC63}"/>
              </a:ext>
            </a:extLst>
          </p:cNvPr>
          <p:cNvCxnSpPr>
            <a:cxnSpLocks/>
          </p:cNvCxnSpPr>
          <p:nvPr/>
        </p:nvCxnSpPr>
        <p:spPr>
          <a:xfrm>
            <a:off x="5057775" y="2969609"/>
            <a:ext cx="2319338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639A8C5-181F-1504-47D3-4B8C5DBAC741}"/>
              </a:ext>
            </a:extLst>
          </p:cNvPr>
          <p:cNvSpPr txBox="1"/>
          <p:nvPr/>
        </p:nvSpPr>
        <p:spPr>
          <a:xfrm>
            <a:off x="7499804" y="2758907"/>
            <a:ext cx="7434489" cy="153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pl-PL" sz="2000" b="1" dirty="0">
                <a:solidFill>
                  <a:schemeClr val="accent3"/>
                </a:solidFill>
              </a:rPr>
              <a:t>nakłonienie do podjęcia niekorzystnych</a:t>
            </a:r>
            <a:br>
              <a:rPr lang="pl-PL" sz="2000" b="1" dirty="0">
                <a:solidFill>
                  <a:schemeClr val="accent3"/>
                </a:solidFill>
              </a:rPr>
            </a:br>
            <a:r>
              <a:rPr lang="pl-PL" sz="2000" b="1" dirty="0">
                <a:solidFill>
                  <a:schemeClr val="accent3"/>
                </a:solidFill>
              </a:rPr>
              <a:t>dla nas działań </a:t>
            </a:r>
            <a:r>
              <a:rPr lang="pl-PL" sz="2000" dirty="0"/>
              <a:t>(np. kradzież pieniędzy z konta)</a:t>
            </a:r>
            <a:br>
              <a:rPr lang="pl-PL" sz="2000" dirty="0"/>
            </a:br>
            <a:r>
              <a:rPr lang="pl-PL" sz="2000" dirty="0"/>
              <a:t>poprzez </a:t>
            </a:r>
            <a:r>
              <a:rPr lang="pl-PL" sz="2000" b="1" dirty="0"/>
              <a:t>podszycie się</a:t>
            </a:r>
            <a:r>
              <a:rPr lang="pl-PL" sz="2000" dirty="0"/>
              <a:t> pod konkretną</a:t>
            </a:r>
            <a:br>
              <a:rPr lang="pl-PL" sz="2000" dirty="0"/>
            </a:br>
            <a:r>
              <a:rPr lang="pl-PL" sz="2000" dirty="0"/>
              <a:t>osobę lub instytucję.</a:t>
            </a:r>
          </a:p>
        </p:txBody>
      </p:sp>
    </p:spTree>
    <p:extLst>
      <p:ext uri="{BB962C8B-B14F-4D97-AF65-F5344CB8AC3E}">
        <p14:creationId xmlns:p14="http://schemas.microsoft.com/office/powerpoint/2010/main" val="3537529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Dowolny kształt: kształt 40">
            <a:extLst>
              <a:ext uri="{FF2B5EF4-FFF2-40B4-BE49-F238E27FC236}">
                <a16:creationId xmlns:a16="http://schemas.microsoft.com/office/drawing/2014/main" id="{8AC0B1F5-1875-C059-F5E4-B7B65137390F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91919BDB-1EE2-1FF5-4FCF-365388D175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2800" dirty="0"/>
              <a:t>Kim Jesteśmy?</a:t>
            </a: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4EA1685-021E-5149-9B00-18C65E2FFC58}"/>
              </a:ext>
            </a:extLst>
          </p:cNvPr>
          <p:cNvSpPr txBox="1"/>
          <p:nvPr/>
        </p:nvSpPr>
        <p:spPr>
          <a:xfrm>
            <a:off x="6244046" y="2522538"/>
            <a:ext cx="7434489" cy="3165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l-PL" sz="2000" dirty="0"/>
              <a:t>Dla ochrony użytkowników </a:t>
            </a:r>
            <a:r>
              <a:rPr lang="pl-PL" sz="2000" dirty="0" err="1"/>
              <a:t>internetu</a:t>
            </a:r>
            <a:r>
              <a:rPr lang="pl-PL" sz="2000" dirty="0"/>
              <a:t> powołane zostały zgodnie z Ustawą z dnia 5 lipca 2018 r. o krajowym systemie </a:t>
            </a:r>
            <a:r>
              <a:rPr lang="pl-PL" sz="2000" dirty="0" err="1"/>
              <a:t>cyberbezpieczeństwa</a:t>
            </a:r>
            <a:r>
              <a:rPr lang="pl-PL" sz="2000" dirty="0"/>
              <a:t> trzy zespoły CSIRT</a:t>
            </a:r>
            <a:br>
              <a:rPr lang="pl-PL" sz="2000" b="0" dirty="0">
                <a:effectLst/>
              </a:rPr>
            </a:br>
            <a:r>
              <a:rPr lang="pl-PL" sz="2000" dirty="0"/>
              <a:t>(ang. </a:t>
            </a:r>
            <a:r>
              <a:rPr lang="pl-PL" sz="2000" dirty="0" err="1"/>
              <a:t>computer</a:t>
            </a:r>
            <a:r>
              <a:rPr lang="pl-PL" sz="2000" dirty="0"/>
              <a:t> </a:t>
            </a:r>
            <a:r>
              <a:rPr lang="pl-PL" sz="2000" dirty="0" err="1"/>
              <a:t>security</a:t>
            </a:r>
            <a:r>
              <a:rPr lang="pl-PL" sz="2000" dirty="0"/>
              <a:t> </a:t>
            </a:r>
            <a:r>
              <a:rPr lang="pl-PL" sz="2000" dirty="0" err="1"/>
              <a:t>incident</a:t>
            </a:r>
            <a:r>
              <a:rPr lang="pl-PL" sz="2000" dirty="0"/>
              <a:t> </a:t>
            </a:r>
            <a:r>
              <a:rPr lang="pl-PL" sz="2000" dirty="0" err="1"/>
              <a:t>response</a:t>
            </a:r>
            <a:r>
              <a:rPr lang="pl-PL" sz="2000" dirty="0"/>
              <a:t> team)</a:t>
            </a:r>
            <a:br>
              <a:rPr lang="pl-PL" sz="2000" dirty="0"/>
            </a:br>
            <a:r>
              <a:rPr lang="pl-PL" sz="2000" dirty="0"/>
              <a:t>poziomu krajowego.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l-PL" sz="2000" dirty="0"/>
              <a:t>Dla zwykłego użytkownika najważniejszy jest</a:t>
            </a:r>
            <a:br>
              <a:rPr lang="pl-PL" sz="2000" dirty="0"/>
            </a:br>
            <a:r>
              <a:rPr lang="pl-PL" sz="2000" b="1" dirty="0"/>
              <a:t>zespół CERT Polska</a:t>
            </a:r>
            <a:r>
              <a:rPr lang="pl-PL" sz="2000" dirty="0"/>
              <a:t>, który pełni rolę CSIRT NASK.</a:t>
            </a:r>
            <a:br>
              <a:rPr lang="pl-PL" sz="2000" b="0" dirty="0">
                <a:effectLst/>
              </a:rPr>
            </a:br>
            <a:endParaRPr lang="pl-PL" sz="2000" dirty="0"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E6ADDF23-7EB1-2D48-F3AE-5A12E0AE5F63}"/>
              </a:ext>
            </a:extLst>
          </p:cNvPr>
          <p:cNvSpPr/>
          <p:nvPr/>
        </p:nvSpPr>
        <p:spPr>
          <a:xfrm>
            <a:off x="-5588000" y="0"/>
            <a:ext cx="5060161" cy="8534400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 </a:t>
            </a:r>
          </a:p>
        </p:txBody>
      </p:sp>
      <p:grpSp>
        <p:nvGrpSpPr>
          <p:cNvPr id="27" name="Grupa 26">
            <a:extLst>
              <a:ext uri="{FF2B5EF4-FFF2-40B4-BE49-F238E27FC236}">
                <a16:creationId xmlns:a16="http://schemas.microsoft.com/office/drawing/2014/main" id="{A7D54D69-B74B-956E-9F84-7883F11A500A}"/>
              </a:ext>
            </a:extLst>
          </p:cNvPr>
          <p:cNvGrpSpPr/>
          <p:nvPr/>
        </p:nvGrpSpPr>
        <p:grpSpPr>
          <a:xfrm>
            <a:off x="-5588000" y="877385"/>
            <a:ext cx="5056182" cy="7465428"/>
            <a:chOff x="10113963" y="877385"/>
            <a:chExt cx="5056182" cy="7465428"/>
          </a:xfrm>
        </p:grpSpPr>
        <p:cxnSp>
          <p:nvCxnSpPr>
            <p:cNvPr id="28" name="Łącznik prosty 27">
              <a:extLst>
                <a:ext uri="{FF2B5EF4-FFF2-40B4-BE49-F238E27FC236}">
                  <a16:creationId xmlns:a16="http://schemas.microsoft.com/office/drawing/2014/main" id="{B786DEDD-0F5B-0E9E-4FD3-E7BE23E5103A}"/>
                </a:ext>
              </a:extLst>
            </p:cNvPr>
            <p:cNvCxnSpPr>
              <a:cxnSpLocks/>
            </p:cNvCxnSpPr>
            <p:nvPr/>
          </p:nvCxnSpPr>
          <p:spPr>
            <a:xfrm>
              <a:off x="10113963" y="1395413"/>
              <a:ext cx="213836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ytuł 2">
              <a:extLst>
                <a:ext uri="{FF2B5EF4-FFF2-40B4-BE49-F238E27FC236}">
                  <a16:creationId xmlns:a16="http://schemas.microsoft.com/office/drawing/2014/main" id="{9DCF77BB-55BC-483B-D05A-95742997BE80}"/>
                </a:ext>
              </a:extLst>
            </p:cNvPr>
            <p:cNvSpPr txBox="1">
              <a:spLocks/>
            </p:cNvSpPr>
            <p:nvPr/>
          </p:nvSpPr>
          <p:spPr>
            <a:xfrm>
              <a:off x="10461850" y="877385"/>
              <a:ext cx="4708295" cy="76924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accent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l-PL" sz="2400" dirty="0">
                  <a:solidFill>
                    <a:schemeClr val="bg1"/>
                  </a:solidFill>
                </a:rPr>
                <a:t>CSIRT MON</a:t>
              </a:r>
            </a:p>
          </p:txBody>
        </p:sp>
        <p:sp>
          <p:nvSpPr>
            <p:cNvPr id="30" name="Tytuł 2">
              <a:extLst>
                <a:ext uri="{FF2B5EF4-FFF2-40B4-BE49-F238E27FC236}">
                  <a16:creationId xmlns:a16="http://schemas.microsoft.com/office/drawing/2014/main" id="{DDF675BE-6FE5-74A4-61D7-897833EF87FC}"/>
                </a:ext>
              </a:extLst>
            </p:cNvPr>
            <p:cNvSpPr txBox="1">
              <a:spLocks/>
            </p:cNvSpPr>
            <p:nvPr/>
          </p:nvSpPr>
          <p:spPr>
            <a:xfrm>
              <a:off x="10387801" y="1805947"/>
              <a:ext cx="4303487" cy="653686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accent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podmioty podległe lub nadzorowane</a:t>
              </a:r>
              <a:b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przez MON, w tym podmioty których systemy teleinformatyczne lub sieci teleinformatyczne wchodzą w skład infrastruktury krytycznej</a:t>
              </a:r>
            </a:p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przedsiębiorcy o szczególnym znaczeniu gospodarczo-obronnym, których organem nadzorującym jest Minister Obrony Narodowej</a:t>
              </a:r>
            </a:p>
          </p:txBody>
        </p:sp>
      </p:grpSp>
      <p:sp>
        <p:nvSpPr>
          <p:cNvPr id="31" name="Prostokąt 30">
            <a:extLst>
              <a:ext uri="{FF2B5EF4-FFF2-40B4-BE49-F238E27FC236}">
                <a16:creationId xmlns:a16="http://schemas.microsoft.com/office/drawing/2014/main" id="{0322CC0A-F884-5D1E-FF36-AB0561948567}"/>
              </a:ext>
            </a:extLst>
          </p:cNvPr>
          <p:cNvSpPr/>
          <p:nvPr/>
        </p:nvSpPr>
        <p:spPr>
          <a:xfrm>
            <a:off x="-5588000" y="0"/>
            <a:ext cx="5057775" cy="8534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FF49B8E1-7D44-9A2B-2260-533141ED45D5}"/>
              </a:ext>
            </a:extLst>
          </p:cNvPr>
          <p:cNvGrpSpPr/>
          <p:nvPr/>
        </p:nvGrpSpPr>
        <p:grpSpPr>
          <a:xfrm>
            <a:off x="-5588000" y="911863"/>
            <a:ext cx="5056979" cy="7430950"/>
            <a:chOff x="5057775" y="911863"/>
            <a:chExt cx="5056979" cy="7430950"/>
          </a:xfrm>
        </p:grpSpPr>
        <p:sp>
          <p:nvSpPr>
            <p:cNvPr id="33" name="Tytuł 2">
              <a:extLst>
                <a:ext uri="{FF2B5EF4-FFF2-40B4-BE49-F238E27FC236}">
                  <a16:creationId xmlns:a16="http://schemas.microsoft.com/office/drawing/2014/main" id="{E11C7341-7D74-B580-B1C4-F6346B778E1C}"/>
                </a:ext>
              </a:extLst>
            </p:cNvPr>
            <p:cNvSpPr txBox="1">
              <a:spLocks/>
            </p:cNvSpPr>
            <p:nvPr/>
          </p:nvSpPr>
          <p:spPr>
            <a:xfrm>
              <a:off x="5463377" y="911863"/>
              <a:ext cx="4651377" cy="76924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accent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l-PL" sz="2400" dirty="0">
                  <a:solidFill>
                    <a:schemeClr val="bg1"/>
                  </a:solidFill>
                </a:rPr>
                <a:t>CSIRT GOV</a:t>
              </a:r>
            </a:p>
          </p:txBody>
        </p:sp>
        <p:sp>
          <p:nvSpPr>
            <p:cNvPr id="34" name="Tytuł 2">
              <a:extLst>
                <a:ext uri="{FF2B5EF4-FFF2-40B4-BE49-F238E27FC236}">
                  <a16:creationId xmlns:a16="http://schemas.microsoft.com/office/drawing/2014/main" id="{A6F82F6E-6829-D595-CEF3-B2E2564419A2}"/>
                </a:ext>
              </a:extLst>
            </p:cNvPr>
            <p:cNvSpPr txBox="1">
              <a:spLocks/>
            </p:cNvSpPr>
            <p:nvPr/>
          </p:nvSpPr>
          <p:spPr>
            <a:xfrm>
              <a:off x="5333999" y="1805947"/>
              <a:ext cx="4303487" cy="653686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accent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organy władzy publicznej w tym organy administracji rządowej, organy kontroli państwowej i ochrony prawa oraz sądy</a:t>
              </a:r>
              <a:b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i trybunały (poza samorządowymi)</a:t>
              </a:r>
            </a:p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jednostki podległe Prezesowi Rady</a:t>
              </a:r>
              <a:b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Ministrów lub przez niego nadzorowane</a:t>
              </a:r>
            </a:p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ZUS, KRUS, NFZ, NBP, BGK</a:t>
              </a:r>
            </a:p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infrastruktura krytyczna</a:t>
              </a:r>
            </a:p>
          </p:txBody>
        </p:sp>
        <p:cxnSp>
          <p:nvCxnSpPr>
            <p:cNvPr id="35" name="Łącznik prosty 34">
              <a:extLst>
                <a:ext uri="{FF2B5EF4-FFF2-40B4-BE49-F238E27FC236}">
                  <a16:creationId xmlns:a16="http://schemas.microsoft.com/office/drawing/2014/main" id="{8D1CB020-B321-2B91-3D0D-A8A729D81821}"/>
                </a:ext>
              </a:extLst>
            </p:cNvPr>
            <p:cNvCxnSpPr>
              <a:cxnSpLocks/>
            </p:cNvCxnSpPr>
            <p:nvPr/>
          </p:nvCxnSpPr>
          <p:spPr>
            <a:xfrm>
              <a:off x="5057775" y="1395413"/>
              <a:ext cx="213836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Prostokąt 35">
            <a:extLst>
              <a:ext uri="{FF2B5EF4-FFF2-40B4-BE49-F238E27FC236}">
                <a16:creationId xmlns:a16="http://schemas.microsoft.com/office/drawing/2014/main" id="{6F877984-219E-AEEF-B4D6-6DAA756E4051}"/>
              </a:ext>
            </a:extLst>
          </p:cNvPr>
          <p:cNvSpPr/>
          <p:nvPr/>
        </p:nvSpPr>
        <p:spPr>
          <a:xfrm>
            <a:off x="-5588000" y="0"/>
            <a:ext cx="5057775" cy="853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37" name="Grupa 36">
            <a:extLst>
              <a:ext uri="{FF2B5EF4-FFF2-40B4-BE49-F238E27FC236}">
                <a16:creationId xmlns:a16="http://schemas.microsoft.com/office/drawing/2014/main" id="{AFEB8BB8-40C9-65B0-16DF-2F930B9E7615}"/>
              </a:ext>
            </a:extLst>
          </p:cNvPr>
          <p:cNvGrpSpPr/>
          <p:nvPr/>
        </p:nvGrpSpPr>
        <p:grpSpPr>
          <a:xfrm>
            <a:off x="-5588000" y="946341"/>
            <a:ext cx="5058569" cy="7396472"/>
            <a:chOff x="0" y="946341"/>
            <a:chExt cx="5058569" cy="7396472"/>
          </a:xfrm>
        </p:grpSpPr>
        <p:sp>
          <p:nvSpPr>
            <p:cNvPr id="38" name="Tytuł 2">
              <a:extLst>
                <a:ext uri="{FF2B5EF4-FFF2-40B4-BE49-F238E27FC236}">
                  <a16:creationId xmlns:a16="http://schemas.microsoft.com/office/drawing/2014/main" id="{C4F5E684-D253-153E-8605-55A25E6618A4}"/>
                </a:ext>
              </a:extLst>
            </p:cNvPr>
            <p:cNvSpPr txBox="1">
              <a:spLocks/>
            </p:cNvSpPr>
            <p:nvPr/>
          </p:nvSpPr>
          <p:spPr>
            <a:xfrm>
              <a:off x="407193" y="946341"/>
              <a:ext cx="4651376" cy="76924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accent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l-PL" sz="2400" dirty="0">
                  <a:solidFill>
                    <a:schemeClr val="bg1"/>
                  </a:solidFill>
                </a:rPr>
                <a:t>CSIRT NASK</a:t>
              </a:r>
            </a:p>
          </p:txBody>
        </p:sp>
        <p:sp>
          <p:nvSpPr>
            <p:cNvPr id="39" name="Tytuł 2">
              <a:extLst>
                <a:ext uri="{FF2B5EF4-FFF2-40B4-BE49-F238E27FC236}">
                  <a16:creationId xmlns:a16="http://schemas.microsoft.com/office/drawing/2014/main" id="{62CC9335-289D-68BA-6FAE-68AE87DF57BC}"/>
                </a:ext>
              </a:extLst>
            </p:cNvPr>
            <p:cNvSpPr txBox="1">
              <a:spLocks/>
            </p:cNvSpPr>
            <p:nvPr/>
          </p:nvSpPr>
          <p:spPr>
            <a:xfrm>
              <a:off x="406399" y="1805947"/>
              <a:ext cx="4303487" cy="653686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accent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jednostki samorządu terytorialnego, jednostki budżetowe, samorządowe zakłady budżetowe</a:t>
              </a:r>
            </a:p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jednostki podległe organom administracji rządowej (poza tymi podległymi</a:t>
              </a:r>
              <a:b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Prezesowi Rady Ministrów)</a:t>
              </a:r>
            </a:p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agencje wykonawcze,</a:t>
              </a:r>
              <a:b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instytucje gospodarki budżetowej</a:t>
              </a:r>
            </a:p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uczelnie publiczne i PAN</a:t>
              </a:r>
            </a:p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Urząd Dozoru Technicznego,</a:t>
              </a:r>
              <a:b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Polska Agencja Żeglugi Powietrznej,</a:t>
              </a:r>
              <a:b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Polskie Centrum Akredytacji</a:t>
              </a:r>
            </a:p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Narodowy Fundusz Ochrony Środowiska</a:t>
              </a:r>
              <a:b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i Gospodarki Wodnej oraz wojewódzkie fundusze ochrony środowiska</a:t>
              </a:r>
              <a:b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i gospodarki wodnej</a:t>
              </a:r>
            </a:p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spółki prawa handlowego wykonujące zadania o charakterze użyteczności publicznej</a:t>
              </a:r>
              <a:endParaRPr lang="pl-PL" sz="1400" dirty="0">
                <a:solidFill>
                  <a:schemeClr val="bg1"/>
                </a:solidFill>
                <a:latin typeface="+mn-lt"/>
              </a:endParaRPr>
            </a:p>
          </p:txBody>
        </p:sp>
        <p:cxnSp>
          <p:nvCxnSpPr>
            <p:cNvPr id="40" name="Łącznik prosty 39">
              <a:extLst>
                <a:ext uri="{FF2B5EF4-FFF2-40B4-BE49-F238E27FC236}">
                  <a16:creationId xmlns:a16="http://schemas.microsoft.com/office/drawing/2014/main" id="{9284FA86-327E-156C-A994-66801471D59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395413"/>
              <a:ext cx="213836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Grafika 41">
            <a:extLst>
              <a:ext uri="{FF2B5EF4-FFF2-40B4-BE49-F238E27FC236}">
                <a16:creationId xmlns:a16="http://schemas.microsoft.com/office/drawing/2014/main" id="{12828A67-B297-84BA-91B9-F96D6C631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43" name="Dowolny kształt: kształt 42">
            <a:extLst>
              <a:ext uri="{FF2B5EF4-FFF2-40B4-BE49-F238E27FC236}">
                <a16:creationId xmlns:a16="http://schemas.microsoft.com/office/drawing/2014/main" id="{AC837740-EF62-64A8-D9E5-AE42085B9033}"/>
              </a:ext>
            </a:extLst>
          </p:cNvPr>
          <p:cNvSpPr/>
          <p:nvPr/>
        </p:nvSpPr>
        <p:spPr>
          <a:xfrm>
            <a:off x="15449550" y="0"/>
            <a:ext cx="15171738" cy="8534400"/>
          </a:xfrm>
          <a:custGeom>
            <a:avLst/>
            <a:gdLst>
              <a:gd name="connsiteX0" fmla="*/ 10651256 w 15171738"/>
              <a:gd name="connsiteY0" fmla="*/ 0 h 8534400"/>
              <a:gd name="connsiteX1" fmla="*/ 15171738 w 15171738"/>
              <a:gd name="connsiteY1" fmla="*/ 0 h 8534400"/>
              <a:gd name="connsiteX2" fmla="*/ 15171738 w 15171738"/>
              <a:gd name="connsiteY2" fmla="*/ 8534400 h 8534400"/>
              <a:gd name="connsiteX3" fmla="*/ 11320353 w 15171738"/>
              <a:gd name="connsiteY3" fmla="*/ 8534400 h 8534400"/>
              <a:gd name="connsiteX4" fmla="*/ 13776770 w 15171738"/>
              <a:gd name="connsiteY4" fmla="*/ 6077982 h 8534400"/>
              <a:gd name="connsiteX5" fmla="*/ 14116845 w 15171738"/>
              <a:gd name="connsiteY5" fmla="*/ 5258711 h 8534400"/>
              <a:gd name="connsiteX6" fmla="*/ 14116845 w 15171738"/>
              <a:gd name="connsiteY6" fmla="*/ 3944787 h 8534400"/>
              <a:gd name="connsiteX7" fmla="*/ 13776770 w 15171738"/>
              <a:gd name="connsiteY7" fmla="*/ 3125516 h 8534400"/>
              <a:gd name="connsiteX8" fmla="*/ 0 w 15171738"/>
              <a:gd name="connsiteY8" fmla="*/ 0 h 8534400"/>
              <a:gd name="connsiteX9" fmla="*/ 6114354 w 15171738"/>
              <a:gd name="connsiteY9" fmla="*/ 0 h 8534400"/>
              <a:gd name="connsiteX10" fmla="*/ 10383756 w 15171738"/>
              <a:gd name="connsiteY10" fmla="*/ 4269403 h 8534400"/>
              <a:gd name="connsiteX11" fmla="*/ 10383756 w 15171738"/>
              <a:gd name="connsiteY11" fmla="*/ 4941823 h 8534400"/>
              <a:gd name="connsiteX12" fmla="*/ 6791180 w 15171738"/>
              <a:gd name="connsiteY12" fmla="*/ 8534400 h 8534400"/>
              <a:gd name="connsiteX13" fmla="*/ 0 w 15171738"/>
              <a:gd name="connsiteY13" fmla="*/ 8534400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171738" h="8534400">
                <a:moveTo>
                  <a:pt x="10651256" y="0"/>
                </a:moveTo>
                <a:lnTo>
                  <a:pt x="15171738" y="0"/>
                </a:lnTo>
                <a:lnTo>
                  <a:pt x="15171738" y="8534400"/>
                </a:lnTo>
                <a:lnTo>
                  <a:pt x="11320353" y="8534400"/>
                </a:lnTo>
                <a:lnTo>
                  <a:pt x="13776770" y="6077982"/>
                </a:lnTo>
                <a:cubicBezTo>
                  <a:pt x="13962267" y="5892487"/>
                  <a:pt x="14116845" y="5521495"/>
                  <a:pt x="14116845" y="5258711"/>
                </a:cubicBezTo>
                <a:lnTo>
                  <a:pt x="14116845" y="3944787"/>
                </a:lnTo>
                <a:cubicBezTo>
                  <a:pt x="14116845" y="3682003"/>
                  <a:pt x="13962267" y="3311012"/>
                  <a:pt x="13776770" y="3125516"/>
                </a:cubicBezTo>
                <a:close/>
                <a:moveTo>
                  <a:pt x="0" y="0"/>
                </a:moveTo>
                <a:lnTo>
                  <a:pt x="6114354" y="0"/>
                </a:lnTo>
                <a:lnTo>
                  <a:pt x="10383756" y="4269403"/>
                </a:lnTo>
                <a:cubicBezTo>
                  <a:pt x="10569251" y="4454899"/>
                  <a:pt x="10569251" y="4756328"/>
                  <a:pt x="10383756" y="4941823"/>
                </a:cubicBezTo>
                <a:lnTo>
                  <a:pt x="6791180" y="8534400"/>
                </a:lnTo>
                <a:lnTo>
                  <a:pt x="0" y="85344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10884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upa 75">
            <a:extLst>
              <a:ext uri="{FF2B5EF4-FFF2-40B4-BE49-F238E27FC236}">
                <a16:creationId xmlns:a16="http://schemas.microsoft.com/office/drawing/2014/main" id="{CE6E529A-5F04-F5B6-C1B0-17E3469FAFBA}"/>
              </a:ext>
            </a:extLst>
          </p:cNvPr>
          <p:cNvGrpSpPr/>
          <p:nvPr/>
        </p:nvGrpSpPr>
        <p:grpSpPr>
          <a:xfrm>
            <a:off x="6203101" y="1698980"/>
            <a:ext cx="7824565" cy="5458637"/>
            <a:chOff x="6203101" y="1698980"/>
            <a:chExt cx="7824565" cy="5458637"/>
          </a:xfrm>
        </p:grpSpPr>
        <p:pic>
          <p:nvPicPr>
            <p:cNvPr id="74" name="Obraz 73">
              <a:extLst>
                <a:ext uri="{FF2B5EF4-FFF2-40B4-BE49-F238E27FC236}">
                  <a16:creationId xmlns:a16="http://schemas.microsoft.com/office/drawing/2014/main" id="{0941F274-D9CD-FCD3-5F36-2C0353060EDB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rcRect r="2436" b="4008"/>
            <a:stretch>
              <a:fillRect/>
            </a:stretch>
          </p:blipFill>
          <p:spPr>
            <a:xfrm>
              <a:off x="6203101" y="2356467"/>
              <a:ext cx="7824460" cy="4801150"/>
            </a:xfrm>
            <a:custGeom>
              <a:avLst/>
              <a:gdLst>
                <a:gd name="connsiteX0" fmla="*/ 0 w 7824460"/>
                <a:gd name="connsiteY0" fmla="*/ 0 h 4801150"/>
                <a:gd name="connsiteX1" fmla="*/ 7824460 w 7824460"/>
                <a:gd name="connsiteY1" fmla="*/ 0 h 4801150"/>
                <a:gd name="connsiteX2" fmla="*/ 7824460 w 7824460"/>
                <a:gd name="connsiteY2" fmla="*/ 4473615 h 4801150"/>
                <a:gd name="connsiteX3" fmla="*/ 7496925 w 7824460"/>
                <a:gd name="connsiteY3" fmla="*/ 4801150 h 4801150"/>
                <a:gd name="connsiteX4" fmla="*/ 327535 w 7824460"/>
                <a:gd name="connsiteY4" fmla="*/ 4801150 h 4801150"/>
                <a:gd name="connsiteX5" fmla="*/ 0 w 7824460"/>
                <a:gd name="connsiteY5" fmla="*/ 4473615 h 480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4460" h="4801150">
                  <a:moveTo>
                    <a:pt x="0" y="0"/>
                  </a:moveTo>
                  <a:lnTo>
                    <a:pt x="7824460" y="0"/>
                  </a:lnTo>
                  <a:lnTo>
                    <a:pt x="7824460" y="4473615"/>
                  </a:lnTo>
                  <a:cubicBezTo>
                    <a:pt x="7824460" y="4654508"/>
                    <a:pt x="7677818" y="4801150"/>
                    <a:pt x="7496925" y="4801150"/>
                  </a:cubicBezTo>
                  <a:lnTo>
                    <a:pt x="327535" y="4801150"/>
                  </a:lnTo>
                  <a:cubicBezTo>
                    <a:pt x="146642" y="4801150"/>
                    <a:pt x="0" y="4654508"/>
                    <a:pt x="0" y="4473615"/>
                  </a:cubicBez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71" name="Dowolny kształt: kształt 70">
              <a:extLst>
                <a:ext uri="{FF2B5EF4-FFF2-40B4-BE49-F238E27FC236}">
                  <a16:creationId xmlns:a16="http://schemas.microsoft.com/office/drawing/2014/main" id="{0D16CDA8-2094-21F2-36AD-58D05E729347}"/>
                </a:ext>
              </a:extLst>
            </p:cNvPr>
            <p:cNvSpPr/>
            <p:nvPr/>
          </p:nvSpPr>
          <p:spPr>
            <a:xfrm>
              <a:off x="6203101" y="1698980"/>
              <a:ext cx="7824565" cy="657488"/>
            </a:xfrm>
            <a:custGeom>
              <a:avLst/>
              <a:gdLst>
                <a:gd name="connsiteX0" fmla="*/ 7824566 w 7824565"/>
                <a:gd name="connsiteY0" fmla="*/ 327535 h 657488"/>
                <a:gd name="connsiteX1" fmla="*/ 7824566 w 7824565"/>
                <a:gd name="connsiteY1" fmla="*/ 657489 h 657488"/>
                <a:gd name="connsiteX2" fmla="*/ 0 w 7824565"/>
                <a:gd name="connsiteY2" fmla="*/ 657489 h 657488"/>
                <a:gd name="connsiteX3" fmla="*/ 0 w 7824565"/>
                <a:gd name="connsiteY3" fmla="*/ 327535 h 657488"/>
                <a:gd name="connsiteX4" fmla="*/ 327535 w 7824565"/>
                <a:gd name="connsiteY4" fmla="*/ 0 h 657488"/>
                <a:gd name="connsiteX5" fmla="*/ 7496925 w 7824565"/>
                <a:gd name="connsiteY5" fmla="*/ 0 h 657488"/>
                <a:gd name="connsiteX6" fmla="*/ 7824566 w 7824565"/>
                <a:gd name="connsiteY6" fmla="*/ 327535 h 65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24565" h="657488">
                  <a:moveTo>
                    <a:pt x="7824566" y="327535"/>
                  </a:moveTo>
                  <a:lnTo>
                    <a:pt x="7824566" y="657489"/>
                  </a:lnTo>
                  <a:lnTo>
                    <a:pt x="0" y="657489"/>
                  </a:lnTo>
                  <a:lnTo>
                    <a:pt x="0" y="327535"/>
                  </a:lnTo>
                  <a:cubicBezTo>
                    <a:pt x="0" y="146681"/>
                    <a:pt x="146681" y="0"/>
                    <a:pt x="327535" y="0"/>
                  </a:cubicBezTo>
                  <a:lnTo>
                    <a:pt x="7496925" y="0"/>
                  </a:lnTo>
                  <a:cubicBezTo>
                    <a:pt x="7677884" y="0"/>
                    <a:pt x="7824566" y="146681"/>
                    <a:pt x="7824566" y="327535"/>
                  </a:cubicBezTo>
                  <a:close/>
                </a:path>
              </a:pathLst>
            </a:custGeom>
            <a:solidFill>
              <a:schemeClr val="bg2"/>
            </a:solidFill>
            <a:ln w="25400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 dirty="0"/>
            </a:p>
          </p:txBody>
        </p:sp>
        <p:pic>
          <p:nvPicPr>
            <p:cNvPr id="73" name="Grafika 72">
              <a:extLst>
                <a:ext uri="{FF2B5EF4-FFF2-40B4-BE49-F238E27FC236}">
                  <a16:creationId xmlns:a16="http://schemas.microsoft.com/office/drawing/2014/main" id="{F7383B36-B7FF-1CDE-D14D-D2CEF5220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11131" y="1958149"/>
              <a:ext cx="912019" cy="183937"/>
            </a:xfrm>
            <a:prstGeom prst="rect">
              <a:avLst/>
            </a:prstGeom>
          </p:spPr>
        </p:pic>
        <p:sp>
          <p:nvSpPr>
            <p:cNvPr id="75" name="Dowolny kształt: kształt 74">
              <a:extLst>
                <a:ext uri="{FF2B5EF4-FFF2-40B4-BE49-F238E27FC236}">
                  <a16:creationId xmlns:a16="http://schemas.microsoft.com/office/drawing/2014/main" id="{6E679E12-7120-52F8-93E5-74759A1DF5E2}"/>
                </a:ext>
              </a:extLst>
            </p:cNvPr>
            <p:cNvSpPr/>
            <p:nvPr/>
          </p:nvSpPr>
          <p:spPr>
            <a:xfrm>
              <a:off x="6203101" y="1698980"/>
              <a:ext cx="7824459" cy="5458636"/>
            </a:xfrm>
            <a:custGeom>
              <a:avLst/>
              <a:gdLst>
                <a:gd name="connsiteX0" fmla="*/ 7496925 w 7824459"/>
                <a:gd name="connsiteY0" fmla="*/ 0 h 5458636"/>
                <a:gd name="connsiteX1" fmla="*/ 7824460 w 7824459"/>
                <a:gd name="connsiteY1" fmla="*/ 327535 h 5458636"/>
                <a:gd name="connsiteX2" fmla="*/ 7824460 w 7824459"/>
                <a:gd name="connsiteY2" fmla="*/ 5131102 h 5458636"/>
                <a:gd name="connsiteX3" fmla="*/ 7496925 w 7824459"/>
                <a:gd name="connsiteY3" fmla="*/ 5458637 h 5458636"/>
                <a:gd name="connsiteX4" fmla="*/ 327535 w 7824459"/>
                <a:gd name="connsiteY4" fmla="*/ 5458637 h 5458636"/>
                <a:gd name="connsiteX5" fmla="*/ 0 w 7824459"/>
                <a:gd name="connsiteY5" fmla="*/ 5131102 h 5458636"/>
                <a:gd name="connsiteX6" fmla="*/ 0 w 7824459"/>
                <a:gd name="connsiteY6" fmla="*/ 327535 h 5458636"/>
                <a:gd name="connsiteX7" fmla="*/ 327535 w 7824459"/>
                <a:gd name="connsiteY7" fmla="*/ 0 h 545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24459" h="5458636">
                  <a:moveTo>
                    <a:pt x="7496925" y="0"/>
                  </a:moveTo>
                  <a:cubicBezTo>
                    <a:pt x="7677818" y="0"/>
                    <a:pt x="7824460" y="146642"/>
                    <a:pt x="7824460" y="327535"/>
                  </a:cubicBezTo>
                  <a:lnTo>
                    <a:pt x="7824460" y="5131102"/>
                  </a:lnTo>
                  <a:cubicBezTo>
                    <a:pt x="7824460" y="5311995"/>
                    <a:pt x="7677818" y="5458637"/>
                    <a:pt x="7496925" y="5458637"/>
                  </a:cubicBezTo>
                  <a:lnTo>
                    <a:pt x="327535" y="5458637"/>
                  </a:lnTo>
                  <a:cubicBezTo>
                    <a:pt x="146642" y="5458637"/>
                    <a:pt x="0" y="5311995"/>
                    <a:pt x="0" y="5131102"/>
                  </a:cubicBezTo>
                  <a:lnTo>
                    <a:pt x="0" y="327535"/>
                  </a:lnTo>
                  <a:cubicBezTo>
                    <a:pt x="0" y="146643"/>
                    <a:pt x="146642" y="0"/>
                    <a:pt x="327535" y="0"/>
                  </a:cubicBezTo>
                  <a:close/>
                </a:path>
              </a:pathLst>
            </a:custGeom>
            <a:noFill/>
            <a:ln w="25400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29" name="Dowolny kształt: kształt 28">
            <a:extLst>
              <a:ext uri="{FF2B5EF4-FFF2-40B4-BE49-F238E27FC236}">
                <a16:creationId xmlns:a16="http://schemas.microsoft.com/office/drawing/2014/main" id="{F012E060-C765-FD38-AE2F-67127EEACB55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sp>
        <p:nvSpPr>
          <p:cNvPr id="32" name="Tytuł 2">
            <a:extLst>
              <a:ext uri="{FF2B5EF4-FFF2-40B4-BE49-F238E27FC236}">
                <a16:creationId xmlns:a16="http://schemas.microsoft.com/office/drawing/2014/main" id="{6189B7CD-6A56-A477-BA2D-195017965D67}"/>
              </a:ext>
            </a:extLst>
          </p:cNvPr>
          <p:cNvSpPr txBox="1">
            <a:spLocks/>
          </p:cNvSpPr>
          <p:nvPr/>
        </p:nvSpPr>
        <p:spPr>
          <a:xfrm>
            <a:off x="827999" y="83955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 err="1">
                <a:solidFill>
                  <a:schemeClr val="bg2"/>
                </a:solidFill>
              </a:rPr>
              <a:t>Phishing</a:t>
            </a:r>
            <a:endParaRPr lang="pl-PL" sz="2800" b="1" dirty="0">
              <a:solidFill>
                <a:schemeClr val="bg2"/>
              </a:solidFill>
            </a:endParaRPr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68" name="Tytuł 2">
            <a:extLst>
              <a:ext uri="{FF2B5EF4-FFF2-40B4-BE49-F238E27FC236}">
                <a16:creationId xmlns:a16="http://schemas.microsoft.com/office/drawing/2014/main" id="{D86D1532-5803-D9C5-343F-DAD8F42B1ADC}"/>
              </a:ext>
            </a:extLst>
          </p:cNvPr>
          <p:cNvSpPr txBox="1">
            <a:spLocks/>
          </p:cNvSpPr>
          <p:nvPr/>
        </p:nvSpPr>
        <p:spPr>
          <a:xfrm>
            <a:off x="827999" y="1314530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fałszywe bramki płatności</a:t>
            </a:r>
            <a:endParaRPr lang="pl-P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138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a 54">
            <a:extLst>
              <a:ext uri="{FF2B5EF4-FFF2-40B4-BE49-F238E27FC236}">
                <a16:creationId xmlns:a16="http://schemas.microsoft.com/office/drawing/2014/main" id="{DC1A99C1-51A8-1A44-B8EC-79FBDF664A6B}"/>
              </a:ext>
            </a:extLst>
          </p:cNvPr>
          <p:cNvGrpSpPr/>
          <p:nvPr/>
        </p:nvGrpSpPr>
        <p:grpSpPr>
          <a:xfrm>
            <a:off x="17858654" y="1676400"/>
            <a:ext cx="3834598" cy="5946214"/>
            <a:chOff x="8652624" y="1517451"/>
            <a:chExt cx="4191674" cy="6499924"/>
          </a:xfrm>
        </p:grpSpPr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id="{69B48B4C-B687-EA75-E27D-0A674F01F699}"/>
                </a:ext>
              </a:extLst>
            </p:cNvPr>
            <p:cNvSpPr/>
            <p:nvPr/>
          </p:nvSpPr>
          <p:spPr>
            <a:xfrm>
              <a:off x="8652624" y="1517451"/>
              <a:ext cx="4191674" cy="6499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36" name="Google Shape;1643;p87">
              <a:extLst>
                <a:ext uri="{FF2B5EF4-FFF2-40B4-BE49-F238E27FC236}">
                  <a16:creationId xmlns:a16="http://schemas.microsoft.com/office/drawing/2014/main" id="{0B753936-3C47-4D30-BB91-75F83FC1E554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81801" y="1921417"/>
              <a:ext cx="4133321" cy="54067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" name="Grupa 57">
            <a:extLst>
              <a:ext uri="{FF2B5EF4-FFF2-40B4-BE49-F238E27FC236}">
                <a16:creationId xmlns:a16="http://schemas.microsoft.com/office/drawing/2014/main" id="{AF18B44C-6685-442A-EEEF-3287A6926086}"/>
              </a:ext>
            </a:extLst>
          </p:cNvPr>
          <p:cNvGrpSpPr/>
          <p:nvPr/>
        </p:nvGrpSpPr>
        <p:grpSpPr>
          <a:xfrm>
            <a:off x="18669865" y="1680162"/>
            <a:ext cx="3834596" cy="6027006"/>
            <a:chOff x="7984264" y="1448318"/>
            <a:chExt cx="4191674" cy="6588240"/>
          </a:xfrm>
        </p:grpSpPr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5B87A2A4-4856-D5E0-8D4E-97E25C83A149}"/>
                </a:ext>
              </a:extLst>
            </p:cNvPr>
            <p:cNvSpPr/>
            <p:nvPr/>
          </p:nvSpPr>
          <p:spPr>
            <a:xfrm>
              <a:off x="7984264" y="1536634"/>
              <a:ext cx="4191674" cy="6499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52" name="Google Shape;1642;p87">
              <a:extLst>
                <a:ext uri="{FF2B5EF4-FFF2-40B4-BE49-F238E27FC236}">
                  <a16:creationId xmlns:a16="http://schemas.microsoft.com/office/drawing/2014/main" id="{47E133A7-7C09-AA6B-8B15-C640214B280D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037729" y="1448318"/>
              <a:ext cx="4084745" cy="63457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" name="Grupa 59">
            <a:extLst>
              <a:ext uri="{FF2B5EF4-FFF2-40B4-BE49-F238E27FC236}">
                <a16:creationId xmlns:a16="http://schemas.microsoft.com/office/drawing/2014/main" id="{152979A2-3D3E-4C1D-EC6B-05FF33DA8CE8}"/>
              </a:ext>
            </a:extLst>
          </p:cNvPr>
          <p:cNvGrpSpPr/>
          <p:nvPr/>
        </p:nvGrpSpPr>
        <p:grpSpPr>
          <a:xfrm>
            <a:off x="19491754" y="1676400"/>
            <a:ext cx="3834598" cy="5946214"/>
            <a:chOff x="7984264" y="1536634"/>
            <a:chExt cx="4191674" cy="6499924"/>
          </a:xfrm>
        </p:grpSpPr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71EDB73C-72CF-066A-AE4A-F05B060A6190}"/>
                </a:ext>
              </a:extLst>
            </p:cNvPr>
            <p:cNvSpPr/>
            <p:nvPr/>
          </p:nvSpPr>
          <p:spPr>
            <a:xfrm>
              <a:off x="7984264" y="1536634"/>
              <a:ext cx="4191674" cy="6499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37" name="Google Shape;1644;p87">
              <a:extLst>
                <a:ext uri="{FF2B5EF4-FFF2-40B4-BE49-F238E27FC236}">
                  <a16:creationId xmlns:a16="http://schemas.microsoft.com/office/drawing/2014/main" id="{D06416AB-E911-00EE-6542-3F36CF53B8AD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984264" y="1640057"/>
              <a:ext cx="4180994" cy="61402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" name="Dowolny kształt: kształt 47">
            <a:extLst>
              <a:ext uri="{FF2B5EF4-FFF2-40B4-BE49-F238E27FC236}">
                <a16:creationId xmlns:a16="http://schemas.microsoft.com/office/drawing/2014/main" id="{EA0A5473-48AA-5CE2-F4FD-E4F390426379}"/>
              </a:ext>
            </a:extLst>
          </p:cNvPr>
          <p:cNvSpPr/>
          <p:nvPr/>
        </p:nvSpPr>
        <p:spPr>
          <a:xfrm>
            <a:off x="5022325" y="0"/>
            <a:ext cx="10149414" cy="8534400"/>
          </a:xfrm>
          <a:custGeom>
            <a:avLst/>
            <a:gdLst>
              <a:gd name="connsiteX0" fmla="*/ 2985961 w 10149414"/>
              <a:gd name="connsiteY0" fmla="*/ 1562261 h 8534400"/>
              <a:gd name="connsiteX1" fmla="*/ 2985961 w 10149414"/>
              <a:gd name="connsiteY1" fmla="*/ 8017375 h 8534400"/>
              <a:gd name="connsiteX2" fmla="*/ 7141100 w 10149414"/>
              <a:gd name="connsiteY2" fmla="*/ 8017375 h 8534400"/>
              <a:gd name="connsiteX3" fmla="*/ 7141100 w 10149414"/>
              <a:gd name="connsiteY3" fmla="*/ 1562261 h 8534400"/>
              <a:gd name="connsiteX4" fmla="*/ 0 w 10149414"/>
              <a:gd name="connsiteY4" fmla="*/ 0 h 8534400"/>
              <a:gd name="connsiteX5" fmla="*/ 10149414 w 10149414"/>
              <a:gd name="connsiteY5" fmla="*/ 0 h 8534400"/>
              <a:gd name="connsiteX6" fmla="*/ 10149414 w 10149414"/>
              <a:gd name="connsiteY6" fmla="*/ 8534400 h 8534400"/>
              <a:gd name="connsiteX7" fmla="*/ 0 w 10149414"/>
              <a:gd name="connsiteY7" fmla="*/ 8534400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49414" h="8534400">
                <a:moveTo>
                  <a:pt x="2985961" y="1562261"/>
                </a:moveTo>
                <a:lnTo>
                  <a:pt x="2985961" y="8017375"/>
                </a:lnTo>
                <a:lnTo>
                  <a:pt x="7141100" y="8017375"/>
                </a:lnTo>
                <a:lnTo>
                  <a:pt x="7141100" y="1562261"/>
                </a:lnTo>
                <a:close/>
                <a:moveTo>
                  <a:pt x="0" y="0"/>
                </a:moveTo>
                <a:lnTo>
                  <a:pt x="10149414" y="0"/>
                </a:lnTo>
                <a:lnTo>
                  <a:pt x="10149414" y="8534400"/>
                </a:lnTo>
                <a:lnTo>
                  <a:pt x="0" y="85344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sp>
        <p:nvSpPr>
          <p:cNvPr id="44" name="Dowolny kształt: kształt 43">
            <a:extLst>
              <a:ext uri="{FF2B5EF4-FFF2-40B4-BE49-F238E27FC236}">
                <a16:creationId xmlns:a16="http://schemas.microsoft.com/office/drawing/2014/main" id="{DD830AB6-2B4D-7A6D-3C81-36E0918CCE60}"/>
              </a:ext>
            </a:extLst>
          </p:cNvPr>
          <p:cNvSpPr/>
          <p:nvPr/>
        </p:nvSpPr>
        <p:spPr>
          <a:xfrm>
            <a:off x="7585669" y="869698"/>
            <a:ext cx="4918769" cy="8319399"/>
          </a:xfrm>
          <a:custGeom>
            <a:avLst/>
            <a:gdLst>
              <a:gd name="connsiteX0" fmla="*/ 4360751 w 4918769"/>
              <a:gd name="connsiteY0" fmla="*/ 0 h 8319399"/>
              <a:gd name="connsiteX1" fmla="*/ 4918770 w 4918769"/>
              <a:gd name="connsiteY1" fmla="*/ 558019 h 8319399"/>
              <a:gd name="connsiteX2" fmla="*/ 4918770 w 4918769"/>
              <a:gd name="connsiteY2" fmla="*/ 7761382 h 8319399"/>
              <a:gd name="connsiteX3" fmla="*/ 4360751 w 4918769"/>
              <a:gd name="connsiteY3" fmla="*/ 8319400 h 8319399"/>
              <a:gd name="connsiteX4" fmla="*/ 558019 w 4918769"/>
              <a:gd name="connsiteY4" fmla="*/ 8319400 h 8319399"/>
              <a:gd name="connsiteX5" fmla="*/ 0 w 4918769"/>
              <a:gd name="connsiteY5" fmla="*/ 7761382 h 8319399"/>
              <a:gd name="connsiteX6" fmla="*/ 0 w 4918769"/>
              <a:gd name="connsiteY6" fmla="*/ 558019 h 8319399"/>
              <a:gd name="connsiteX7" fmla="*/ 558019 w 4918769"/>
              <a:gd name="connsiteY7" fmla="*/ 0 h 831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8769" h="8319399">
                <a:moveTo>
                  <a:pt x="4360751" y="0"/>
                </a:moveTo>
                <a:cubicBezTo>
                  <a:pt x="4668936" y="0"/>
                  <a:pt x="4918770" y="249833"/>
                  <a:pt x="4918770" y="558019"/>
                </a:cubicBezTo>
                <a:lnTo>
                  <a:pt x="4918770" y="7761382"/>
                </a:lnTo>
                <a:cubicBezTo>
                  <a:pt x="4918770" y="8069567"/>
                  <a:pt x="4668936" y="8319400"/>
                  <a:pt x="4360751" y="8319400"/>
                </a:cubicBezTo>
                <a:lnTo>
                  <a:pt x="558019" y="8319400"/>
                </a:lnTo>
                <a:cubicBezTo>
                  <a:pt x="249833" y="8319400"/>
                  <a:pt x="0" y="8069567"/>
                  <a:pt x="0" y="7761382"/>
                </a:cubicBezTo>
                <a:lnTo>
                  <a:pt x="0" y="558019"/>
                </a:lnTo>
                <a:cubicBezTo>
                  <a:pt x="0" y="249834"/>
                  <a:pt x="249833" y="0"/>
                  <a:pt x="558019" y="0"/>
                </a:cubicBezTo>
                <a:close/>
              </a:path>
            </a:pathLst>
          </a:custGeom>
          <a:noFill/>
          <a:ln w="33093" cap="rnd">
            <a:solidFill>
              <a:schemeClr val="tx2"/>
            </a:solidFill>
            <a:prstDash val="solid"/>
            <a:round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45" name="Dowolny kształt: kształt 44">
            <a:extLst>
              <a:ext uri="{FF2B5EF4-FFF2-40B4-BE49-F238E27FC236}">
                <a16:creationId xmlns:a16="http://schemas.microsoft.com/office/drawing/2014/main" id="{13F62933-3898-FCA5-3AEA-55EE441C463A}"/>
              </a:ext>
            </a:extLst>
          </p:cNvPr>
          <p:cNvSpPr/>
          <p:nvPr/>
        </p:nvSpPr>
        <p:spPr>
          <a:xfrm>
            <a:off x="9505909" y="1317484"/>
            <a:ext cx="1079109" cy="82061"/>
          </a:xfrm>
          <a:custGeom>
            <a:avLst/>
            <a:gdLst>
              <a:gd name="connsiteX0" fmla="*/ 0 w 1079109"/>
              <a:gd name="connsiteY0" fmla="*/ 0 h 82061"/>
              <a:gd name="connsiteX1" fmla="*/ 1079109 w 1079109"/>
              <a:gd name="connsiteY1" fmla="*/ 0 h 8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9109" h="82061">
                <a:moveTo>
                  <a:pt x="0" y="0"/>
                </a:moveTo>
                <a:lnTo>
                  <a:pt x="1079109" y="0"/>
                </a:lnTo>
              </a:path>
            </a:pathLst>
          </a:custGeom>
          <a:ln w="33093" cap="rnd">
            <a:solidFill>
              <a:schemeClr val="tx2"/>
            </a:solidFill>
            <a:prstDash val="solid"/>
            <a:round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23" name="Dowolny kształt: kształt 22">
            <a:extLst>
              <a:ext uri="{FF2B5EF4-FFF2-40B4-BE49-F238E27FC236}">
                <a16:creationId xmlns:a16="http://schemas.microsoft.com/office/drawing/2014/main" id="{129F40B7-4960-7DB3-4220-7590E6CEF2D0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sp>
        <p:nvSpPr>
          <p:cNvPr id="32" name="Tytuł 2">
            <a:extLst>
              <a:ext uri="{FF2B5EF4-FFF2-40B4-BE49-F238E27FC236}">
                <a16:creationId xmlns:a16="http://schemas.microsoft.com/office/drawing/2014/main" id="{6189B7CD-6A56-A477-BA2D-195017965D67}"/>
              </a:ext>
            </a:extLst>
          </p:cNvPr>
          <p:cNvSpPr txBox="1">
            <a:spLocks/>
          </p:cNvSpPr>
          <p:nvPr/>
        </p:nvSpPr>
        <p:spPr>
          <a:xfrm>
            <a:off x="827999" y="85860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 err="1">
                <a:solidFill>
                  <a:schemeClr val="bg2"/>
                </a:solidFill>
              </a:rPr>
              <a:t>Phishing</a:t>
            </a:r>
            <a:endParaRPr lang="pl-PL" sz="2800" b="1" dirty="0">
              <a:solidFill>
                <a:schemeClr val="bg2"/>
              </a:solidFill>
            </a:endParaRPr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grpSp>
        <p:nvGrpSpPr>
          <p:cNvPr id="25" name="Grupa 24">
            <a:extLst>
              <a:ext uri="{FF2B5EF4-FFF2-40B4-BE49-F238E27FC236}">
                <a16:creationId xmlns:a16="http://schemas.microsoft.com/office/drawing/2014/main" id="{38A86D44-C625-9BD3-0076-F0A189470552}"/>
              </a:ext>
            </a:extLst>
          </p:cNvPr>
          <p:cNvGrpSpPr/>
          <p:nvPr/>
        </p:nvGrpSpPr>
        <p:grpSpPr>
          <a:xfrm>
            <a:off x="6203101" y="16299588"/>
            <a:ext cx="7824565" cy="5458637"/>
            <a:chOff x="6203101" y="1698980"/>
            <a:chExt cx="7824565" cy="5458637"/>
          </a:xfrm>
        </p:grpSpPr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975171A0-A2B7-7740-2899-72416A8161E3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rcRect r="2436" b="4008"/>
            <a:stretch>
              <a:fillRect/>
            </a:stretch>
          </p:blipFill>
          <p:spPr>
            <a:xfrm>
              <a:off x="6203101" y="2356467"/>
              <a:ext cx="7824460" cy="4801150"/>
            </a:xfrm>
            <a:custGeom>
              <a:avLst/>
              <a:gdLst>
                <a:gd name="connsiteX0" fmla="*/ 0 w 7824460"/>
                <a:gd name="connsiteY0" fmla="*/ 0 h 4801150"/>
                <a:gd name="connsiteX1" fmla="*/ 7824460 w 7824460"/>
                <a:gd name="connsiteY1" fmla="*/ 0 h 4801150"/>
                <a:gd name="connsiteX2" fmla="*/ 7824460 w 7824460"/>
                <a:gd name="connsiteY2" fmla="*/ 4473615 h 4801150"/>
                <a:gd name="connsiteX3" fmla="*/ 7496925 w 7824460"/>
                <a:gd name="connsiteY3" fmla="*/ 4801150 h 4801150"/>
                <a:gd name="connsiteX4" fmla="*/ 327535 w 7824460"/>
                <a:gd name="connsiteY4" fmla="*/ 4801150 h 4801150"/>
                <a:gd name="connsiteX5" fmla="*/ 0 w 7824460"/>
                <a:gd name="connsiteY5" fmla="*/ 4473615 h 480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4460" h="4801150">
                  <a:moveTo>
                    <a:pt x="0" y="0"/>
                  </a:moveTo>
                  <a:lnTo>
                    <a:pt x="7824460" y="0"/>
                  </a:lnTo>
                  <a:lnTo>
                    <a:pt x="7824460" y="4473615"/>
                  </a:lnTo>
                  <a:cubicBezTo>
                    <a:pt x="7824460" y="4654508"/>
                    <a:pt x="7677818" y="4801150"/>
                    <a:pt x="7496925" y="4801150"/>
                  </a:cubicBezTo>
                  <a:lnTo>
                    <a:pt x="327535" y="4801150"/>
                  </a:lnTo>
                  <a:cubicBezTo>
                    <a:pt x="146642" y="4801150"/>
                    <a:pt x="0" y="4654508"/>
                    <a:pt x="0" y="4473615"/>
                  </a:cubicBez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29" name="Dowolny kształt: kształt 28">
              <a:extLst>
                <a:ext uri="{FF2B5EF4-FFF2-40B4-BE49-F238E27FC236}">
                  <a16:creationId xmlns:a16="http://schemas.microsoft.com/office/drawing/2014/main" id="{3AAA130F-F91C-8763-110F-CF0F5714AF71}"/>
                </a:ext>
              </a:extLst>
            </p:cNvPr>
            <p:cNvSpPr/>
            <p:nvPr/>
          </p:nvSpPr>
          <p:spPr>
            <a:xfrm>
              <a:off x="6203101" y="1698980"/>
              <a:ext cx="7824565" cy="657488"/>
            </a:xfrm>
            <a:custGeom>
              <a:avLst/>
              <a:gdLst>
                <a:gd name="connsiteX0" fmla="*/ 7824566 w 7824565"/>
                <a:gd name="connsiteY0" fmla="*/ 327535 h 657488"/>
                <a:gd name="connsiteX1" fmla="*/ 7824566 w 7824565"/>
                <a:gd name="connsiteY1" fmla="*/ 657489 h 657488"/>
                <a:gd name="connsiteX2" fmla="*/ 0 w 7824565"/>
                <a:gd name="connsiteY2" fmla="*/ 657489 h 657488"/>
                <a:gd name="connsiteX3" fmla="*/ 0 w 7824565"/>
                <a:gd name="connsiteY3" fmla="*/ 327535 h 657488"/>
                <a:gd name="connsiteX4" fmla="*/ 327535 w 7824565"/>
                <a:gd name="connsiteY4" fmla="*/ 0 h 657488"/>
                <a:gd name="connsiteX5" fmla="*/ 7496925 w 7824565"/>
                <a:gd name="connsiteY5" fmla="*/ 0 h 657488"/>
                <a:gd name="connsiteX6" fmla="*/ 7824566 w 7824565"/>
                <a:gd name="connsiteY6" fmla="*/ 327535 h 65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24565" h="657488">
                  <a:moveTo>
                    <a:pt x="7824566" y="327535"/>
                  </a:moveTo>
                  <a:lnTo>
                    <a:pt x="7824566" y="657489"/>
                  </a:lnTo>
                  <a:lnTo>
                    <a:pt x="0" y="657489"/>
                  </a:lnTo>
                  <a:lnTo>
                    <a:pt x="0" y="327535"/>
                  </a:lnTo>
                  <a:cubicBezTo>
                    <a:pt x="0" y="146681"/>
                    <a:pt x="146681" y="0"/>
                    <a:pt x="327535" y="0"/>
                  </a:cubicBezTo>
                  <a:lnTo>
                    <a:pt x="7496925" y="0"/>
                  </a:lnTo>
                  <a:cubicBezTo>
                    <a:pt x="7677884" y="0"/>
                    <a:pt x="7824566" y="146681"/>
                    <a:pt x="7824566" y="327535"/>
                  </a:cubicBezTo>
                  <a:close/>
                </a:path>
              </a:pathLst>
            </a:custGeom>
            <a:solidFill>
              <a:schemeClr val="bg2"/>
            </a:solidFill>
            <a:ln w="25400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pic>
          <p:nvPicPr>
            <p:cNvPr id="30" name="Grafika 29">
              <a:extLst>
                <a:ext uri="{FF2B5EF4-FFF2-40B4-BE49-F238E27FC236}">
                  <a16:creationId xmlns:a16="http://schemas.microsoft.com/office/drawing/2014/main" id="{37585F31-B086-EE31-87DE-B3330E250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511131" y="1958149"/>
              <a:ext cx="912019" cy="183937"/>
            </a:xfrm>
            <a:prstGeom prst="rect">
              <a:avLst/>
            </a:prstGeom>
          </p:spPr>
        </p:pic>
        <p:sp>
          <p:nvSpPr>
            <p:cNvPr id="34" name="Dowolny kształt: kształt 33">
              <a:extLst>
                <a:ext uri="{FF2B5EF4-FFF2-40B4-BE49-F238E27FC236}">
                  <a16:creationId xmlns:a16="http://schemas.microsoft.com/office/drawing/2014/main" id="{A8AAB34A-4392-8ABE-32CF-F881126F2999}"/>
                </a:ext>
              </a:extLst>
            </p:cNvPr>
            <p:cNvSpPr/>
            <p:nvPr/>
          </p:nvSpPr>
          <p:spPr>
            <a:xfrm>
              <a:off x="6203101" y="1698980"/>
              <a:ext cx="7824459" cy="5458636"/>
            </a:xfrm>
            <a:custGeom>
              <a:avLst/>
              <a:gdLst>
                <a:gd name="connsiteX0" fmla="*/ 7496925 w 7824459"/>
                <a:gd name="connsiteY0" fmla="*/ 0 h 5458636"/>
                <a:gd name="connsiteX1" fmla="*/ 7824460 w 7824459"/>
                <a:gd name="connsiteY1" fmla="*/ 327535 h 5458636"/>
                <a:gd name="connsiteX2" fmla="*/ 7824460 w 7824459"/>
                <a:gd name="connsiteY2" fmla="*/ 5131102 h 5458636"/>
                <a:gd name="connsiteX3" fmla="*/ 7496925 w 7824459"/>
                <a:gd name="connsiteY3" fmla="*/ 5458637 h 5458636"/>
                <a:gd name="connsiteX4" fmla="*/ 327535 w 7824459"/>
                <a:gd name="connsiteY4" fmla="*/ 5458637 h 5458636"/>
                <a:gd name="connsiteX5" fmla="*/ 0 w 7824459"/>
                <a:gd name="connsiteY5" fmla="*/ 5131102 h 5458636"/>
                <a:gd name="connsiteX6" fmla="*/ 0 w 7824459"/>
                <a:gd name="connsiteY6" fmla="*/ 327535 h 5458636"/>
                <a:gd name="connsiteX7" fmla="*/ 327535 w 7824459"/>
                <a:gd name="connsiteY7" fmla="*/ 0 h 545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24459" h="5458636">
                  <a:moveTo>
                    <a:pt x="7496925" y="0"/>
                  </a:moveTo>
                  <a:cubicBezTo>
                    <a:pt x="7677818" y="0"/>
                    <a:pt x="7824460" y="146642"/>
                    <a:pt x="7824460" y="327535"/>
                  </a:cubicBezTo>
                  <a:lnTo>
                    <a:pt x="7824460" y="5131102"/>
                  </a:lnTo>
                  <a:cubicBezTo>
                    <a:pt x="7824460" y="5311995"/>
                    <a:pt x="7677818" y="5458637"/>
                    <a:pt x="7496925" y="5458637"/>
                  </a:cubicBezTo>
                  <a:lnTo>
                    <a:pt x="327535" y="5458637"/>
                  </a:lnTo>
                  <a:cubicBezTo>
                    <a:pt x="146642" y="5458637"/>
                    <a:pt x="0" y="5311995"/>
                    <a:pt x="0" y="5131102"/>
                  </a:cubicBezTo>
                  <a:lnTo>
                    <a:pt x="0" y="327535"/>
                  </a:lnTo>
                  <a:cubicBezTo>
                    <a:pt x="0" y="146643"/>
                    <a:pt x="146642" y="0"/>
                    <a:pt x="327535" y="0"/>
                  </a:cubicBezTo>
                  <a:close/>
                </a:path>
              </a:pathLst>
            </a:custGeom>
            <a:noFill/>
            <a:ln w="25400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53" name="Tytuł 2">
            <a:extLst>
              <a:ext uri="{FF2B5EF4-FFF2-40B4-BE49-F238E27FC236}">
                <a16:creationId xmlns:a16="http://schemas.microsoft.com/office/drawing/2014/main" id="{32C9F065-0881-5D31-6197-A8EE9FEB7EA1}"/>
              </a:ext>
            </a:extLst>
          </p:cNvPr>
          <p:cNvSpPr txBox="1">
            <a:spLocks/>
          </p:cNvSpPr>
          <p:nvPr/>
        </p:nvSpPr>
        <p:spPr>
          <a:xfrm>
            <a:off x="827999" y="1314530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reklamy na Facebooku</a:t>
            </a:r>
            <a:endParaRPr lang="pl-P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842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300">
        <p159:morph option="byObject"/>
      </p:transition>
    </mc:Choice>
    <mc:Fallback xmlns="">
      <p:transition spd="slow" advClick="0" advTm="3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a 54">
            <a:extLst>
              <a:ext uri="{FF2B5EF4-FFF2-40B4-BE49-F238E27FC236}">
                <a16:creationId xmlns:a16="http://schemas.microsoft.com/office/drawing/2014/main" id="{DC1A99C1-51A8-1A44-B8EC-79FBDF664A6B}"/>
              </a:ext>
            </a:extLst>
          </p:cNvPr>
          <p:cNvGrpSpPr/>
          <p:nvPr/>
        </p:nvGrpSpPr>
        <p:grpSpPr>
          <a:xfrm>
            <a:off x="7964717" y="1573853"/>
            <a:ext cx="4208826" cy="6526520"/>
            <a:chOff x="8652624" y="1517451"/>
            <a:chExt cx="4191674" cy="6499924"/>
          </a:xfrm>
        </p:grpSpPr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id="{69B48B4C-B687-EA75-E27D-0A674F01F699}"/>
                </a:ext>
              </a:extLst>
            </p:cNvPr>
            <p:cNvSpPr/>
            <p:nvPr/>
          </p:nvSpPr>
          <p:spPr>
            <a:xfrm>
              <a:off x="8652624" y="1517451"/>
              <a:ext cx="4191674" cy="6499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36" name="Google Shape;1643;p87">
              <a:extLst>
                <a:ext uri="{FF2B5EF4-FFF2-40B4-BE49-F238E27FC236}">
                  <a16:creationId xmlns:a16="http://schemas.microsoft.com/office/drawing/2014/main" id="{0B753936-3C47-4D30-BB91-75F83FC1E554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81801" y="1921417"/>
              <a:ext cx="4133321" cy="54067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" name="Grupa 57">
            <a:extLst>
              <a:ext uri="{FF2B5EF4-FFF2-40B4-BE49-F238E27FC236}">
                <a16:creationId xmlns:a16="http://schemas.microsoft.com/office/drawing/2014/main" id="{AF18B44C-6685-442A-EEEF-3287A6926086}"/>
              </a:ext>
            </a:extLst>
          </p:cNvPr>
          <p:cNvGrpSpPr/>
          <p:nvPr/>
        </p:nvGrpSpPr>
        <p:grpSpPr>
          <a:xfrm>
            <a:off x="18669865" y="1680162"/>
            <a:ext cx="3834596" cy="6027006"/>
            <a:chOff x="7984264" y="1448318"/>
            <a:chExt cx="4191674" cy="6588240"/>
          </a:xfrm>
        </p:grpSpPr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5B87A2A4-4856-D5E0-8D4E-97E25C83A149}"/>
                </a:ext>
              </a:extLst>
            </p:cNvPr>
            <p:cNvSpPr/>
            <p:nvPr/>
          </p:nvSpPr>
          <p:spPr>
            <a:xfrm>
              <a:off x="7984264" y="1536634"/>
              <a:ext cx="4191674" cy="6499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52" name="Google Shape;1642;p87">
              <a:extLst>
                <a:ext uri="{FF2B5EF4-FFF2-40B4-BE49-F238E27FC236}">
                  <a16:creationId xmlns:a16="http://schemas.microsoft.com/office/drawing/2014/main" id="{47E133A7-7C09-AA6B-8B15-C640214B280D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037729" y="1448318"/>
              <a:ext cx="4084745" cy="63457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" name="Grupa 59">
            <a:extLst>
              <a:ext uri="{FF2B5EF4-FFF2-40B4-BE49-F238E27FC236}">
                <a16:creationId xmlns:a16="http://schemas.microsoft.com/office/drawing/2014/main" id="{152979A2-3D3E-4C1D-EC6B-05FF33DA8CE8}"/>
              </a:ext>
            </a:extLst>
          </p:cNvPr>
          <p:cNvGrpSpPr/>
          <p:nvPr/>
        </p:nvGrpSpPr>
        <p:grpSpPr>
          <a:xfrm>
            <a:off x="19491754" y="1676400"/>
            <a:ext cx="3834598" cy="5946214"/>
            <a:chOff x="7984264" y="1536634"/>
            <a:chExt cx="4191674" cy="6499924"/>
          </a:xfrm>
        </p:grpSpPr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71EDB73C-72CF-066A-AE4A-F05B060A6190}"/>
                </a:ext>
              </a:extLst>
            </p:cNvPr>
            <p:cNvSpPr/>
            <p:nvPr/>
          </p:nvSpPr>
          <p:spPr>
            <a:xfrm>
              <a:off x="7984264" y="1536634"/>
              <a:ext cx="4191674" cy="6499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37" name="Google Shape;1644;p87">
              <a:extLst>
                <a:ext uri="{FF2B5EF4-FFF2-40B4-BE49-F238E27FC236}">
                  <a16:creationId xmlns:a16="http://schemas.microsoft.com/office/drawing/2014/main" id="{D06416AB-E911-00EE-6542-3F36CF53B8AD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984264" y="1640057"/>
              <a:ext cx="4180994" cy="61402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" name="Dowolny kształt: kształt 47">
            <a:extLst>
              <a:ext uri="{FF2B5EF4-FFF2-40B4-BE49-F238E27FC236}">
                <a16:creationId xmlns:a16="http://schemas.microsoft.com/office/drawing/2014/main" id="{EA0A5473-48AA-5CE2-F4FD-E4F390426379}"/>
              </a:ext>
            </a:extLst>
          </p:cNvPr>
          <p:cNvSpPr/>
          <p:nvPr/>
        </p:nvSpPr>
        <p:spPr>
          <a:xfrm>
            <a:off x="5022325" y="0"/>
            <a:ext cx="10149414" cy="8534400"/>
          </a:xfrm>
          <a:custGeom>
            <a:avLst/>
            <a:gdLst>
              <a:gd name="connsiteX0" fmla="*/ 2985961 w 10149414"/>
              <a:gd name="connsiteY0" fmla="*/ 1562261 h 8534400"/>
              <a:gd name="connsiteX1" fmla="*/ 2985961 w 10149414"/>
              <a:gd name="connsiteY1" fmla="*/ 8017375 h 8534400"/>
              <a:gd name="connsiteX2" fmla="*/ 7141100 w 10149414"/>
              <a:gd name="connsiteY2" fmla="*/ 8017375 h 8534400"/>
              <a:gd name="connsiteX3" fmla="*/ 7141100 w 10149414"/>
              <a:gd name="connsiteY3" fmla="*/ 1562261 h 8534400"/>
              <a:gd name="connsiteX4" fmla="*/ 0 w 10149414"/>
              <a:gd name="connsiteY4" fmla="*/ 0 h 8534400"/>
              <a:gd name="connsiteX5" fmla="*/ 10149414 w 10149414"/>
              <a:gd name="connsiteY5" fmla="*/ 0 h 8534400"/>
              <a:gd name="connsiteX6" fmla="*/ 10149414 w 10149414"/>
              <a:gd name="connsiteY6" fmla="*/ 8534400 h 8534400"/>
              <a:gd name="connsiteX7" fmla="*/ 0 w 10149414"/>
              <a:gd name="connsiteY7" fmla="*/ 8534400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49414" h="8534400">
                <a:moveTo>
                  <a:pt x="2985961" y="1562261"/>
                </a:moveTo>
                <a:lnTo>
                  <a:pt x="2985961" y="8017375"/>
                </a:lnTo>
                <a:lnTo>
                  <a:pt x="7141100" y="8017375"/>
                </a:lnTo>
                <a:lnTo>
                  <a:pt x="7141100" y="1562261"/>
                </a:lnTo>
                <a:close/>
                <a:moveTo>
                  <a:pt x="0" y="0"/>
                </a:moveTo>
                <a:lnTo>
                  <a:pt x="10149414" y="0"/>
                </a:lnTo>
                <a:lnTo>
                  <a:pt x="10149414" y="8534400"/>
                </a:lnTo>
                <a:lnTo>
                  <a:pt x="0" y="85344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sp>
        <p:nvSpPr>
          <p:cNvPr id="44" name="Dowolny kształt: kształt 43">
            <a:extLst>
              <a:ext uri="{FF2B5EF4-FFF2-40B4-BE49-F238E27FC236}">
                <a16:creationId xmlns:a16="http://schemas.microsoft.com/office/drawing/2014/main" id="{DD830AB6-2B4D-7A6D-3C81-36E0918CCE60}"/>
              </a:ext>
            </a:extLst>
          </p:cNvPr>
          <p:cNvSpPr/>
          <p:nvPr/>
        </p:nvSpPr>
        <p:spPr>
          <a:xfrm>
            <a:off x="7585669" y="869698"/>
            <a:ext cx="4918769" cy="8319399"/>
          </a:xfrm>
          <a:custGeom>
            <a:avLst/>
            <a:gdLst>
              <a:gd name="connsiteX0" fmla="*/ 4360751 w 4918769"/>
              <a:gd name="connsiteY0" fmla="*/ 0 h 8319399"/>
              <a:gd name="connsiteX1" fmla="*/ 4918770 w 4918769"/>
              <a:gd name="connsiteY1" fmla="*/ 558019 h 8319399"/>
              <a:gd name="connsiteX2" fmla="*/ 4918770 w 4918769"/>
              <a:gd name="connsiteY2" fmla="*/ 7761382 h 8319399"/>
              <a:gd name="connsiteX3" fmla="*/ 4360751 w 4918769"/>
              <a:gd name="connsiteY3" fmla="*/ 8319400 h 8319399"/>
              <a:gd name="connsiteX4" fmla="*/ 558019 w 4918769"/>
              <a:gd name="connsiteY4" fmla="*/ 8319400 h 8319399"/>
              <a:gd name="connsiteX5" fmla="*/ 0 w 4918769"/>
              <a:gd name="connsiteY5" fmla="*/ 7761382 h 8319399"/>
              <a:gd name="connsiteX6" fmla="*/ 0 w 4918769"/>
              <a:gd name="connsiteY6" fmla="*/ 558019 h 8319399"/>
              <a:gd name="connsiteX7" fmla="*/ 558019 w 4918769"/>
              <a:gd name="connsiteY7" fmla="*/ 0 h 831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8769" h="8319399">
                <a:moveTo>
                  <a:pt x="4360751" y="0"/>
                </a:moveTo>
                <a:cubicBezTo>
                  <a:pt x="4668936" y="0"/>
                  <a:pt x="4918770" y="249833"/>
                  <a:pt x="4918770" y="558019"/>
                </a:cubicBezTo>
                <a:lnTo>
                  <a:pt x="4918770" y="7761382"/>
                </a:lnTo>
                <a:cubicBezTo>
                  <a:pt x="4918770" y="8069567"/>
                  <a:pt x="4668936" y="8319400"/>
                  <a:pt x="4360751" y="8319400"/>
                </a:cubicBezTo>
                <a:lnTo>
                  <a:pt x="558019" y="8319400"/>
                </a:lnTo>
                <a:cubicBezTo>
                  <a:pt x="249833" y="8319400"/>
                  <a:pt x="0" y="8069567"/>
                  <a:pt x="0" y="7761382"/>
                </a:cubicBezTo>
                <a:lnTo>
                  <a:pt x="0" y="558019"/>
                </a:lnTo>
                <a:cubicBezTo>
                  <a:pt x="0" y="249834"/>
                  <a:pt x="249833" y="0"/>
                  <a:pt x="558019" y="0"/>
                </a:cubicBezTo>
                <a:close/>
              </a:path>
            </a:pathLst>
          </a:custGeom>
          <a:noFill/>
          <a:ln w="33093" cap="rnd">
            <a:solidFill>
              <a:schemeClr val="tx2"/>
            </a:solidFill>
            <a:prstDash val="solid"/>
            <a:round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45" name="Dowolny kształt: kształt 44">
            <a:extLst>
              <a:ext uri="{FF2B5EF4-FFF2-40B4-BE49-F238E27FC236}">
                <a16:creationId xmlns:a16="http://schemas.microsoft.com/office/drawing/2014/main" id="{13F62933-3898-FCA5-3AEA-55EE441C463A}"/>
              </a:ext>
            </a:extLst>
          </p:cNvPr>
          <p:cNvSpPr/>
          <p:nvPr/>
        </p:nvSpPr>
        <p:spPr>
          <a:xfrm>
            <a:off x="9505909" y="1317484"/>
            <a:ext cx="1079109" cy="82061"/>
          </a:xfrm>
          <a:custGeom>
            <a:avLst/>
            <a:gdLst>
              <a:gd name="connsiteX0" fmla="*/ 0 w 1079109"/>
              <a:gd name="connsiteY0" fmla="*/ 0 h 82061"/>
              <a:gd name="connsiteX1" fmla="*/ 1079109 w 1079109"/>
              <a:gd name="connsiteY1" fmla="*/ 0 h 8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9109" h="82061">
                <a:moveTo>
                  <a:pt x="0" y="0"/>
                </a:moveTo>
                <a:lnTo>
                  <a:pt x="1079109" y="0"/>
                </a:lnTo>
              </a:path>
            </a:pathLst>
          </a:custGeom>
          <a:ln w="33093" cap="rnd">
            <a:solidFill>
              <a:schemeClr val="tx2"/>
            </a:solidFill>
            <a:prstDash val="solid"/>
            <a:round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23" name="Dowolny kształt: kształt 22">
            <a:extLst>
              <a:ext uri="{FF2B5EF4-FFF2-40B4-BE49-F238E27FC236}">
                <a16:creationId xmlns:a16="http://schemas.microsoft.com/office/drawing/2014/main" id="{129F40B7-4960-7DB3-4220-7590E6CEF2D0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sp>
        <p:nvSpPr>
          <p:cNvPr id="32" name="Tytuł 2">
            <a:extLst>
              <a:ext uri="{FF2B5EF4-FFF2-40B4-BE49-F238E27FC236}">
                <a16:creationId xmlns:a16="http://schemas.microsoft.com/office/drawing/2014/main" id="{6189B7CD-6A56-A477-BA2D-195017965D67}"/>
              </a:ext>
            </a:extLst>
          </p:cNvPr>
          <p:cNvSpPr txBox="1">
            <a:spLocks/>
          </p:cNvSpPr>
          <p:nvPr/>
        </p:nvSpPr>
        <p:spPr>
          <a:xfrm>
            <a:off x="827999" y="85860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 err="1">
                <a:solidFill>
                  <a:schemeClr val="bg2"/>
                </a:solidFill>
              </a:rPr>
              <a:t>Phishing</a:t>
            </a:r>
            <a:endParaRPr lang="pl-PL" sz="2800" b="1" dirty="0">
              <a:solidFill>
                <a:schemeClr val="bg2"/>
              </a:solidFill>
            </a:endParaRPr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53" name="Tytuł 2">
            <a:extLst>
              <a:ext uri="{FF2B5EF4-FFF2-40B4-BE49-F238E27FC236}">
                <a16:creationId xmlns:a16="http://schemas.microsoft.com/office/drawing/2014/main" id="{32C9F065-0881-5D31-6197-A8EE9FEB7EA1}"/>
              </a:ext>
            </a:extLst>
          </p:cNvPr>
          <p:cNvSpPr txBox="1">
            <a:spLocks/>
          </p:cNvSpPr>
          <p:nvPr/>
        </p:nvSpPr>
        <p:spPr>
          <a:xfrm>
            <a:off x="827999" y="1314530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reklamy na Facebooku</a:t>
            </a:r>
            <a:endParaRPr lang="pl-P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745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a 54">
            <a:extLst>
              <a:ext uri="{FF2B5EF4-FFF2-40B4-BE49-F238E27FC236}">
                <a16:creationId xmlns:a16="http://schemas.microsoft.com/office/drawing/2014/main" id="{DC1A99C1-51A8-1A44-B8EC-79FBDF664A6B}"/>
              </a:ext>
            </a:extLst>
          </p:cNvPr>
          <p:cNvGrpSpPr/>
          <p:nvPr/>
        </p:nvGrpSpPr>
        <p:grpSpPr>
          <a:xfrm>
            <a:off x="-4823450" y="1573853"/>
            <a:ext cx="4208826" cy="6526520"/>
            <a:chOff x="8652624" y="1517451"/>
            <a:chExt cx="4191674" cy="6499924"/>
          </a:xfrm>
        </p:grpSpPr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id="{69B48B4C-B687-EA75-E27D-0A674F01F699}"/>
                </a:ext>
              </a:extLst>
            </p:cNvPr>
            <p:cNvSpPr/>
            <p:nvPr/>
          </p:nvSpPr>
          <p:spPr>
            <a:xfrm>
              <a:off x="8652624" y="1517451"/>
              <a:ext cx="4191674" cy="6499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36" name="Google Shape;1643;p87">
              <a:extLst>
                <a:ext uri="{FF2B5EF4-FFF2-40B4-BE49-F238E27FC236}">
                  <a16:creationId xmlns:a16="http://schemas.microsoft.com/office/drawing/2014/main" id="{0B753936-3C47-4D30-BB91-75F83FC1E554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81801" y="1921417"/>
              <a:ext cx="4133321" cy="54067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" name="Grupa 57">
            <a:extLst>
              <a:ext uri="{FF2B5EF4-FFF2-40B4-BE49-F238E27FC236}">
                <a16:creationId xmlns:a16="http://schemas.microsoft.com/office/drawing/2014/main" id="{AF18B44C-6685-442A-EEEF-3287A6926086}"/>
              </a:ext>
            </a:extLst>
          </p:cNvPr>
          <p:cNvGrpSpPr/>
          <p:nvPr/>
        </p:nvGrpSpPr>
        <p:grpSpPr>
          <a:xfrm>
            <a:off x="7912174" y="1495425"/>
            <a:ext cx="4313165" cy="6643689"/>
            <a:chOff x="7859389" y="1355813"/>
            <a:chExt cx="4418182" cy="6805448"/>
          </a:xfrm>
        </p:grpSpPr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5B87A2A4-4856-D5E0-8D4E-97E25C83A149}"/>
                </a:ext>
              </a:extLst>
            </p:cNvPr>
            <p:cNvSpPr/>
            <p:nvPr/>
          </p:nvSpPr>
          <p:spPr>
            <a:xfrm>
              <a:off x="7859389" y="1355814"/>
              <a:ext cx="4418182" cy="68054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52" name="Google Shape;1642;p87">
              <a:extLst>
                <a:ext uri="{FF2B5EF4-FFF2-40B4-BE49-F238E27FC236}">
                  <a16:creationId xmlns:a16="http://schemas.microsoft.com/office/drawing/2014/main" id="{47E133A7-7C09-AA6B-8B15-C640214B280D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001827" y="1355813"/>
              <a:ext cx="4178174" cy="64908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" name="Grupa 59">
            <a:extLst>
              <a:ext uri="{FF2B5EF4-FFF2-40B4-BE49-F238E27FC236}">
                <a16:creationId xmlns:a16="http://schemas.microsoft.com/office/drawing/2014/main" id="{152979A2-3D3E-4C1D-EC6B-05FF33DA8CE8}"/>
              </a:ext>
            </a:extLst>
          </p:cNvPr>
          <p:cNvGrpSpPr/>
          <p:nvPr/>
        </p:nvGrpSpPr>
        <p:grpSpPr>
          <a:xfrm>
            <a:off x="17517811" y="1676400"/>
            <a:ext cx="3834598" cy="5946214"/>
            <a:chOff x="7984264" y="1536634"/>
            <a:chExt cx="4191674" cy="6499924"/>
          </a:xfrm>
        </p:grpSpPr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71EDB73C-72CF-066A-AE4A-F05B060A6190}"/>
                </a:ext>
              </a:extLst>
            </p:cNvPr>
            <p:cNvSpPr/>
            <p:nvPr/>
          </p:nvSpPr>
          <p:spPr>
            <a:xfrm>
              <a:off x="7984264" y="1536634"/>
              <a:ext cx="4191674" cy="6499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37" name="Google Shape;1644;p87">
              <a:extLst>
                <a:ext uri="{FF2B5EF4-FFF2-40B4-BE49-F238E27FC236}">
                  <a16:creationId xmlns:a16="http://schemas.microsoft.com/office/drawing/2014/main" id="{D06416AB-E911-00EE-6542-3F36CF53B8AD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984264" y="1640057"/>
              <a:ext cx="4180994" cy="61402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" name="Dowolny kształt: kształt 47">
            <a:extLst>
              <a:ext uri="{FF2B5EF4-FFF2-40B4-BE49-F238E27FC236}">
                <a16:creationId xmlns:a16="http://schemas.microsoft.com/office/drawing/2014/main" id="{EA0A5473-48AA-5CE2-F4FD-E4F390426379}"/>
              </a:ext>
            </a:extLst>
          </p:cNvPr>
          <p:cNvSpPr/>
          <p:nvPr/>
        </p:nvSpPr>
        <p:spPr>
          <a:xfrm>
            <a:off x="5022325" y="0"/>
            <a:ext cx="10149414" cy="8534400"/>
          </a:xfrm>
          <a:custGeom>
            <a:avLst/>
            <a:gdLst>
              <a:gd name="connsiteX0" fmla="*/ 2985961 w 10149414"/>
              <a:gd name="connsiteY0" fmla="*/ 1562261 h 8534400"/>
              <a:gd name="connsiteX1" fmla="*/ 2985961 w 10149414"/>
              <a:gd name="connsiteY1" fmla="*/ 8017375 h 8534400"/>
              <a:gd name="connsiteX2" fmla="*/ 7141100 w 10149414"/>
              <a:gd name="connsiteY2" fmla="*/ 8017375 h 8534400"/>
              <a:gd name="connsiteX3" fmla="*/ 7141100 w 10149414"/>
              <a:gd name="connsiteY3" fmla="*/ 1562261 h 8534400"/>
              <a:gd name="connsiteX4" fmla="*/ 0 w 10149414"/>
              <a:gd name="connsiteY4" fmla="*/ 0 h 8534400"/>
              <a:gd name="connsiteX5" fmla="*/ 10149414 w 10149414"/>
              <a:gd name="connsiteY5" fmla="*/ 0 h 8534400"/>
              <a:gd name="connsiteX6" fmla="*/ 10149414 w 10149414"/>
              <a:gd name="connsiteY6" fmla="*/ 8534400 h 8534400"/>
              <a:gd name="connsiteX7" fmla="*/ 0 w 10149414"/>
              <a:gd name="connsiteY7" fmla="*/ 8534400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49414" h="8534400">
                <a:moveTo>
                  <a:pt x="2985961" y="1562261"/>
                </a:moveTo>
                <a:lnTo>
                  <a:pt x="2985961" y="8017375"/>
                </a:lnTo>
                <a:lnTo>
                  <a:pt x="7141100" y="8017375"/>
                </a:lnTo>
                <a:lnTo>
                  <a:pt x="7141100" y="1562261"/>
                </a:lnTo>
                <a:close/>
                <a:moveTo>
                  <a:pt x="0" y="0"/>
                </a:moveTo>
                <a:lnTo>
                  <a:pt x="10149414" y="0"/>
                </a:lnTo>
                <a:lnTo>
                  <a:pt x="10149414" y="8534400"/>
                </a:lnTo>
                <a:lnTo>
                  <a:pt x="0" y="85344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sp>
        <p:nvSpPr>
          <p:cNvPr id="44" name="Dowolny kształt: kształt 43">
            <a:extLst>
              <a:ext uri="{FF2B5EF4-FFF2-40B4-BE49-F238E27FC236}">
                <a16:creationId xmlns:a16="http://schemas.microsoft.com/office/drawing/2014/main" id="{DD830AB6-2B4D-7A6D-3C81-36E0918CCE60}"/>
              </a:ext>
            </a:extLst>
          </p:cNvPr>
          <p:cNvSpPr/>
          <p:nvPr/>
        </p:nvSpPr>
        <p:spPr>
          <a:xfrm>
            <a:off x="7585669" y="869698"/>
            <a:ext cx="4918769" cy="8319399"/>
          </a:xfrm>
          <a:custGeom>
            <a:avLst/>
            <a:gdLst>
              <a:gd name="connsiteX0" fmla="*/ 4360751 w 4918769"/>
              <a:gd name="connsiteY0" fmla="*/ 0 h 8319399"/>
              <a:gd name="connsiteX1" fmla="*/ 4918770 w 4918769"/>
              <a:gd name="connsiteY1" fmla="*/ 558019 h 8319399"/>
              <a:gd name="connsiteX2" fmla="*/ 4918770 w 4918769"/>
              <a:gd name="connsiteY2" fmla="*/ 7761382 h 8319399"/>
              <a:gd name="connsiteX3" fmla="*/ 4360751 w 4918769"/>
              <a:gd name="connsiteY3" fmla="*/ 8319400 h 8319399"/>
              <a:gd name="connsiteX4" fmla="*/ 558019 w 4918769"/>
              <a:gd name="connsiteY4" fmla="*/ 8319400 h 8319399"/>
              <a:gd name="connsiteX5" fmla="*/ 0 w 4918769"/>
              <a:gd name="connsiteY5" fmla="*/ 7761382 h 8319399"/>
              <a:gd name="connsiteX6" fmla="*/ 0 w 4918769"/>
              <a:gd name="connsiteY6" fmla="*/ 558019 h 8319399"/>
              <a:gd name="connsiteX7" fmla="*/ 558019 w 4918769"/>
              <a:gd name="connsiteY7" fmla="*/ 0 h 831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8769" h="8319399">
                <a:moveTo>
                  <a:pt x="4360751" y="0"/>
                </a:moveTo>
                <a:cubicBezTo>
                  <a:pt x="4668936" y="0"/>
                  <a:pt x="4918770" y="249833"/>
                  <a:pt x="4918770" y="558019"/>
                </a:cubicBezTo>
                <a:lnTo>
                  <a:pt x="4918770" y="7761382"/>
                </a:lnTo>
                <a:cubicBezTo>
                  <a:pt x="4918770" y="8069567"/>
                  <a:pt x="4668936" y="8319400"/>
                  <a:pt x="4360751" y="8319400"/>
                </a:cubicBezTo>
                <a:lnTo>
                  <a:pt x="558019" y="8319400"/>
                </a:lnTo>
                <a:cubicBezTo>
                  <a:pt x="249833" y="8319400"/>
                  <a:pt x="0" y="8069567"/>
                  <a:pt x="0" y="7761382"/>
                </a:cubicBezTo>
                <a:lnTo>
                  <a:pt x="0" y="558019"/>
                </a:lnTo>
                <a:cubicBezTo>
                  <a:pt x="0" y="249834"/>
                  <a:pt x="249833" y="0"/>
                  <a:pt x="558019" y="0"/>
                </a:cubicBezTo>
                <a:close/>
              </a:path>
            </a:pathLst>
          </a:custGeom>
          <a:noFill/>
          <a:ln w="33093" cap="rnd">
            <a:solidFill>
              <a:schemeClr val="tx2"/>
            </a:solidFill>
            <a:prstDash val="solid"/>
            <a:round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45" name="Dowolny kształt: kształt 44">
            <a:extLst>
              <a:ext uri="{FF2B5EF4-FFF2-40B4-BE49-F238E27FC236}">
                <a16:creationId xmlns:a16="http://schemas.microsoft.com/office/drawing/2014/main" id="{13F62933-3898-FCA5-3AEA-55EE441C463A}"/>
              </a:ext>
            </a:extLst>
          </p:cNvPr>
          <p:cNvSpPr/>
          <p:nvPr/>
        </p:nvSpPr>
        <p:spPr>
          <a:xfrm>
            <a:off x="9505909" y="1317484"/>
            <a:ext cx="1079109" cy="82061"/>
          </a:xfrm>
          <a:custGeom>
            <a:avLst/>
            <a:gdLst>
              <a:gd name="connsiteX0" fmla="*/ 0 w 1079109"/>
              <a:gd name="connsiteY0" fmla="*/ 0 h 82061"/>
              <a:gd name="connsiteX1" fmla="*/ 1079109 w 1079109"/>
              <a:gd name="connsiteY1" fmla="*/ 0 h 8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9109" h="82061">
                <a:moveTo>
                  <a:pt x="0" y="0"/>
                </a:moveTo>
                <a:lnTo>
                  <a:pt x="1079109" y="0"/>
                </a:lnTo>
              </a:path>
            </a:pathLst>
          </a:custGeom>
          <a:ln w="33093" cap="rnd">
            <a:solidFill>
              <a:schemeClr val="tx2"/>
            </a:solidFill>
            <a:prstDash val="solid"/>
            <a:round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23" name="Dowolny kształt: kształt 22">
            <a:extLst>
              <a:ext uri="{FF2B5EF4-FFF2-40B4-BE49-F238E27FC236}">
                <a16:creationId xmlns:a16="http://schemas.microsoft.com/office/drawing/2014/main" id="{129F40B7-4960-7DB3-4220-7590E6CEF2D0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sp>
        <p:nvSpPr>
          <p:cNvPr id="32" name="Tytuł 2">
            <a:extLst>
              <a:ext uri="{FF2B5EF4-FFF2-40B4-BE49-F238E27FC236}">
                <a16:creationId xmlns:a16="http://schemas.microsoft.com/office/drawing/2014/main" id="{6189B7CD-6A56-A477-BA2D-195017965D67}"/>
              </a:ext>
            </a:extLst>
          </p:cNvPr>
          <p:cNvSpPr txBox="1">
            <a:spLocks/>
          </p:cNvSpPr>
          <p:nvPr/>
        </p:nvSpPr>
        <p:spPr>
          <a:xfrm>
            <a:off x="827999" y="85860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 err="1">
                <a:solidFill>
                  <a:schemeClr val="bg2"/>
                </a:solidFill>
              </a:rPr>
              <a:t>Phishing</a:t>
            </a:r>
            <a:endParaRPr lang="pl-PL" sz="2800" b="1" dirty="0">
              <a:solidFill>
                <a:schemeClr val="bg2"/>
              </a:solidFill>
            </a:endParaRPr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53" name="Tytuł 2">
            <a:extLst>
              <a:ext uri="{FF2B5EF4-FFF2-40B4-BE49-F238E27FC236}">
                <a16:creationId xmlns:a16="http://schemas.microsoft.com/office/drawing/2014/main" id="{32C9F065-0881-5D31-6197-A8EE9FEB7EA1}"/>
              </a:ext>
            </a:extLst>
          </p:cNvPr>
          <p:cNvSpPr txBox="1">
            <a:spLocks/>
          </p:cNvSpPr>
          <p:nvPr/>
        </p:nvSpPr>
        <p:spPr>
          <a:xfrm>
            <a:off x="827999" y="1314530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reklamy na Facebooku</a:t>
            </a:r>
            <a:endParaRPr lang="pl-P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162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a 54">
            <a:extLst>
              <a:ext uri="{FF2B5EF4-FFF2-40B4-BE49-F238E27FC236}">
                <a16:creationId xmlns:a16="http://schemas.microsoft.com/office/drawing/2014/main" id="{DC1A99C1-51A8-1A44-B8EC-79FBDF664A6B}"/>
              </a:ext>
            </a:extLst>
          </p:cNvPr>
          <p:cNvGrpSpPr/>
          <p:nvPr/>
        </p:nvGrpSpPr>
        <p:grpSpPr>
          <a:xfrm>
            <a:off x="-4823450" y="1573853"/>
            <a:ext cx="4208826" cy="6526520"/>
            <a:chOff x="8652624" y="1517451"/>
            <a:chExt cx="4191674" cy="6499924"/>
          </a:xfrm>
        </p:grpSpPr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id="{69B48B4C-B687-EA75-E27D-0A674F01F699}"/>
                </a:ext>
              </a:extLst>
            </p:cNvPr>
            <p:cNvSpPr/>
            <p:nvPr/>
          </p:nvSpPr>
          <p:spPr>
            <a:xfrm>
              <a:off x="8652624" y="1517451"/>
              <a:ext cx="4191674" cy="6499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36" name="Google Shape;1643;p87">
              <a:extLst>
                <a:ext uri="{FF2B5EF4-FFF2-40B4-BE49-F238E27FC236}">
                  <a16:creationId xmlns:a16="http://schemas.microsoft.com/office/drawing/2014/main" id="{0B753936-3C47-4D30-BB91-75F83FC1E554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81801" y="1921417"/>
              <a:ext cx="4133321" cy="54067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" name="Grupa 57">
            <a:extLst>
              <a:ext uri="{FF2B5EF4-FFF2-40B4-BE49-F238E27FC236}">
                <a16:creationId xmlns:a16="http://schemas.microsoft.com/office/drawing/2014/main" id="{AF18B44C-6685-442A-EEEF-3287A6926086}"/>
              </a:ext>
            </a:extLst>
          </p:cNvPr>
          <p:cNvGrpSpPr/>
          <p:nvPr/>
        </p:nvGrpSpPr>
        <p:grpSpPr>
          <a:xfrm>
            <a:off x="-4852746" y="1495425"/>
            <a:ext cx="4313165" cy="6643689"/>
            <a:chOff x="7859389" y="1355813"/>
            <a:chExt cx="4418182" cy="6805448"/>
          </a:xfrm>
        </p:grpSpPr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5B87A2A4-4856-D5E0-8D4E-97E25C83A149}"/>
                </a:ext>
              </a:extLst>
            </p:cNvPr>
            <p:cNvSpPr/>
            <p:nvPr/>
          </p:nvSpPr>
          <p:spPr>
            <a:xfrm>
              <a:off x="7859389" y="1355814"/>
              <a:ext cx="4418182" cy="68054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52" name="Google Shape;1642;p87">
              <a:extLst>
                <a:ext uri="{FF2B5EF4-FFF2-40B4-BE49-F238E27FC236}">
                  <a16:creationId xmlns:a16="http://schemas.microsoft.com/office/drawing/2014/main" id="{47E133A7-7C09-AA6B-8B15-C640214B280D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001827" y="1355813"/>
              <a:ext cx="4178174" cy="64908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" name="Grupa 59">
            <a:extLst>
              <a:ext uri="{FF2B5EF4-FFF2-40B4-BE49-F238E27FC236}">
                <a16:creationId xmlns:a16="http://schemas.microsoft.com/office/drawing/2014/main" id="{152979A2-3D3E-4C1D-EC6B-05FF33DA8CE8}"/>
              </a:ext>
            </a:extLst>
          </p:cNvPr>
          <p:cNvGrpSpPr/>
          <p:nvPr/>
        </p:nvGrpSpPr>
        <p:grpSpPr>
          <a:xfrm>
            <a:off x="7794626" y="1511537"/>
            <a:ext cx="4549774" cy="6627577"/>
            <a:chOff x="7691438" y="1536634"/>
            <a:chExt cx="4484501" cy="6532496"/>
          </a:xfrm>
        </p:grpSpPr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71EDB73C-72CF-066A-AE4A-F05B060A6190}"/>
                </a:ext>
              </a:extLst>
            </p:cNvPr>
            <p:cNvSpPr/>
            <p:nvPr/>
          </p:nvSpPr>
          <p:spPr>
            <a:xfrm>
              <a:off x="7691438" y="1536634"/>
              <a:ext cx="4484501" cy="65324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37" name="Google Shape;1644;p87">
              <a:extLst>
                <a:ext uri="{FF2B5EF4-FFF2-40B4-BE49-F238E27FC236}">
                  <a16:creationId xmlns:a16="http://schemas.microsoft.com/office/drawing/2014/main" id="{D06416AB-E911-00EE-6542-3F36CF53B8AD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828547" y="1552516"/>
              <a:ext cx="4231155" cy="62139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" name="Dowolny kształt: kształt 47">
            <a:extLst>
              <a:ext uri="{FF2B5EF4-FFF2-40B4-BE49-F238E27FC236}">
                <a16:creationId xmlns:a16="http://schemas.microsoft.com/office/drawing/2014/main" id="{EA0A5473-48AA-5CE2-F4FD-E4F390426379}"/>
              </a:ext>
            </a:extLst>
          </p:cNvPr>
          <p:cNvSpPr/>
          <p:nvPr/>
        </p:nvSpPr>
        <p:spPr>
          <a:xfrm>
            <a:off x="5022325" y="0"/>
            <a:ext cx="10149414" cy="8534400"/>
          </a:xfrm>
          <a:custGeom>
            <a:avLst/>
            <a:gdLst>
              <a:gd name="connsiteX0" fmla="*/ 2985961 w 10149414"/>
              <a:gd name="connsiteY0" fmla="*/ 1562261 h 8534400"/>
              <a:gd name="connsiteX1" fmla="*/ 2985961 w 10149414"/>
              <a:gd name="connsiteY1" fmla="*/ 8017375 h 8534400"/>
              <a:gd name="connsiteX2" fmla="*/ 7141100 w 10149414"/>
              <a:gd name="connsiteY2" fmla="*/ 8017375 h 8534400"/>
              <a:gd name="connsiteX3" fmla="*/ 7141100 w 10149414"/>
              <a:gd name="connsiteY3" fmla="*/ 1562261 h 8534400"/>
              <a:gd name="connsiteX4" fmla="*/ 0 w 10149414"/>
              <a:gd name="connsiteY4" fmla="*/ 0 h 8534400"/>
              <a:gd name="connsiteX5" fmla="*/ 10149414 w 10149414"/>
              <a:gd name="connsiteY5" fmla="*/ 0 h 8534400"/>
              <a:gd name="connsiteX6" fmla="*/ 10149414 w 10149414"/>
              <a:gd name="connsiteY6" fmla="*/ 8534400 h 8534400"/>
              <a:gd name="connsiteX7" fmla="*/ 0 w 10149414"/>
              <a:gd name="connsiteY7" fmla="*/ 8534400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49414" h="8534400">
                <a:moveTo>
                  <a:pt x="2985961" y="1562261"/>
                </a:moveTo>
                <a:lnTo>
                  <a:pt x="2985961" y="8017375"/>
                </a:lnTo>
                <a:lnTo>
                  <a:pt x="7141100" y="8017375"/>
                </a:lnTo>
                <a:lnTo>
                  <a:pt x="7141100" y="1562261"/>
                </a:lnTo>
                <a:close/>
                <a:moveTo>
                  <a:pt x="0" y="0"/>
                </a:moveTo>
                <a:lnTo>
                  <a:pt x="10149414" y="0"/>
                </a:lnTo>
                <a:lnTo>
                  <a:pt x="10149414" y="8534400"/>
                </a:lnTo>
                <a:lnTo>
                  <a:pt x="0" y="85344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sp>
        <p:nvSpPr>
          <p:cNvPr id="44" name="Dowolny kształt: kształt 43">
            <a:extLst>
              <a:ext uri="{FF2B5EF4-FFF2-40B4-BE49-F238E27FC236}">
                <a16:creationId xmlns:a16="http://schemas.microsoft.com/office/drawing/2014/main" id="{DD830AB6-2B4D-7A6D-3C81-36E0918CCE60}"/>
              </a:ext>
            </a:extLst>
          </p:cNvPr>
          <p:cNvSpPr/>
          <p:nvPr/>
        </p:nvSpPr>
        <p:spPr>
          <a:xfrm>
            <a:off x="7585669" y="869698"/>
            <a:ext cx="4918769" cy="8319399"/>
          </a:xfrm>
          <a:custGeom>
            <a:avLst/>
            <a:gdLst>
              <a:gd name="connsiteX0" fmla="*/ 4360751 w 4918769"/>
              <a:gd name="connsiteY0" fmla="*/ 0 h 8319399"/>
              <a:gd name="connsiteX1" fmla="*/ 4918770 w 4918769"/>
              <a:gd name="connsiteY1" fmla="*/ 558019 h 8319399"/>
              <a:gd name="connsiteX2" fmla="*/ 4918770 w 4918769"/>
              <a:gd name="connsiteY2" fmla="*/ 7761382 h 8319399"/>
              <a:gd name="connsiteX3" fmla="*/ 4360751 w 4918769"/>
              <a:gd name="connsiteY3" fmla="*/ 8319400 h 8319399"/>
              <a:gd name="connsiteX4" fmla="*/ 558019 w 4918769"/>
              <a:gd name="connsiteY4" fmla="*/ 8319400 h 8319399"/>
              <a:gd name="connsiteX5" fmla="*/ 0 w 4918769"/>
              <a:gd name="connsiteY5" fmla="*/ 7761382 h 8319399"/>
              <a:gd name="connsiteX6" fmla="*/ 0 w 4918769"/>
              <a:gd name="connsiteY6" fmla="*/ 558019 h 8319399"/>
              <a:gd name="connsiteX7" fmla="*/ 558019 w 4918769"/>
              <a:gd name="connsiteY7" fmla="*/ 0 h 831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8769" h="8319399">
                <a:moveTo>
                  <a:pt x="4360751" y="0"/>
                </a:moveTo>
                <a:cubicBezTo>
                  <a:pt x="4668936" y="0"/>
                  <a:pt x="4918770" y="249833"/>
                  <a:pt x="4918770" y="558019"/>
                </a:cubicBezTo>
                <a:lnTo>
                  <a:pt x="4918770" y="7761382"/>
                </a:lnTo>
                <a:cubicBezTo>
                  <a:pt x="4918770" y="8069567"/>
                  <a:pt x="4668936" y="8319400"/>
                  <a:pt x="4360751" y="8319400"/>
                </a:cubicBezTo>
                <a:lnTo>
                  <a:pt x="558019" y="8319400"/>
                </a:lnTo>
                <a:cubicBezTo>
                  <a:pt x="249833" y="8319400"/>
                  <a:pt x="0" y="8069567"/>
                  <a:pt x="0" y="7761382"/>
                </a:cubicBezTo>
                <a:lnTo>
                  <a:pt x="0" y="558019"/>
                </a:lnTo>
                <a:cubicBezTo>
                  <a:pt x="0" y="249834"/>
                  <a:pt x="249833" y="0"/>
                  <a:pt x="558019" y="0"/>
                </a:cubicBezTo>
                <a:close/>
              </a:path>
            </a:pathLst>
          </a:custGeom>
          <a:noFill/>
          <a:ln w="33093" cap="rnd">
            <a:solidFill>
              <a:schemeClr val="tx2"/>
            </a:solidFill>
            <a:prstDash val="solid"/>
            <a:round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45" name="Dowolny kształt: kształt 44">
            <a:extLst>
              <a:ext uri="{FF2B5EF4-FFF2-40B4-BE49-F238E27FC236}">
                <a16:creationId xmlns:a16="http://schemas.microsoft.com/office/drawing/2014/main" id="{13F62933-3898-FCA5-3AEA-55EE441C463A}"/>
              </a:ext>
            </a:extLst>
          </p:cNvPr>
          <p:cNvSpPr/>
          <p:nvPr/>
        </p:nvSpPr>
        <p:spPr>
          <a:xfrm>
            <a:off x="9505909" y="1317484"/>
            <a:ext cx="1079109" cy="82061"/>
          </a:xfrm>
          <a:custGeom>
            <a:avLst/>
            <a:gdLst>
              <a:gd name="connsiteX0" fmla="*/ 0 w 1079109"/>
              <a:gd name="connsiteY0" fmla="*/ 0 h 82061"/>
              <a:gd name="connsiteX1" fmla="*/ 1079109 w 1079109"/>
              <a:gd name="connsiteY1" fmla="*/ 0 h 8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9109" h="82061">
                <a:moveTo>
                  <a:pt x="0" y="0"/>
                </a:moveTo>
                <a:lnTo>
                  <a:pt x="1079109" y="0"/>
                </a:lnTo>
              </a:path>
            </a:pathLst>
          </a:custGeom>
          <a:ln w="33093" cap="rnd">
            <a:solidFill>
              <a:schemeClr val="tx2"/>
            </a:solidFill>
            <a:prstDash val="solid"/>
            <a:round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23" name="Dowolny kształt: kształt 22">
            <a:extLst>
              <a:ext uri="{FF2B5EF4-FFF2-40B4-BE49-F238E27FC236}">
                <a16:creationId xmlns:a16="http://schemas.microsoft.com/office/drawing/2014/main" id="{129F40B7-4960-7DB3-4220-7590E6CEF2D0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sp>
        <p:nvSpPr>
          <p:cNvPr id="32" name="Tytuł 2">
            <a:extLst>
              <a:ext uri="{FF2B5EF4-FFF2-40B4-BE49-F238E27FC236}">
                <a16:creationId xmlns:a16="http://schemas.microsoft.com/office/drawing/2014/main" id="{6189B7CD-6A56-A477-BA2D-195017965D67}"/>
              </a:ext>
            </a:extLst>
          </p:cNvPr>
          <p:cNvSpPr txBox="1">
            <a:spLocks/>
          </p:cNvSpPr>
          <p:nvPr/>
        </p:nvSpPr>
        <p:spPr>
          <a:xfrm>
            <a:off x="827999" y="85860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 err="1">
                <a:solidFill>
                  <a:schemeClr val="bg2"/>
                </a:solidFill>
              </a:rPr>
              <a:t>Phishing</a:t>
            </a:r>
            <a:endParaRPr lang="pl-PL" sz="2800" b="1" dirty="0">
              <a:solidFill>
                <a:schemeClr val="bg2"/>
              </a:solidFill>
            </a:endParaRPr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53" name="Tytuł 2">
            <a:extLst>
              <a:ext uri="{FF2B5EF4-FFF2-40B4-BE49-F238E27FC236}">
                <a16:creationId xmlns:a16="http://schemas.microsoft.com/office/drawing/2014/main" id="{32C9F065-0881-5D31-6197-A8EE9FEB7EA1}"/>
              </a:ext>
            </a:extLst>
          </p:cNvPr>
          <p:cNvSpPr txBox="1">
            <a:spLocks/>
          </p:cNvSpPr>
          <p:nvPr/>
        </p:nvSpPr>
        <p:spPr>
          <a:xfrm>
            <a:off x="827999" y="1314530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reklamy na Facebooku</a:t>
            </a:r>
            <a:endParaRPr lang="pl-PL" dirty="0">
              <a:solidFill>
                <a:schemeClr val="bg2"/>
              </a:solidFill>
            </a:endParaRP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9FFB222D-0987-C551-D9B4-A81108055A1F}"/>
              </a:ext>
            </a:extLst>
          </p:cNvPr>
          <p:cNvGrpSpPr/>
          <p:nvPr/>
        </p:nvGrpSpPr>
        <p:grpSpPr>
          <a:xfrm>
            <a:off x="6353008" y="-6540425"/>
            <a:ext cx="4767943" cy="1833529"/>
            <a:chOff x="6720115" y="4452970"/>
            <a:chExt cx="4767943" cy="1833529"/>
          </a:xfrm>
        </p:grpSpPr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9415DDE5-CF1F-68CC-123A-0835A851D6F1}"/>
                </a:ext>
              </a:extLst>
            </p:cNvPr>
            <p:cNvSpPr/>
            <p:nvPr/>
          </p:nvSpPr>
          <p:spPr>
            <a:xfrm>
              <a:off x="6720115" y="4452970"/>
              <a:ext cx="4767943" cy="1833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8" name="Google Shape;1634;p86">
              <a:extLst>
                <a:ext uri="{FF2B5EF4-FFF2-40B4-BE49-F238E27FC236}">
                  <a16:creationId xmlns:a16="http://schemas.microsoft.com/office/drawing/2014/main" id="{E2DACD53-CD12-02F7-CB60-4391B5181273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877967" y="4585220"/>
              <a:ext cx="4452237" cy="16111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Grupa 8">
            <a:extLst>
              <a:ext uri="{FF2B5EF4-FFF2-40B4-BE49-F238E27FC236}">
                <a16:creationId xmlns:a16="http://schemas.microsoft.com/office/drawing/2014/main" id="{E104EAE3-888D-F4F3-8F73-69442A5D498E}"/>
              </a:ext>
            </a:extLst>
          </p:cNvPr>
          <p:cNvGrpSpPr/>
          <p:nvPr/>
        </p:nvGrpSpPr>
        <p:grpSpPr>
          <a:xfrm>
            <a:off x="6353008" y="-11194843"/>
            <a:ext cx="7600950" cy="2105270"/>
            <a:chOff x="7320476" y="2161930"/>
            <a:chExt cx="7600950" cy="2105270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426866BB-2C08-A753-D5F2-87BA71F3CA02}"/>
                </a:ext>
              </a:extLst>
            </p:cNvPr>
            <p:cNvSpPr/>
            <p:nvPr/>
          </p:nvSpPr>
          <p:spPr>
            <a:xfrm>
              <a:off x="7320476" y="2161930"/>
              <a:ext cx="7600950" cy="2105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Google Shape;1633;p86">
              <a:extLst>
                <a:ext uri="{FF2B5EF4-FFF2-40B4-BE49-F238E27FC236}">
                  <a16:creationId xmlns:a16="http://schemas.microsoft.com/office/drawing/2014/main" id="{1010DDE2-CF63-96D6-8C5D-FF4565A51636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377113" y="2305050"/>
              <a:ext cx="7358144" cy="18335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Grupa 11">
            <a:extLst>
              <a:ext uri="{FF2B5EF4-FFF2-40B4-BE49-F238E27FC236}">
                <a16:creationId xmlns:a16="http://schemas.microsoft.com/office/drawing/2014/main" id="{EF97787E-3096-EE0E-95EF-EA474563B96A}"/>
              </a:ext>
            </a:extLst>
          </p:cNvPr>
          <p:cNvGrpSpPr/>
          <p:nvPr/>
        </p:nvGrpSpPr>
        <p:grpSpPr>
          <a:xfrm>
            <a:off x="6334125" y="-15245821"/>
            <a:ext cx="7343775" cy="1501830"/>
            <a:chOff x="6334125" y="517025"/>
            <a:chExt cx="7343775" cy="1501830"/>
          </a:xfrm>
        </p:grpSpPr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BA8523F2-43FC-F4FB-79B6-286F66AE28A2}"/>
                </a:ext>
              </a:extLst>
            </p:cNvPr>
            <p:cNvSpPr/>
            <p:nvPr/>
          </p:nvSpPr>
          <p:spPr>
            <a:xfrm>
              <a:off x="6334125" y="517025"/>
              <a:ext cx="7343775" cy="15018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Google Shape;1631;p86">
              <a:extLst>
                <a:ext uri="{FF2B5EF4-FFF2-40B4-BE49-F238E27FC236}">
                  <a16:creationId xmlns:a16="http://schemas.microsoft.com/office/drawing/2014/main" id="{D6C0D59D-C642-3FBF-A570-9A6561FD7206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388979" y="676474"/>
              <a:ext cx="7034042" cy="117106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DCE2CE75-E766-9655-7FE9-985F296D08F4}"/>
              </a:ext>
            </a:extLst>
          </p:cNvPr>
          <p:cNvGrpSpPr/>
          <p:nvPr/>
        </p:nvGrpSpPr>
        <p:grpSpPr>
          <a:xfrm>
            <a:off x="6334125" y="-2157749"/>
            <a:ext cx="7343775" cy="1594995"/>
            <a:chOff x="6334125" y="6544118"/>
            <a:chExt cx="7343775" cy="1594995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8F35BECF-124D-D936-E0D5-BF74D9638AEE}"/>
                </a:ext>
              </a:extLst>
            </p:cNvPr>
            <p:cNvSpPr/>
            <p:nvPr/>
          </p:nvSpPr>
          <p:spPr>
            <a:xfrm>
              <a:off x="6334125" y="6544118"/>
              <a:ext cx="7343775" cy="1594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7" name="Google Shape;1632;p86">
              <a:extLst>
                <a:ext uri="{FF2B5EF4-FFF2-40B4-BE49-F238E27FC236}">
                  <a16:creationId xmlns:a16="http://schemas.microsoft.com/office/drawing/2014/main" id="{06648491-BE8A-5742-D379-0682C95E5B68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353008" y="6594467"/>
              <a:ext cx="7105983" cy="14446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88666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a 25">
            <a:extLst>
              <a:ext uri="{FF2B5EF4-FFF2-40B4-BE49-F238E27FC236}">
                <a16:creationId xmlns:a16="http://schemas.microsoft.com/office/drawing/2014/main" id="{4CEA93B7-8645-DD45-16A7-2AD49FE54C44}"/>
              </a:ext>
            </a:extLst>
          </p:cNvPr>
          <p:cNvGrpSpPr/>
          <p:nvPr/>
        </p:nvGrpSpPr>
        <p:grpSpPr>
          <a:xfrm>
            <a:off x="-5826125" y="1511537"/>
            <a:ext cx="4549774" cy="6627577"/>
            <a:chOff x="7691438" y="1536634"/>
            <a:chExt cx="4484501" cy="6532496"/>
          </a:xfrm>
        </p:grpSpPr>
        <p:sp>
          <p:nvSpPr>
            <p:cNvPr id="27" name="Prostokąt 26">
              <a:extLst>
                <a:ext uri="{FF2B5EF4-FFF2-40B4-BE49-F238E27FC236}">
                  <a16:creationId xmlns:a16="http://schemas.microsoft.com/office/drawing/2014/main" id="{71CE586E-BD18-7F77-839E-659C6BD9E74E}"/>
                </a:ext>
              </a:extLst>
            </p:cNvPr>
            <p:cNvSpPr/>
            <p:nvPr/>
          </p:nvSpPr>
          <p:spPr>
            <a:xfrm>
              <a:off x="7691438" y="1536634"/>
              <a:ext cx="4484501" cy="65324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28" name="Google Shape;1644;p87">
              <a:extLst>
                <a:ext uri="{FF2B5EF4-FFF2-40B4-BE49-F238E27FC236}">
                  <a16:creationId xmlns:a16="http://schemas.microsoft.com/office/drawing/2014/main" id="{B00C7EF2-1F56-703A-BCF2-95559FEBA6D9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28547" y="1552516"/>
              <a:ext cx="4231155" cy="62139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Dowolny kształt: kształt 29">
            <a:extLst>
              <a:ext uri="{FF2B5EF4-FFF2-40B4-BE49-F238E27FC236}">
                <a16:creationId xmlns:a16="http://schemas.microsoft.com/office/drawing/2014/main" id="{18EC1B1B-0FE1-D015-1CE3-0F7F2A760885}"/>
              </a:ext>
            </a:extLst>
          </p:cNvPr>
          <p:cNvSpPr/>
          <p:nvPr/>
        </p:nvSpPr>
        <p:spPr>
          <a:xfrm>
            <a:off x="5022325" y="0"/>
            <a:ext cx="10149414" cy="8534400"/>
          </a:xfrm>
          <a:custGeom>
            <a:avLst/>
            <a:gdLst>
              <a:gd name="connsiteX0" fmla="*/ 2985961 w 10149414"/>
              <a:gd name="connsiteY0" fmla="*/ 1562261 h 8534400"/>
              <a:gd name="connsiteX1" fmla="*/ 2985961 w 10149414"/>
              <a:gd name="connsiteY1" fmla="*/ 8017375 h 8534400"/>
              <a:gd name="connsiteX2" fmla="*/ 7141100 w 10149414"/>
              <a:gd name="connsiteY2" fmla="*/ 8017375 h 8534400"/>
              <a:gd name="connsiteX3" fmla="*/ 7141100 w 10149414"/>
              <a:gd name="connsiteY3" fmla="*/ 1562261 h 8534400"/>
              <a:gd name="connsiteX4" fmla="*/ 0 w 10149414"/>
              <a:gd name="connsiteY4" fmla="*/ 0 h 8534400"/>
              <a:gd name="connsiteX5" fmla="*/ 10149414 w 10149414"/>
              <a:gd name="connsiteY5" fmla="*/ 0 h 8534400"/>
              <a:gd name="connsiteX6" fmla="*/ 10149414 w 10149414"/>
              <a:gd name="connsiteY6" fmla="*/ 8534400 h 8534400"/>
              <a:gd name="connsiteX7" fmla="*/ 0 w 10149414"/>
              <a:gd name="connsiteY7" fmla="*/ 8534400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49414" h="8534400">
                <a:moveTo>
                  <a:pt x="2985961" y="1562261"/>
                </a:moveTo>
                <a:lnTo>
                  <a:pt x="2985961" y="8017375"/>
                </a:lnTo>
                <a:lnTo>
                  <a:pt x="7141100" y="8017375"/>
                </a:lnTo>
                <a:lnTo>
                  <a:pt x="7141100" y="1562261"/>
                </a:lnTo>
                <a:close/>
                <a:moveTo>
                  <a:pt x="0" y="0"/>
                </a:moveTo>
                <a:lnTo>
                  <a:pt x="10149414" y="0"/>
                </a:lnTo>
                <a:lnTo>
                  <a:pt x="10149414" y="8534400"/>
                </a:lnTo>
                <a:lnTo>
                  <a:pt x="0" y="85344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cxnSp>
        <p:nvCxnSpPr>
          <p:cNvPr id="49" name="Łącznik prosty 48">
            <a:extLst>
              <a:ext uri="{FF2B5EF4-FFF2-40B4-BE49-F238E27FC236}">
                <a16:creationId xmlns:a16="http://schemas.microsoft.com/office/drawing/2014/main" id="{06543F01-8936-1625-455D-D6806F7FDED5}"/>
              </a:ext>
            </a:extLst>
          </p:cNvPr>
          <p:cNvCxnSpPr>
            <a:cxnSpLocks/>
          </p:cNvCxnSpPr>
          <p:nvPr/>
        </p:nvCxnSpPr>
        <p:spPr>
          <a:xfrm>
            <a:off x="-2319339" y="2018923"/>
            <a:ext cx="2319338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Dowolny kształt: kształt 33">
            <a:extLst>
              <a:ext uri="{FF2B5EF4-FFF2-40B4-BE49-F238E27FC236}">
                <a16:creationId xmlns:a16="http://schemas.microsoft.com/office/drawing/2014/main" id="{40ADA261-DD39-EF16-5A9B-17F9207887A4}"/>
              </a:ext>
            </a:extLst>
          </p:cNvPr>
          <p:cNvSpPr/>
          <p:nvPr/>
        </p:nvSpPr>
        <p:spPr>
          <a:xfrm>
            <a:off x="7585669" y="22334035"/>
            <a:ext cx="4918769" cy="8319399"/>
          </a:xfrm>
          <a:custGeom>
            <a:avLst/>
            <a:gdLst>
              <a:gd name="connsiteX0" fmla="*/ 4360751 w 4918769"/>
              <a:gd name="connsiteY0" fmla="*/ 0 h 8319399"/>
              <a:gd name="connsiteX1" fmla="*/ 4918770 w 4918769"/>
              <a:gd name="connsiteY1" fmla="*/ 558019 h 8319399"/>
              <a:gd name="connsiteX2" fmla="*/ 4918770 w 4918769"/>
              <a:gd name="connsiteY2" fmla="*/ 7761382 h 8319399"/>
              <a:gd name="connsiteX3" fmla="*/ 4360751 w 4918769"/>
              <a:gd name="connsiteY3" fmla="*/ 8319400 h 8319399"/>
              <a:gd name="connsiteX4" fmla="*/ 558019 w 4918769"/>
              <a:gd name="connsiteY4" fmla="*/ 8319400 h 8319399"/>
              <a:gd name="connsiteX5" fmla="*/ 0 w 4918769"/>
              <a:gd name="connsiteY5" fmla="*/ 7761382 h 8319399"/>
              <a:gd name="connsiteX6" fmla="*/ 0 w 4918769"/>
              <a:gd name="connsiteY6" fmla="*/ 558019 h 8319399"/>
              <a:gd name="connsiteX7" fmla="*/ 558019 w 4918769"/>
              <a:gd name="connsiteY7" fmla="*/ 0 h 831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8769" h="8319399">
                <a:moveTo>
                  <a:pt x="4360751" y="0"/>
                </a:moveTo>
                <a:cubicBezTo>
                  <a:pt x="4668936" y="0"/>
                  <a:pt x="4918770" y="249833"/>
                  <a:pt x="4918770" y="558019"/>
                </a:cubicBezTo>
                <a:lnTo>
                  <a:pt x="4918770" y="7761382"/>
                </a:lnTo>
                <a:cubicBezTo>
                  <a:pt x="4918770" y="8069567"/>
                  <a:pt x="4668936" y="8319400"/>
                  <a:pt x="4360751" y="8319400"/>
                </a:cubicBezTo>
                <a:lnTo>
                  <a:pt x="558019" y="8319400"/>
                </a:lnTo>
                <a:cubicBezTo>
                  <a:pt x="249833" y="8319400"/>
                  <a:pt x="0" y="8069567"/>
                  <a:pt x="0" y="7761382"/>
                </a:cubicBezTo>
                <a:lnTo>
                  <a:pt x="0" y="558019"/>
                </a:lnTo>
                <a:cubicBezTo>
                  <a:pt x="0" y="249834"/>
                  <a:pt x="249833" y="0"/>
                  <a:pt x="558019" y="0"/>
                </a:cubicBezTo>
                <a:close/>
              </a:path>
            </a:pathLst>
          </a:custGeom>
          <a:noFill/>
          <a:ln w="33093" cap="rnd">
            <a:solidFill>
              <a:schemeClr val="tx2"/>
            </a:solidFill>
            <a:prstDash val="solid"/>
            <a:round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35" name="Dowolny kształt: kształt 34">
            <a:extLst>
              <a:ext uri="{FF2B5EF4-FFF2-40B4-BE49-F238E27FC236}">
                <a16:creationId xmlns:a16="http://schemas.microsoft.com/office/drawing/2014/main" id="{54E83445-AF16-4DF5-EB6B-7B2907E3C82B}"/>
              </a:ext>
            </a:extLst>
          </p:cNvPr>
          <p:cNvSpPr/>
          <p:nvPr/>
        </p:nvSpPr>
        <p:spPr>
          <a:xfrm>
            <a:off x="9505909" y="22781821"/>
            <a:ext cx="1079109" cy="82061"/>
          </a:xfrm>
          <a:custGeom>
            <a:avLst/>
            <a:gdLst>
              <a:gd name="connsiteX0" fmla="*/ 0 w 1079109"/>
              <a:gd name="connsiteY0" fmla="*/ 0 h 82061"/>
              <a:gd name="connsiteX1" fmla="*/ 1079109 w 1079109"/>
              <a:gd name="connsiteY1" fmla="*/ 0 h 8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9109" h="82061">
                <a:moveTo>
                  <a:pt x="0" y="0"/>
                </a:moveTo>
                <a:lnTo>
                  <a:pt x="1079109" y="0"/>
                </a:lnTo>
              </a:path>
            </a:pathLst>
          </a:custGeom>
          <a:ln w="33093" cap="rnd">
            <a:solidFill>
              <a:schemeClr val="tx2"/>
            </a:solidFill>
            <a:prstDash val="solid"/>
            <a:round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24" name="Dowolny kształt: kształt 23">
            <a:extLst>
              <a:ext uri="{FF2B5EF4-FFF2-40B4-BE49-F238E27FC236}">
                <a16:creationId xmlns:a16="http://schemas.microsoft.com/office/drawing/2014/main" id="{35458ED9-4770-5B24-59CC-DCC24B1B5E2F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sp>
        <p:nvSpPr>
          <p:cNvPr id="32" name="Tytuł 2">
            <a:extLst>
              <a:ext uri="{FF2B5EF4-FFF2-40B4-BE49-F238E27FC236}">
                <a16:creationId xmlns:a16="http://schemas.microsoft.com/office/drawing/2014/main" id="{6189B7CD-6A56-A477-BA2D-195017965D67}"/>
              </a:ext>
            </a:extLst>
          </p:cNvPr>
          <p:cNvSpPr txBox="1">
            <a:spLocks/>
          </p:cNvSpPr>
          <p:nvPr/>
        </p:nvSpPr>
        <p:spPr>
          <a:xfrm>
            <a:off x="827999" y="85860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 err="1">
                <a:solidFill>
                  <a:schemeClr val="bg2"/>
                </a:solidFill>
              </a:rPr>
              <a:t>Phishing</a:t>
            </a:r>
            <a:endParaRPr lang="pl-PL" sz="2800" b="1" dirty="0">
              <a:solidFill>
                <a:schemeClr val="bg2"/>
              </a:solidFill>
            </a:endParaRPr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25" name="Tytuł 2">
            <a:extLst>
              <a:ext uri="{FF2B5EF4-FFF2-40B4-BE49-F238E27FC236}">
                <a16:creationId xmlns:a16="http://schemas.microsoft.com/office/drawing/2014/main" id="{D2CBF89E-E1B9-7574-FF18-A9BE93866982}"/>
              </a:ext>
            </a:extLst>
          </p:cNvPr>
          <p:cNvSpPr txBox="1">
            <a:spLocks/>
          </p:cNvSpPr>
          <p:nvPr/>
        </p:nvSpPr>
        <p:spPr>
          <a:xfrm>
            <a:off x="827999" y="1314530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realny problem</a:t>
            </a:r>
            <a:endParaRPr lang="pl-PL" dirty="0">
              <a:solidFill>
                <a:schemeClr val="bg2"/>
              </a:solidFill>
            </a:endParaRPr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99F93CD8-42FE-D1B4-6A59-A3EDCEFDDDE7}"/>
              </a:ext>
            </a:extLst>
          </p:cNvPr>
          <p:cNvGrpSpPr/>
          <p:nvPr/>
        </p:nvGrpSpPr>
        <p:grpSpPr>
          <a:xfrm>
            <a:off x="6353008" y="4447060"/>
            <a:ext cx="4767943" cy="1833529"/>
            <a:chOff x="6720115" y="4452970"/>
            <a:chExt cx="4767943" cy="1833529"/>
          </a:xfrm>
        </p:grpSpPr>
        <p:sp>
          <p:nvSpPr>
            <p:cNvPr id="36" name="Prostokąt 35">
              <a:extLst>
                <a:ext uri="{FF2B5EF4-FFF2-40B4-BE49-F238E27FC236}">
                  <a16:creationId xmlns:a16="http://schemas.microsoft.com/office/drawing/2014/main" id="{A86C09F9-C100-DFBE-4E26-929BAFFBA5A6}"/>
                </a:ext>
              </a:extLst>
            </p:cNvPr>
            <p:cNvSpPr/>
            <p:nvPr/>
          </p:nvSpPr>
          <p:spPr>
            <a:xfrm>
              <a:off x="6720115" y="4452970"/>
              <a:ext cx="4767943" cy="1833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2" name="Google Shape;1634;p86">
              <a:extLst>
                <a:ext uri="{FF2B5EF4-FFF2-40B4-BE49-F238E27FC236}">
                  <a16:creationId xmlns:a16="http://schemas.microsoft.com/office/drawing/2014/main" id="{5064EB41-19F1-9F43-5876-A00D3D72FCA6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877967" y="4585220"/>
              <a:ext cx="4452237" cy="16111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id="{A6672F39-5A5C-D4B5-4646-3B79EF38EF8B}"/>
              </a:ext>
            </a:extLst>
          </p:cNvPr>
          <p:cNvGrpSpPr/>
          <p:nvPr/>
        </p:nvGrpSpPr>
        <p:grpSpPr>
          <a:xfrm>
            <a:off x="6353008" y="2150832"/>
            <a:ext cx="7600950" cy="2105270"/>
            <a:chOff x="7320476" y="2161930"/>
            <a:chExt cx="7600950" cy="2105270"/>
          </a:xfrm>
        </p:grpSpPr>
        <p:sp>
          <p:nvSpPr>
            <p:cNvPr id="37" name="Prostokąt 36">
              <a:extLst>
                <a:ext uri="{FF2B5EF4-FFF2-40B4-BE49-F238E27FC236}">
                  <a16:creationId xmlns:a16="http://schemas.microsoft.com/office/drawing/2014/main" id="{227D13E3-CE17-C89D-75D5-F6F38C7974B0}"/>
                </a:ext>
              </a:extLst>
            </p:cNvPr>
            <p:cNvSpPr/>
            <p:nvPr/>
          </p:nvSpPr>
          <p:spPr>
            <a:xfrm>
              <a:off x="7320476" y="2161930"/>
              <a:ext cx="7600950" cy="2105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1" name="Google Shape;1633;p86">
              <a:extLst>
                <a:ext uri="{FF2B5EF4-FFF2-40B4-BE49-F238E27FC236}">
                  <a16:creationId xmlns:a16="http://schemas.microsoft.com/office/drawing/2014/main" id="{173F98DC-71B3-C504-F460-497FEB47EC8F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377113" y="2305050"/>
              <a:ext cx="7358144" cy="18335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" name="Grupa 41">
            <a:extLst>
              <a:ext uri="{FF2B5EF4-FFF2-40B4-BE49-F238E27FC236}">
                <a16:creationId xmlns:a16="http://schemas.microsoft.com/office/drawing/2014/main" id="{E1C614F2-BFD2-6CA5-89DF-677FA10F0793}"/>
              </a:ext>
            </a:extLst>
          </p:cNvPr>
          <p:cNvGrpSpPr/>
          <p:nvPr/>
        </p:nvGrpSpPr>
        <p:grpSpPr>
          <a:xfrm>
            <a:off x="6334125" y="458044"/>
            <a:ext cx="7343775" cy="1501830"/>
            <a:chOff x="6334125" y="517025"/>
            <a:chExt cx="7343775" cy="1501830"/>
          </a:xfrm>
        </p:grpSpPr>
        <p:sp>
          <p:nvSpPr>
            <p:cNvPr id="39" name="Prostokąt 38">
              <a:extLst>
                <a:ext uri="{FF2B5EF4-FFF2-40B4-BE49-F238E27FC236}">
                  <a16:creationId xmlns:a16="http://schemas.microsoft.com/office/drawing/2014/main" id="{70B318C1-12EF-AF86-ED6A-39406F5AD0A5}"/>
                </a:ext>
              </a:extLst>
            </p:cNvPr>
            <p:cNvSpPr/>
            <p:nvPr/>
          </p:nvSpPr>
          <p:spPr>
            <a:xfrm>
              <a:off x="6334125" y="517025"/>
              <a:ext cx="7343775" cy="15018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0" name="Google Shape;1631;p86">
              <a:extLst>
                <a:ext uri="{FF2B5EF4-FFF2-40B4-BE49-F238E27FC236}">
                  <a16:creationId xmlns:a16="http://schemas.microsoft.com/office/drawing/2014/main" id="{2799B585-236E-EE61-D10D-13CE4875DCF2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388979" y="676474"/>
              <a:ext cx="7034042" cy="117106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" name="Grupa 42">
            <a:extLst>
              <a:ext uri="{FF2B5EF4-FFF2-40B4-BE49-F238E27FC236}">
                <a16:creationId xmlns:a16="http://schemas.microsoft.com/office/drawing/2014/main" id="{3B973B00-5600-3D23-FD0A-E6BC986F4521}"/>
              </a:ext>
            </a:extLst>
          </p:cNvPr>
          <p:cNvGrpSpPr/>
          <p:nvPr/>
        </p:nvGrpSpPr>
        <p:grpSpPr>
          <a:xfrm>
            <a:off x="6334125" y="6471548"/>
            <a:ext cx="7343775" cy="1594995"/>
            <a:chOff x="6334125" y="6544118"/>
            <a:chExt cx="7343775" cy="1594995"/>
          </a:xfrm>
        </p:grpSpPr>
        <p:sp>
          <p:nvSpPr>
            <p:cNvPr id="41" name="Prostokąt 40">
              <a:extLst>
                <a:ext uri="{FF2B5EF4-FFF2-40B4-BE49-F238E27FC236}">
                  <a16:creationId xmlns:a16="http://schemas.microsoft.com/office/drawing/2014/main" id="{B6F2EED5-9D4A-DDF6-583D-40F3C25B16CC}"/>
                </a:ext>
              </a:extLst>
            </p:cNvPr>
            <p:cNvSpPr/>
            <p:nvPr/>
          </p:nvSpPr>
          <p:spPr>
            <a:xfrm>
              <a:off x="6334125" y="6544118"/>
              <a:ext cx="7343775" cy="1594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3" name="Google Shape;1632;p86">
              <a:extLst>
                <a:ext uri="{FF2B5EF4-FFF2-40B4-BE49-F238E27FC236}">
                  <a16:creationId xmlns:a16="http://schemas.microsoft.com/office/drawing/2014/main" id="{7083C999-378B-D630-ED1C-9398CDB6776C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353008" y="6594467"/>
              <a:ext cx="7105983" cy="14446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" name="Tytuł 2">
            <a:extLst>
              <a:ext uri="{FF2B5EF4-FFF2-40B4-BE49-F238E27FC236}">
                <a16:creationId xmlns:a16="http://schemas.microsoft.com/office/drawing/2014/main" id="{E59EAC43-E2AE-9238-85BA-7383C5450F68}"/>
              </a:ext>
            </a:extLst>
          </p:cNvPr>
          <p:cNvSpPr txBox="1">
            <a:spLocks/>
          </p:cNvSpPr>
          <p:nvPr/>
        </p:nvSpPr>
        <p:spPr>
          <a:xfrm>
            <a:off x="-3877351" y="85860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 err="1">
                <a:solidFill>
                  <a:schemeClr val="bg2"/>
                </a:solidFill>
              </a:rPr>
              <a:t>DoS</a:t>
            </a:r>
            <a:r>
              <a:rPr lang="pl-PL" sz="2800" b="1" dirty="0">
                <a:solidFill>
                  <a:schemeClr val="bg2"/>
                </a:solidFill>
              </a:rPr>
              <a:t> i </a:t>
            </a:r>
            <a:r>
              <a:rPr lang="pl-PL" sz="2800" b="1" dirty="0" err="1">
                <a:solidFill>
                  <a:schemeClr val="bg2"/>
                </a:solidFill>
              </a:rPr>
              <a:t>DDoS</a:t>
            </a:r>
            <a:r>
              <a:rPr lang="pl-PL" sz="2800" b="1" dirty="0">
                <a:solidFill>
                  <a:schemeClr val="bg2"/>
                </a:solidFill>
              </a:rPr>
              <a:t> –</a:t>
            </a:r>
            <a:br>
              <a:rPr lang="pl-PL" sz="2800" b="1" dirty="0">
                <a:solidFill>
                  <a:schemeClr val="bg2"/>
                </a:solidFill>
              </a:rPr>
            </a:b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48" name="Tytuł 2">
            <a:extLst>
              <a:ext uri="{FF2B5EF4-FFF2-40B4-BE49-F238E27FC236}">
                <a16:creationId xmlns:a16="http://schemas.microsoft.com/office/drawing/2014/main" id="{174E1E11-AF98-59DC-C2FE-D5FEFB57DE4C}"/>
              </a:ext>
            </a:extLst>
          </p:cNvPr>
          <p:cNvSpPr txBox="1">
            <a:spLocks/>
          </p:cNvSpPr>
          <p:nvPr/>
        </p:nvSpPr>
        <p:spPr>
          <a:xfrm>
            <a:off x="-3877351" y="1314530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czyli jak ograniczyć dostęp do treści</a:t>
            </a:r>
            <a:endParaRPr lang="pl-P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82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Łącznik prosty 49">
            <a:extLst>
              <a:ext uri="{FF2B5EF4-FFF2-40B4-BE49-F238E27FC236}">
                <a16:creationId xmlns:a16="http://schemas.microsoft.com/office/drawing/2014/main" id="{20472957-4D83-5F1F-B7D1-0983CCB94FFB}"/>
              </a:ext>
            </a:extLst>
          </p:cNvPr>
          <p:cNvCxnSpPr>
            <a:cxnSpLocks/>
          </p:cNvCxnSpPr>
          <p:nvPr/>
        </p:nvCxnSpPr>
        <p:spPr>
          <a:xfrm>
            <a:off x="-2562225" y="3568420"/>
            <a:ext cx="2319338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Łącznik prosty 46">
            <a:extLst>
              <a:ext uri="{FF2B5EF4-FFF2-40B4-BE49-F238E27FC236}">
                <a16:creationId xmlns:a16="http://schemas.microsoft.com/office/drawing/2014/main" id="{929A046A-9184-5D02-FA13-25583EA871B6}"/>
              </a:ext>
            </a:extLst>
          </p:cNvPr>
          <p:cNvCxnSpPr>
            <a:cxnSpLocks/>
          </p:cNvCxnSpPr>
          <p:nvPr/>
        </p:nvCxnSpPr>
        <p:spPr>
          <a:xfrm>
            <a:off x="5057775" y="2018923"/>
            <a:ext cx="2319338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owolny kształt: kształt 27">
            <a:extLst>
              <a:ext uri="{FF2B5EF4-FFF2-40B4-BE49-F238E27FC236}">
                <a16:creationId xmlns:a16="http://schemas.microsoft.com/office/drawing/2014/main" id="{EE6D16EC-457F-81B2-8FA5-8D87899B4BA5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6E166F6-6305-8E29-86CE-0542E689BFAC}"/>
              </a:ext>
            </a:extLst>
          </p:cNvPr>
          <p:cNvSpPr txBox="1"/>
          <p:nvPr/>
        </p:nvSpPr>
        <p:spPr>
          <a:xfrm>
            <a:off x="7507288" y="1817957"/>
            <a:ext cx="41452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 err="1">
                <a:solidFill>
                  <a:schemeClr val="accent3"/>
                </a:solidFill>
              </a:rPr>
              <a:t>Denial</a:t>
            </a:r>
            <a:r>
              <a:rPr lang="pl-PL" sz="2000" b="1" dirty="0">
                <a:solidFill>
                  <a:schemeClr val="accent3"/>
                </a:solidFill>
              </a:rPr>
              <a:t> of Service (</a:t>
            </a:r>
            <a:r>
              <a:rPr lang="pl-PL" sz="2000" b="1" dirty="0" err="1">
                <a:solidFill>
                  <a:schemeClr val="accent3"/>
                </a:solidFill>
              </a:rPr>
              <a:t>DoS</a:t>
            </a:r>
            <a:r>
              <a:rPr lang="pl-PL" sz="2000" b="1" dirty="0">
                <a:solidFill>
                  <a:schemeClr val="accent3"/>
                </a:solidFill>
              </a:rPr>
              <a:t>) </a:t>
            </a:r>
            <a:endParaRPr lang="pl-PL" sz="2000" dirty="0">
              <a:solidFill>
                <a:schemeClr val="accent3"/>
              </a:solidFill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87BE18A9-FB51-0032-3394-BC55676DBD5F}"/>
              </a:ext>
            </a:extLst>
          </p:cNvPr>
          <p:cNvSpPr txBox="1"/>
          <p:nvPr/>
        </p:nvSpPr>
        <p:spPr>
          <a:xfrm>
            <a:off x="7507288" y="2377516"/>
            <a:ext cx="6446670" cy="795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l-PL" sz="2000" dirty="0"/>
              <a:t>wysyłanie dużej liczby pakietów z maszyny</a:t>
            </a:r>
            <a:br>
              <a:rPr lang="pl-PL" sz="2000" dirty="0"/>
            </a:br>
            <a:r>
              <a:rPr lang="pl-PL" sz="2000" dirty="0"/>
              <a:t>do konkretnego serwera</a:t>
            </a:r>
            <a:endParaRPr lang="pl-PL" sz="1800" dirty="0"/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F24B64E4-CAA5-5D47-5480-8BE6C15B6D7E}"/>
              </a:ext>
            </a:extLst>
          </p:cNvPr>
          <p:cNvGrpSpPr/>
          <p:nvPr/>
        </p:nvGrpSpPr>
        <p:grpSpPr>
          <a:xfrm>
            <a:off x="6353008" y="28093124"/>
            <a:ext cx="4767943" cy="1833529"/>
            <a:chOff x="6720115" y="4452970"/>
            <a:chExt cx="4767943" cy="1833529"/>
          </a:xfrm>
        </p:grpSpPr>
        <p:sp>
          <p:nvSpPr>
            <p:cNvPr id="30" name="Prostokąt 29">
              <a:extLst>
                <a:ext uri="{FF2B5EF4-FFF2-40B4-BE49-F238E27FC236}">
                  <a16:creationId xmlns:a16="http://schemas.microsoft.com/office/drawing/2014/main" id="{F8DA3CB4-DE15-6333-C5E7-9B30EFB5EF9F}"/>
                </a:ext>
              </a:extLst>
            </p:cNvPr>
            <p:cNvSpPr/>
            <p:nvPr/>
          </p:nvSpPr>
          <p:spPr>
            <a:xfrm>
              <a:off x="6720115" y="4452970"/>
              <a:ext cx="4767943" cy="1833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34" name="Google Shape;1634;p86">
              <a:extLst>
                <a:ext uri="{FF2B5EF4-FFF2-40B4-BE49-F238E27FC236}">
                  <a16:creationId xmlns:a16="http://schemas.microsoft.com/office/drawing/2014/main" id="{688F0662-6F98-5D3A-B911-AEFA8347FE3E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77967" y="4585220"/>
              <a:ext cx="4452237" cy="16111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" name="Grupa 34">
            <a:extLst>
              <a:ext uri="{FF2B5EF4-FFF2-40B4-BE49-F238E27FC236}">
                <a16:creationId xmlns:a16="http://schemas.microsoft.com/office/drawing/2014/main" id="{EE2D0750-5FD9-7EDF-2F74-4EFD640BB8B7}"/>
              </a:ext>
            </a:extLst>
          </p:cNvPr>
          <p:cNvGrpSpPr/>
          <p:nvPr/>
        </p:nvGrpSpPr>
        <p:grpSpPr>
          <a:xfrm>
            <a:off x="6353008" y="20759675"/>
            <a:ext cx="7600950" cy="2105270"/>
            <a:chOff x="7320476" y="2161930"/>
            <a:chExt cx="7600950" cy="2105270"/>
          </a:xfrm>
        </p:grpSpPr>
        <p:sp>
          <p:nvSpPr>
            <p:cNvPr id="36" name="Prostokąt 35">
              <a:extLst>
                <a:ext uri="{FF2B5EF4-FFF2-40B4-BE49-F238E27FC236}">
                  <a16:creationId xmlns:a16="http://schemas.microsoft.com/office/drawing/2014/main" id="{FA8BBFF0-F6DC-9E73-90B8-AB918183D7D1}"/>
                </a:ext>
              </a:extLst>
            </p:cNvPr>
            <p:cNvSpPr/>
            <p:nvPr/>
          </p:nvSpPr>
          <p:spPr>
            <a:xfrm>
              <a:off x="7320476" y="2161930"/>
              <a:ext cx="7600950" cy="2105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37" name="Google Shape;1633;p86">
              <a:extLst>
                <a:ext uri="{FF2B5EF4-FFF2-40B4-BE49-F238E27FC236}">
                  <a16:creationId xmlns:a16="http://schemas.microsoft.com/office/drawing/2014/main" id="{9CB8AE75-E8AB-D879-17D6-696E6AD7B01C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377113" y="2305050"/>
              <a:ext cx="7358144" cy="18335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" name="Grupa 37">
            <a:extLst>
              <a:ext uri="{FF2B5EF4-FFF2-40B4-BE49-F238E27FC236}">
                <a16:creationId xmlns:a16="http://schemas.microsoft.com/office/drawing/2014/main" id="{E013D8D6-973F-69B1-EAD8-F832D2787E7C}"/>
              </a:ext>
            </a:extLst>
          </p:cNvPr>
          <p:cNvGrpSpPr/>
          <p:nvPr/>
        </p:nvGrpSpPr>
        <p:grpSpPr>
          <a:xfrm>
            <a:off x="6334125" y="14029666"/>
            <a:ext cx="7343775" cy="1501830"/>
            <a:chOff x="6334125" y="517025"/>
            <a:chExt cx="7343775" cy="1501830"/>
          </a:xfrm>
        </p:grpSpPr>
        <p:sp>
          <p:nvSpPr>
            <p:cNvPr id="39" name="Prostokąt 38">
              <a:extLst>
                <a:ext uri="{FF2B5EF4-FFF2-40B4-BE49-F238E27FC236}">
                  <a16:creationId xmlns:a16="http://schemas.microsoft.com/office/drawing/2014/main" id="{BD86DF45-D2B8-F1A8-2D6D-7A2B6AA1DEC0}"/>
                </a:ext>
              </a:extLst>
            </p:cNvPr>
            <p:cNvSpPr/>
            <p:nvPr/>
          </p:nvSpPr>
          <p:spPr>
            <a:xfrm>
              <a:off x="6334125" y="517025"/>
              <a:ext cx="7343775" cy="15018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0" name="Google Shape;1631;p86">
              <a:extLst>
                <a:ext uri="{FF2B5EF4-FFF2-40B4-BE49-F238E27FC236}">
                  <a16:creationId xmlns:a16="http://schemas.microsoft.com/office/drawing/2014/main" id="{2155AA6B-E8C3-8440-F4F2-039CB3BC3E17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388979" y="676474"/>
              <a:ext cx="7034042" cy="117106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" name="Grupa 40">
            <a:extLst>
              <a:ext uri="{FF2B5EF4-FFF2-40B4-BE49-F238E27FC236}">
                <a16:creationId xmlns:a16="http://schemas.microsoft.com/office/drawing/2014/main" id="{F4A3FD23-C683-5B4C-DD4E-E9ADCB520A67}"/>
              </a:ext>
            </a:extLst>
          </p:cNvPr>
          <p:cNvGrpSpPr/>
          <p:nvPr/>
        </p:nvGrpSpPr>
        <p:grpSpPr>
          <a:xfrm>
            <a:off x="6334125" y="35154833"/>
            <a:ext cx="7343775" cy="1594995"/>
            <a:chOff x="6334125" y="6544118"/>
            <a:chExt cx="7343775" cy="1594995"/>
          </a:xfrm>
        </p:grpSpPr>
        <p:sp>
          <p:nvSpPr>
            <p:cNvPr id="42" name="Prostokąt 41">
              <a:extLst>
                <a:ext uri="{FF2B5EF4-FFF2-40B4-BE49-F238E27FC236}">
                  <a16:creationId xmlns:a16="http://schemas.microsoft.com/office/drawing/2014/main" id="{7BD9517B-1DFA-462B-9BCA-5546AABE6CA8}"/>
                </a:ext>
              </a:extLst>
            </p:cNvPr>
            <p:cNvSpPr/>
            <p:nvPr/>
          </p:nvSpPr>
          <p:spPr>
            <a:xfrm>
              <a:off x="6334125" y="6544118"/>
              <a:ext cx="7343775" cy="1594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3" name="Google Shape;1632;p86">
              <a:extLst>
                <a:ext uri="{FF2B5EF4-FFF2-40B4-BE49-F238E27FC236}">
                  <a16:creationId xmlns:a16="http://schemas.microsoft.com/office/drawing/2014/main" id="{A005E776-95EA-43B2-66E8-72A71863B19D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353008" y="6594467"/>
              <a:ext cx="7105983" cy="14446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" name="Tytuł 2">
            <a:extLst>
              <a:ext uri="{FF2B5EF4-FFF2-40B4-BE49-F238E27FC236}">
                <a16:creationId xmlns:a16="http://schemas.microsoft.com/office/drawing/2014/main" id="{9FFBD851-A888-33F3-7B1A-792CE31F9ED6}"/>
              </a:ext>
            </a:extLst>
          </p:cNvPr>
          <p:cNvSpPr txBox="1">
            <a:spLocks/>
          </p:cNvSpPr>
          <p:nvPr/>
        </p:nvSpPr>
        <p:spPr>
          <a:xfrm>
            <a:off x="815933" y="85860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 err="1">
                <a:solidFill>
                  <a:schemeClr val="bg2"/>
                </a:solidFill>
              </a:rPr>
              <a:t>DoS</a:t>
            </a:r>
            <a:r>
              <a:rPr lang="pl-PL" sz="2800" b="1" dirty="0">
                <a:solidFill>
                  <a:schemeClr val="bg2"/>
                </a:solidFill>
              </a:rPr>
              <a:t> i </a:t>
            </a:r>
            <a:r>
              <a:rPr lang="pl-PL" sz="2800" b="1" dirty="0" err="1">
                <a:solidFill>
                  <a:schemeClr val="bg2"/>
                </a:solidFill>
              </a:rPr>
              <a:t>DDoS</a:t>
            </a:r>
            <a:r>
              <a:rPr lang="pl-PL" sz="2800" b="1" dirty="0">
                <a:solidFill>
                  <a:schemeClr val="bg2"/>
                </a:solidFill>
              </a:rPr>
              <a:t> –</a:t>
            </a:r>
            <a:br>
              <a:rPr lang="pl-PL" sz="2800" b="1" dirty="0">
                <a:solidFill>
                  <a:schemeClr val="bg2"/>
                </a:solidFill>
              </a:rPr>
            </a:b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46" name="Tytuł 2">
            <a:extLst>
              <a:ext uri="{FF2B5EF4-FFF2-40B4-BE49-F238E27FC236}">
                <a16:creationId xmlns:a16="http://schemas.microsoft.com/office/drawing/2014/main" id="{5538CE9D-9D07-1288-C955-FFB50E79507B}"/>
              </a:ext>
            </a:extLst>
          </p:cNvPr>
          <p:cNvSpPr txBox="1">
            <a:spLocks/>
          </p:cNvSpPr>
          <p:nvPr/>
        </p:nvSpPr>
        <p:spPr>
          <a:xfrm>
            <a:off x="815933" y="1314530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czyli jak ograniczyć dostęp do treści</a:t>
            </a:r>
            <a:endParaRPr lang="pl-P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818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Łącznik prosty 47">
            <a:extLst>
              <a:ext uri="{FF2B5EF4-FFF2-40B4-BE49-F238E27FC236}">
                <a16:creationId xmlns:a16="http://schemas.microsoft.com/office/drawing/2014/main" id="{1FF8C17F-A8D9-4E20-2B49-1C6D7F5B9BD3}"/>
              </a:ext>
            </a:extLst>
          </p:cNvPr>
          <p:cNvCxnSpPr>
            <a:cxnSpLocks/>
          </p:cNvCxnSpPr>
          <p:nvPr/>
        </p:nvCxnSpPr>
        <p:spPr>
          <a:xfrm>
            <a:off x="5063671" y="3568420"/>
            <a:ext cx="2319338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Łącznik prosty 46">
            <a:extLst>
              <a:ext uri="{FF2B5EF4-FFF2-40B4-BE49-F238E27FC236}">
                <a16:creationId xmlns:a16="http://schemas.microsoft.com/office/drawing/2014/main" id="{929A046A-9184-5D02-FA13-25583EA871B6}"/>
              </a:ext>
            </a:extLst>
          </p:cNvPr>
          <p:cNvCxnSpPr>
            <a:cxnSpLocks/>
          </p:cNvCxnSpPr>
          <p:nvPr/>
        </p:nvCxnSpPr>
        <p:spPr>
          <a:xfrm>
            <a:off x="5057775" y="2018923"/>
            <a:ext cx="2319338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owolny kształt: kształt 27">
            <a:extLst>
              <a:ext uri="{FF2B5EF4-FFF2-40B4-BE49-F238E27FC236}">
                <a16:creationId xmlns:a16="http://schemas.microsoft.com/office/drawing/2014/main" id="{EE6D16EC-457F-81B2-8FA5-8D87899B4BA5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6E166F6-6305-8E29-86CE-0542E689BFAC}"/>
              </a:ext>
            </a:extLst>
          </p:cNvPr>
          <p:cNvSpPr txBox="1"/>
          <p:nvPr/>
        </p:nvSpPr>
        <p:spPr>
          <a:xfrm>
            <a:off x="7507288" y="1817957"/>
            <a:ext cx="41452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 err="1">
                <a:solidFill>
                  <a:schemeClr val="accent3"/>
                </a:solidFill>
              </a:rPr>
              <a:t>Denial</a:t>
            </a:r>
            <a:r>
              <a:rPr lang="pl-PL" sz="2000" b="1" dirty="0">
                <a:solidFill>
                  <a:schemeClr val="accent3"/>
                </a:solidFill>
              </a:rPr>
              <a:t> of Service (</a:t>
            </a:r>
            <a:r>
              <a:rPr lang="pl-PL" sz="2000" b="1" dirty="0" err="1">
                <a:solidFill>
                  <a:schemeClr val="accent3"/>
                </a:solidFill>
              </a:rPr>
              <a:t>DoS</a:t>
            </a:r>
            <a:r>
              <a:rPr lang="pl-PL" sz="2000" b="1" dirty="0">
                <a:solidFill>
                  <a:schemeClr val="accent3"/>
                </a:solidFill>
              </a:rPr>
              <a:t>) </a:t>
            </a:r>
            <a:endParaRPr lang="pl-PL" sz="2000" dirty="0">
              <a:solidFill>
                <a:schemeClr val="accent3"/>
              </a:solidFill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3FBEBEE6-85C9-4DC7-FB65-F69423877D69}"/>
              </a:ext>
            </a:extLst>
          </p:cNvPr>
          <p:cNvSpPr txBox="1"/>
          <p:nvPr/>
        </p:nvSpPr>
        <p:spPr>
          <a:xfrm>
            <a:off x="7500939" y="3358034"/>
            <a:ext cx="60873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accent3"/>
                </a:solidFill>
              </a:rPr>
              <a:t>Distributed </a:t>
            </a:r>
            <a:r>
              <a:rPr lang="pl-PL" sz="2000" b="1" dirty="0" err="1">
                <a:solidFill>
                  <a:schemeClr val="accent3"/>
                </a:solidFill>
              </a:rPr>
              <a:t>Denial</a:t>
            </a:r>
            <a:r>
              <a:rPr lang="pl-PL" sz="2000" b="1" dirty="0">
                <a:solidFill>
                  <a:schemeClr val="accent3"/>
                </a:solidFill>
              </a:rPr>
              <a:t> of Service (</a:t>
            </a:r>
            <a:r>
              <a:rPr lang="pl-PL" sz="2000" b="1" dirty="0" err="1">
                <a:solidFill>
                  <a:schemeClr val="accent3"/>
                </a:solidFill>
              </a:rPr>
              <a:t>DDoS</a:t>
            </a:r>
            <a:r>
              <a:rPr lang="pl-PL" sz="2000" b="1" dirty="0">
                <a:solidFill>
                  <a:schemeClr val="accent3"/>
                </a:solidFill>
              </a:rPr>
              <a:t>)</a:t>
            </a:r>
            <a:endParaRPr lang="pl-PL" sz="2000" dirty="0">
              <a:solidFill>
                <a:schemeClr val="accent3"/>
              </a:solidFill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87BE18A9-FB51-0032-3394-BC55676DBD5F}"/>
              </a:ext>
            </a:extLst>
          </p:cNvPr>
          <p:cNvSpPr txBox="1"/>
          <p:nvPr/>
        </p:nvSpPr>
        <p:spPr>
          <a:xfrm>
            <a:off x="7507288" y="2377516"/>
            <a:ext cx="6446670" cy="795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l-PL" sz="2000" dirty="0"/>
              <a:t>wysyłanie dużej liczby pakietów z maszyny</a:t>
            </a:r>
            <a:br>
              <a:rPr lang="pl-PL" sz="2000" dirty="0"/>
            </a:br>
            <a:r>
              <a:rPr lang="pl-PL" sz="2000" dirty="0"/>
              <a:t>do konkretnego serwera</a:t>
            </a:r>
            <a:endParaRPr lang="pl-PL" sz="1800" dirty="0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964E1066-BC50-258C-0EAC-12E66CA6F06D}"/>
              </a:ext>
            </a:extLst>
          </p:cNvPr>
          <p:cNvSpPr txBox="1"/>
          <p:nvPr/>
        </p:nvSpPr>
        <p:spPr>
          <a:xfrm>
            <a:off x="7520955" y="3916682"/>
            <a:ext cx="6630592" cy="11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l-PL" sz="2000" dirty="0"/>
              <a:t>wysyłanie jeszcze większej liczby pakietów</a:t>
            </a:r>
            <a:br>
              <a:rPr lang="pl-PL" sz="2000" dirty="0"/>
            </a:br>
            <a:r>
              <a:rPr lang="pl-PL" sz="2000" dirty="0"/>
              <a:t>do konkretnego serwera, jednak wykorzystując</a:t>
            </a:r>
            <a:br>
              <a:rPr lang="pl-PL" sz="2000" dirty="0"/>
            </a:br>
            <a:r>
              <a:rPr lang="pl-PL" sz="2000" dirty="0"/>
              <a:t>w tym przypadku więcej maszyn</a:t>
            </a:r>
            <a:endParaRPr lang="pl-PL" sz="1800" dirty="0"/>
          </a:p>
        </p:txBody>
      </p:sp>
      <p:sp>
        <p:nvSpPr>
          <p:cNvPr id="45" name="Tytuł 2">
            <a:extLst>
              <a:ext uri="{FF2B5EF4-FFF2-40B4-BE49-F238E27FC236}">
                <a16:creationId xmlns:a16="http://schemas.microsoft.com/office/drawing/2014/main" id="{9FFBD851-A888-33F3-7B1A-792CE31F9ED6}"/>
              </a:ext>
            </a:extLst>
          </p:cNvPr>
          <p:cNvSpPr txBox="1">
            <a:spLocks/>
          </p:cNvSpPr>
          <p:nvPr/>
        </p:nvSpPr>
        <p:spPr>
          <a:xfrm>
            <a:off x="815933" y="85860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 err="1">
                <a:solidFill>
                  <a:schemeClr val="bg2"/>
                </a:solidFill>
              </a:rPr>
              <a:t>DoS</a:t>
            </a:r>
            <a:r>
              <a:rPr lang="pl-PL" sz="2800" b="1" dirty="0">
                <a:solidFill>
                  <a:schemeClr val="bg2"/>
                </a:solidFill>
              </a:rPr>
              <a:t> i </a:t>
            </a:r>
            <a:r>
              <a:rPr lang="pl-PL" sz="2800" b="1" dirty="0" err="1">
                <a:solidFill>
                  <a:schemeClr val="bg2"/>
                </a:solidFill>
              </a:rPr>
              <a:t>DDoS</a:t>
            </a:r>
            <a:r>
              <a:rPr lang="pl-PL" sz="2800" b="1" dirty="0">
                <a:solidFill>
                  <a:schemeClr val="bg2"/>
                </a:solidFill>
              </a:rPr>
              <a:t> –</a:t>
            </a:r>
            <a:br>
              <a:rPr lang="pl-PL" sz="2800" b="1" dirty="0">
                <a:solidFill>
                  <a:schemeClr val="bg2"/>
                </a:solidFill>
              </a:rPr>
            </a:b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46" name="Tytuł 2">
            <a:extLst>
              <a:ext uri="{FF2B5EF4-FFF2-40B4-BE49-F238E27FC236}">
                <a16:creationId xmlns:a16="http://schemas.microsoft.com/office/drawing/2014/main" id="{5538CE9D-9D07-1288-C955-FFB50E79507B}"/>
              </a:ext>
            </a:extLst>
          </p:cNvPr>
          <p:cNvSpPr txBox="1">
            <a:spLocks/>
          </p:cNvSpPr>
          <p:nvPr/>
        </p:nvSpPr>
        <p:spPr>
          <a:xfrm>
            <a:off x="815933" y="1314530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czyli jak ograniczyć dostęp do treści</a:t>
            </a:r>
            <a:endParaRPr lang="pl-P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977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734;p97">
            <a:extLst>
              <a:ext uri="{FF2B5EF4-FFF2-40B4-BE49-F238E27FC236}">
                <a16:creationId xmlns:a16="http://schemas.microsoft.com/office/drawing/2014/main" id="{6844A1C9-36AF-1480-6933-8980CC7E06B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1" b="-1838"/>
          <a:stretch/>
        </p:blipFill>
        <p:spPr>
          <a:xfrm>
            <a:off x="16051450" y="1969946"/>
            <a:ext cx="6678822" cy="4663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735;p97">
            <a:extLst>
              <a:ext uri="{FF2B5EF4-FFF2-40B4-BE49-F238E27FC236}">
                <a16:creationId xmlns:a16="http://schemas.microsoft.com/office/drawing/2014/main" id="{755FBB71-2003-0D6A-06B7-966CA8C6DEF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87672" y="1996727"/>
            <a:ext cx="6678820" cy="45717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" name="Łącznik prosty 46">
            <a:extLst>
              <a:ext uri="{FF2B5EF4-FFF2-40B4-BE49-F238E27FC236}">
                <a16:creationId xmlns:a16="http://schemas.microsoft.com/office/drawing/2014/main" id="{929A046A-9184-5D02-FA13-25583EA871B6}"/>
              </a:ext>
            </a:extLst>
          </p:cNvPr>
          <p:cNvCxnSpPr>
            <a:cxnSpLocks/>
          </p:cNvCxnSpPr>
          <p:nvPr/>
        </p:nvCxnSpPr>
        <p:spPr>
          <a:xfrm>
            <a:off x="5057775" y="2018923"/>
            <a:ext cx="2319338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owolny kształt: kształt 27">
            <a:extLst>
              <a:ext uri="{FF2B5EF4-FFF2-40B4-BE49-F238E27FC236}">
                <a16:creationId xmlns:a16="http://schemas.microsoft.com/office/drawing/2014/main" id="{EE6D16EC-457F-81B2-8FA5-8D87899B4BA5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6E166F6-6305-8E29-86CE-0542E689BFAC}"/>
              </a:ext>
            </a:extLst>
          </p:cNvPr>
          <p:cNvSpPr txBox="1"/>
          <p:nvPr/>
        </p:nvSpPr>
        <p:spPr>
          <a:xfrm>
            <a:off x="7507288" y="1817957"/>
            <a:ext cx="41452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 err="1">
                <a:solidFill>
                  <a:schemeClr val="accent3"/>
                </a:solidFill>
              </a:rPr>
              <a:t>Denial</a:t>
            </a:r>
            <a:r>
              <a:rPr lang="pl-PL" sz="2000" b="1" dirty="0">
                <a:solidFill>
                  <a:schemeClr val="accent3"/>
                </a:solidFill>
              </a:rPr>
              <a:t> of Service (</a:t>
            </a:r>
            <a:r>
              <a:rPr lang="pl-PL" sz="2000" b="1" dirty="0" err="1">
                <a:solidFill>
                  <a:schemeClr val="accent3"/>
                </a:solidFill>
              </a:rPr>
              <a:t>DoS</a:t>
            </a:r>
            <a:r>
              <a:rPr lang="pl-PL" sz="2000" b="1" dirty="0">
                <a:solidFill>
                  <a:schemeClr val="accent3"/>
                </a:solidFill>
              </a:rPr>
              <a:t>) </a:t>
            </a:r>
            <a:endParaRPr lang="pl-PL" sz="2000" dirty="0">
              <a:solidFill>
                <a:schemeClr val="accent3"/>
              </a:solidFill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3FBEBEE6-85C9-4DC7-FB65-F69423877D69}"/>
              </a:ext>
            </a:extLst>
          </p:cNvPr>
          <p:cNvSpPr txBox="1"/>
          <p:nvPr/>
        </p:nvSpPr>
        <p:spPr>
          <a:xfrm>
            <a:off x="7500939" y="3358034"/>
            <a:ext cx="60873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accent3"/>
                </a:solidFill>
              </a:rPr>
              <a:t>Distributed </a:t>
            </a:r>
            <a:r>
              <a:rPr lang="pl-PL" sz="2000" b="1" dirty="0" err="1">
                <a:solidFill>
                  <a:schemeClr val="accent3"/>
                </a:solidFill>
              </a:rPr>
              <a:t>Denial</a:t>
            </a:r>
            <a:r>
              <a:rPr lang="pl-PL" sz="2000" b="1" dirty="0">
                <a:solidFill>
                  <a:schemeClr val="accent3"/>
                </a:solidFill>
              </a:rPr>
              <a:t> of Service (</a:t>
            </a:r>
            <a:r>
              <a:rPr lang="pl-PL" sz="2000" b="1" dirty="0" err="1">
                <a:solidFill>
                  <a:schemeClr val="accent3"/>
                </a:solidFill>
              </a:rPr>
              <a:t>DDoS</a:t>
            </a:r>
            <a:r>
              <a:rPr lang="pl-PL" sz="2000" b="1" dirty="0">
                <a:solidFill>
                  <a:schemeClr val="accent3"/>
                </a:solidFill>
              </a:rPr>
              <a:t>)</a:t>
            </a:r>
            <a:endParaRPr lang="pl-PL" sz="2000" dirty="0">
              <a:solidFill>
                <a:schemeClr val="accent3"/>
              </a:solidFill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87BE18A9-FB51-0032-3394-BC55676DBD5F}"/>
              </a:ext>
            </a:extLst>
          </p:cNvPr>
          <p:cNvSpPr txBox="1"/>
          <p:nvPr/>
        </p:nvSpPr>
        <p:spPr>
          <a:xfrm>
            <a:off x="7507288" y="2377516"/>
            <a:ext cx="6446670" cy="795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l-PL" sz="2000" dirty="0"/>
              <a:t>wysyłanie dużej liczby pakietów z maszyny</a:t>
            </a:r>
            <a:br>
              <a:rPr lang="pl-PL" sz="2000" dirty="0"/>
            </a:br>
            <a:r>
              <a:rPr lang="pl-PL" sz="2000" dirty="0"/>
              <a:t>do konkretnego serwera</a:t>
            </a:r>
            <a:endParaRPr lang="pl-PL" sz="1800" dirty="0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964E1066-BC50-258C-0EAC-12E66CA6F06D}"/>
              </a:ext>
            </a:extLst>
          </p:cNvPr>
          <p:cNvSpPr txBox="1"/>
          <p:nvPr/>
        </p:nvSpPr>
        <p:spPr>
          <a:xfrm>
            <a:off x="7520955" y="3916682"/>
            <a:ext cx="6630592" cy="11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l-PL" sz="2000" dirty="0"/>
              <a:t>wysyłanie jeszcze większej liczby pakietów</a:t>
            </a:r>
            <a:br>
              <a:rPr lang="pl-PL" sz="2000" dirty="0"/>
            </a:br>
            <a:r>
              <a:rPr lang="pl-PL" sz="2000" dirty="0"/>
              <a:t>do konkretnego serwera, jednak wykorzystując</a:t>
            </a:r>
            <a:br>
              <a:rPr lang="pl-PL" sz="2000" dirty="0"/>
            </a:br>
            <a:r>
              <a:rPr lang="pl-PL" sz="2000" dirty="0"/>
              <a:t>w tym przypadku więcej maszyn</a:t>
            </a:r>
            <a:endParaRPr lang="pl-PL" sz="1800" dirty="0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00EB6B32-74E3-9C56-FDB3-0A827E0A620A}"/>
              </a:ext>
            </a:extLst>
          </p:cNvPr>
          <p:cNvSpPr txBox="1"/>
          <p:nvPr/>
        </p:nvSpPr>
        <p:spPr>
          <a:xfrm>
            <a:off x="7500939" y="6019077"/>
            <a:ext cx="8218486" cy="1164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l-PL" sz="2000" dirty="0"/>
              <a:t>Celem ataków jest </a:t>
            </a:r>
            <a:r>
              <a:rPr lang="pl-PL" sz="2000" b="1" dirty="0"/>
              <a:t>wysycenie zasobów</a:t>
            </a:r>
            <a:br>
              <a:rPr lang="pl-PL" sz="2000" b="1" dirty="0"/>
            </a:br>
            <a:r>
              <a:rPr lang="pl-PL" sz="2000" dirty="0"/>
              <a:t>zaatakowanego serwera, co w efekcie skutkuje</a:t>
            </a:r>
            <a:br>
              <a:rPr lang="pl-PL" sz="2000" dirty="0"/>
            </a:br>
            <a:r>
              <a:rPr lang="pl-PL" sz="2000" dirty="0"/>
              <a:t>brakiem dostępności do oferowanych </a:t>
            </a:r>
            <a:r>
              <a:rPr lang="pl-PL" sz="2000" b="1" dirty="0"/>
              <a:t>zasobów</a:t>
            </a:r>
            <a:r>
              <a:rPr lang="pl-PL" sz="2000" dirty="0"/>
              <a:t>.</a:t>
            </a:r>
          </a:p>
        </p:txBody>
      </p:sp>
      <p:sp>
        <p:nvSpPr>
          <p:cNvPr id="45" name="Tytuł 2">
            <a:extLst>
              <a:ext uri="{FF2B5EF4-FFF2-40B4-BE49-F238E27FC236}">
                <a16:creationId xmlns:a16="http://schemas.microsoft.com/office/drawing/2014/main" id="{9FFBD851-A888-33F3-7B1A-792CE31F9ED6}"/>
              </a:ext>
            </a:extLst>
          </p:cNvPr>
          <p:cNvSpPr txBox="1">
            <a:spLocks/>
          </p:cNvSpPr>
          <p:nvPr/>
        </p:nvSpPr>
        <p:spPr>
          <a:xfrm>
            <a:off x="815933" y="85860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 err="1">
                <a:solidFill>
                  <a:schemeClr val="bg2"/>
                </a:solidFill>
              </a:rPr>
              <a:t>DoS</a:t>
            </a:r>
            <a:r>
              <a:rPr lang="pl-PL" sz="2800" b="1" dirty="0">
                <a:solidFill>
                  <a:schemeClr val="bg2"/>
                </a:solidFill>
              </a:rPr>
              <a:t> i </a:t>
            </a:r>
            <a:r>
              <a:rPr lang="pl-PL" sz="2800" b="1" dirty="0" err="1">
                <a:solidFill>
                  <a:schemeClr val="bg2"/>
                </a:solidFill>
              </a:rPr>
              <a:t>DDoS</a:t>
            </a:r>
            <a:r>
              <a:rPr lang="pl-PL" sz="2800" b="1" dirty="0">
                <a:solidFill>
                  <a:schemeClr val="bg2"/>
                </a:solidFill>
              </a:rPr>
              <a:t> –</a:t>
            </a:r>
            <a:br>
              <a:rPr lang="pl-PL" sz="2800" b="1" dirty="0">
                <a:solidFill>
                  <a:schemeClr val="bg2"/>
                </a:solidFill>
              </a:rPr>
            </a:b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46" name="Tytuł 2">
            <a:extLst>
              <a:ext uri="{FF2B5EF4-FFF2-40B4-BE49-F238E27FC236}">
                <a16:creationId xmlns:a16="http://schemas.microsoft.com/office/drawing/2014/main" id="{5538CE9D-9D07-1288-C955-FFB50E79507B}"/>
              </a:ext>
            </a:extLst>
          </p:cNvPr>
          <p:cNvSpPr txBox="1">
            <a:spLocks/>
          </p:cNvSpPr>
          <p:nvPr/>
        </p:nvSpPr>
        <p:spPr>
          <a:xfrm>
            <a:off x="815933" y="1314530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czyli jak ograniczyć dostęp do treści</a:t>
            </a:r>
            <a:endParaRPr lang="pl-PL" dirty="0">
              <a:solidFill>
                <a:schemeClr val="bg2"/>
              </a:solidFill>
            </a:endParaRPr>
          </a:p>
        </p:txBody>
      </p:sp>
      <p:cxnSp>
        <p:nvCxnSpPr>
          <p:cNvPr id="48" name="Łącznik prosty 47">
            <a:extLst>
              <a:ext uri="{FF2B5EF4-FFF2-40B4-BE49-F238E27FC236}">
                <a16:creationId xmlns:a16="http://schemas.microsoft.com/office/drawing/2014/main" id="{1FF8C17F-A8D9-4E20-2B49-1C6D7F5B9BD3}"/>
              </a:ext>
            </a:extLst>
          </p:cNvPr>
          <p:cNvCxnSpPr>
            <a:cxnSpLocks/>
          </p:cNvCxnSpPr>
          <p:nvPr/>
        </p:nvCxnSpPr>
        <p:spPr>
          <a:xfrm>
            <a:off x="5063671" y="3568420"/>
            <a:ext cx="2319338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355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1734;p97">
            <a:extLst>
              <a:ext uri="{FF2B5EF4-FFF2-40B4-BE49-F238E27FC236}">
                <a16:creationId xmlns:a16="http://schemas.microsoft.com/office/drawing/2014/main" id="{16D5DA8F-FE9D-B295-3B16-41399F1621C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1" b="-1838"/>
          <a:stretch/>
        </p:blipFill>
        <p:spPr>
          <a:xfrm>
            <a:off x="6112357" y="1575605"/>
            <a:ext cx="7808432" cy="5451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735;p97">
            <a:extLst>
              <a:ext uri="{FF2B5EF4-FFF2-40B4-BE49-F238E27FC236}">
                <a16:creationId xmlns:a16="http://schemas.microsoft.com/office/drawing/2014/main" id="{0877EC2A-6C57-4BD0-1671-39400DEADA7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54827" y="1996727"/>
            <a:ext cx="6678820" cy="457179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Dowolny kształt: kształt 20">
            <a:extLst>
              <a:ext uri="{FF2B5EF4-FFF2-40B4-BE49-F238E27FC236}">
                <a16:creationId xmlns:a16="http://schemas.microsoft.com/office/drawing/2014/main" id="{BB2C61A3-674C-BC0B-AB20-C0CAA310F007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sp>
        <p:nvSpPr>
          <p:cNvPr id="32" name="Tytuł 2">
            <a:extLst>
              <a:ext uri="{FF2B5EF4-FFF2-40B4-BE49-F238E27FC236}">
                <a16:creationId xmlns:a16="http://schemas.microsoft.com/office/drawing/2014/main" id="{6189B7CD-6A56-A477-BA2D-195017965D67}"/>
              </a:ext>
            </a:extLst>
          </p:cNvPr>
          <p:cNvSpPr txBox="1">
            <a:spLocks/>
          </p:cNvSpPr>
          <p:nvPr/>
        </p:nvSpPr>
        <p:spPr>
          <a:xfrm>
            <a:off x="827999" y="85860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 err="1">
                <a:solidFill>
                  <a:schemeClr val="bg2"/>
                </a:solidFill>
              </a:rPr>
              <a:t>DoS</a:t>
            </a:r>
            <a:r>
              <a:rPr lang="pl-PL" sz="2800" b="1" dirty="0">
                <a:solidFill>
                  <a:schemeClr val="bg2"/>
                </a:solidFill>
              </a:rPr>
              <a:t> i </a:t>
            </a:r>
            <a:r>
              <a:rPr lang="pl-PL" sz="2800" b="1" dirty="0" err="1">
                <a:solidFill>
                  <a:schemeClr val="bg2"/>
                </a:solidFill>
              </a:rPr>
              <a:t>DDoS</a:t>
            </a:r>
            <a:r>
              <a:rPr lang="pl-PL" sz="2800" b="1" dirty="0">
                <a:solidFill>
                  <a:schemeClr val="bg2"/>
                </a:solidFill>
              </a:rPr>
              <a:t> –</a:t>
            </a:r>
            <a:endParaRPr lang="pl-PL" dirty="0">
              <a:solidFill>
                <a:schemeClr val="bg2"/>
              </a:solidFill>
            </a:endParaRPr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22" name="Tytuł 2">
            <a:extLst>
              <a:ext uri="{FF2B5EF4-FFF2-40B4-BE49-F238E27FC236}">
                <a16:creationId xmlns:a16="http://schemas.microsoft.com/office/drawing/2014/main" id="{37A178BA-1DAA-E846-455F-76D7112C04FD}"/>
              </a:ext>
            </a:extLst>
          </p:cNvPr>
          <p:cNvSpPr txBox="1">
            <a:spLocks/>
          </p:cNvSpPr>
          <p:nvPr/>
        </p:nvSpPr>
        <p:spPr>
          <a:xfrm>
            <a:off x="815933" y="1314530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przypadki</a:t>
            </a:r>
            <a:br>
              <a:rPr lang="pl-PL" sz="2800" dirty="0">
                <a:solidFill>
                  <a:schemeClr val="bg2"/>
                </a:solidFill>
              </a:rPr>
            </a:br>
            <a:r>
              <a:rPr lang="pl-PL" sz="2800" dirty="0">
                <a:solidFill>
                  <a:schemeClr val="bg2"/>
                </a:solidFill>
              </a:rPr>
              <a:t>z życia wzięte</a:t>
            </a:r>
            <a:endParaRPr lang="pl-P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60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8DD04DD6-EA2E-9B05-B72E-F1CFC9A24FFC}"/>
              </a:ext>
            </a:extLst>
          </p:cNvPr>
          <p:cNvSpPr/>
          <p:nvPr/>
        </p:nvSpPr>
        <p:spPr>
          <a:xfrm>
            <a:off x="10111577" y="0"/>
            <a:ext cx="5060161" cy="8534400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 </a:t>
            </a:r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A17CFBF1-7E01-19BA-33C7-721CDFD643AA}"/>
              </a:ext>
            </a:extLst>
          </p:cNvPr>
          <p:cNvGrpSpPr/>
          <p:nvPr/>
        </p:nvGrpSpPr>
        <p:grpSpPr>
          <a:xfrm>
            <a:off x="10113963" y="877385"/>
            <a:ext cx="5056182" cy="7465428"/>
            <a:chOff x="10113963" y="877385"/>
            <a:chExt cx="5056182" cy="7465428"/>
          </a:xfrm>
        </p:grpSpPr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2E8D2CE5-FC73-5692-A07E-FA3DB3D65E77}"/>
                </a:ext>
              </a:extLst>
            </p:cNvPr>
            <p:cNvCxnSpPr>
              <a:cxnSpLocks/>
            </p:cNvCxnSpPr>
            <p:nvPr/>
          </p:nvCxnSpPr>
          <p:spPr>
            <a:xfrm>
              <a:off x="10113963" y="1395413"/>
              <a:ext cx="213836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ytuł 2">
              <a:extLst>
                <a:ext uri="{FF2B5EF4-FFF2-40B4-BE49-F238E27FC236}">
                  <a16:creationId xmlns:a16="http://schemas.microsoft.com/office/drawing/2014/main" id="{EA223792-4E14-F9B2-7FEB-AE1DF38A4B9D}"/>
                </a:ext>
              </a:extLst>
            </p:cNvPr>
            <p:cNvSpPr txBox="1">
              <a:spLocks/>
            </p:cNvSpPr>
            <p:nvPr/>
          </p:nvSpPr>
          <p:spPr>
            <a:xfrm>
              <a:off x="10461850" y="877385"/>
              <a:ext cx="4708295" cy="76924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accent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l-PL" sz="2400" dirty="0">
                  <a:solidFill>
                    <a:schemeClr val="bg1"/>
                  </a:solidFill>
                </a:rPr>
                <a:t>CSIRT MON</a:t>
              </a:r>
            </a:p>
          </p:txBody>
        </p:sp>
        <p:sp>
          <p:nvSpPr>
            <p:cNvPr id="11" name="Tytuł 2">
              <a:extLst>
                <a:ext uri="{FF2B5EF4-FFF2-40B4-BE49-F238E27FC236}">
                  <a16:creationId xmlns:a16="http://schemas.microsoft.com/office/drawing/2014/main" id="{D99D075A-0CAD-2EAA-42BF-2F61AB7272CF}"/>
                </a:ext>
              </a:extLst>
            </p:cNvPr>
            <p:cNvSpPr txBox="1">
              <a:spLocks/>
            </p:cNvSpPr>
            <p:nvPr/>
          </p:nvSpPr>
          <p:spPr>
            <a:xfrm>
              <a:off x="10387801" y="1805947"/>
              <a:ext cx="4303487" cy="653686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accent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podmioty podległe lub nadzorowane</a:t>
              </a:r>
              <a:b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przez MON, w tym podmioty których systemy teleinformatyczne lub sieci teleinformatyczne wchodzą w skład infrastruktury krytycznej</a:t>
              </a:r>
            </a:p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przedsiębiorcy o szczególnym znaczeniu gospodarczo-obronnym, których organem nadzorującym jest Minister Obrony Narodowej</a:t>
              </a:r>
            </a:p>
          </p:txBody>
        </p:sp>
      </p:grpSp>
      <p:sp>
        <p:nvSpPr>
          <p:cNvPr id="4" name="Prostokąt 3">
            <a:extLst>
              <a:ext uri="{FF2B5EF4-FFF2-40B4-BE49-F238E27FC236}">
                <a16:creationId xmlns:a16="http://schemas.microsoft.com/office/drawing/2014/main" id="{399B4017-3E95-B633-459B-98F9E0E77A6E}"/>
              </a:ext>
            </a:extLst>
          </p:cNvPr>
          <p:cNvSpPr/>
          <p:nvPr/>
        </p:nvSpPr>
        <p:spPr>
          <a:xfrm>
            <a:off x="5057775" y="0"/>
            <a:ext cx="5057775" cy="8534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7" name="Grupa 16">
            <a:extLst>
              <a:ext uri="{FF2B5EF4-FFF2-40B4-BE49-F238E27FC236}">
                <a16:creationId xmlns:a16="http://schemas.microsoft.com/office/drawing/2014/main" id="{E332099D-2C2C-115A-80F9-C30DD5892E82}"/>
              </a:ext>
            </a:extLst>
          </p:cNvPr>
          <p:cNvGrpSpPr/>
          <p:nvPr/>
        </p:nvGrpSpPr>
        <p:grpSpPr>
          <a:xfrm>
            <a:off x="5057775" y="911863"/>
            <a:ext cx="5056979" cy="7430950"/>
            <a:chOff x="5057775" y="911863"/>
            <a:chExt cx="5056979" cy="7430950"/>
          </a:xfrm>
        </p:grpSpPr>
        <p:sp>
          <p:nvSpPr>
            <p:cNvPr id="7" name="Tytuł 2">
              <a:extLst>
                <a:ext uri="{FF2B5EF4-FFF2-40B4-BE49-F238E27FC236}">
                  <a16:creationId xmlns:a16="http://schemas.microsoft.com/office/drawing/2014/main" id="{D74E28E9-D736-3103-651C-2A7DE3F018CC}"/>
                </a:ext>
              </a:extLst>
            </p:cNvPr>
            <p:cNvSpPr txBox="1">
              <a:spLocks/>
            </p:cNvSpPr>
            <p:nvPr/>
          </p:nvSpPr>
          <p:spPr>
            <a:xfrm>
              <a:off x="5463377" y="911863"/>
              <a:ext cx="4651377" cy="76924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accent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l-PL" sz="2400" dirty="0">
                  <a:solidFill>
                    <a:schemeClr val="bg1"/>
                  </a:solidFill>
                </a:rPr>
                <a:t>CSIRT GOV</a:t>
              </a:r>
            </a:p>
          </p:txBody>
        </p:sp>
        <p:sp>
          <p:nvSpPr>
            <p:cNvPr id="10" name="Tytuł 2">
              <a:extLst>
                <a:ext uri="{FF2B5EF4-FFF2-40B4-BE49-F238E27FC236}">
                  <a16:creationId xmlns:a16="http://schemas.microsoft.com/office/drawing/2014/main" id="{56DE20C7-D52A-ED86-00D2-DF370AD12FCD}"/>
                </a:ext>
              </a:extLst>
            </p:cNvPr>
            <p:cNvSpPr txBox="1">
              <a:spLocks/>
            </p:cNvSpPr>
            <p:nvPr/>
          </p:nvSpPr>
          <p:spPr>
            <a:xfrm>
              <a:off x="5333999" y="1805947"/>
              <a:ext cx="4303487" cy="653686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accent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organy władzy publicznej w tym organy administracji rządowej, organy kontroli państwowej i ochrony prawa oraz sądy</a:t>
              </a:r>
              <a:b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i trybunały (poza samorządowymi)</a:t>
              </a:r>
            </a:p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jednostki podległe Prezesowi Rady</a:t>
              </a:r>
              <a:b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Ministrów lub przez niego nadzorowane</a:t>
              </a:r>
            </a:p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ZUS, KRUS, NFZ, NBP, BGK</a:t>
              </a:r>
            </a:p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infrastruktura krytyczna</a:t>
              </a:r>
            </a:p>
          </p:txBody>
        </p:sp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FBDFA721-D437-27A5-289E-0881081EFF9A}"/>
                </a:ext>
              </a:extLst>
            </p:cNvPr>
            <p:cNvCxnSpPr>
              <a:cxnSpLocks/>
            </p:cNvCxnSpPr>
            <p:nvPr/>
          </p:nvCxnSpPr>
          <p:spPr>
            <a:xfrm>
              <a:off x="5057775" y="1395413"/>
              <a:ext cx="213836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Prostokąt 2">
            <a:extLst>
              <a:ext uri="{FF2B5EF4-FFF2-40B4-BE49-F238E27FC236}">
                <a16:creationId xmlns:a16="http://schemas.microsoft.com/office/drawing/2014/main" id="{50D8A516-3234-9FB8-9DDE-5C675AA17BD1}"/>
              </a:ext>
            </a:extLst>
          </p:cNvPr>
          <p:cNvSpPr/>
          <p:nvPr/>
        </p:nvSpPr>
        <p:spPr>
          <a:xfrm>
            <a:off x="0" y="0"/>
            <a:ext cx="5057775" cy="853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892FD0DB-7185-4B64-00B6-ECD0DC2193A3}"/>
              </a:ext>
            </a:extLst>
          </p:cNvPr>
          <p:cNvGrpSpPr/>
          <p:nvPr/>
        </p:nvGrpSpPr>
        <p:grpSpPr>
          <a:xfrm>
            <a:off x="0" y="946341"/>
            <a:ext cx="5058569" cy="7396472"/>
            <a:chOff x="0" y="946341"/>
            <a:chExt cx="5058569" cy="7396472"/>
          </a:xfrm>
        </p:grpSpPr>
        <p:sp>
          <p:nvSpPr>
            <p:cNvPr id="6" name="Tytuł 2">
              <a:extLst>
                <a:ext uri="{FF2B5EF4-FFF2-40B4-BE49-F238E27FC236}">
                  <a16:creationId xmlns:a16="http://schemas.microsoft.com/office/drawing/2014/main" id="{EE4CC74F-2E03-A993-D08D-53D428656C7D}"/>
                </a:ext>
              </a:extLst>
            </p:cNvPr>
            <p:cNvSpPr txBox="1">
              <a:spLocks/>
            </p:cNvSpPr>
            <p:nvPr/>
          </p:nvSpPr>
          <p:spPr>
            <a:xfrm>
              <a:off x="407193" y="946341"/>
              <a:ext cx="4651376" cy="76924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accent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l-PL" sz="2400" dirty="0">
                  <a:solidFill>
                    <a:schemeClr val="bg1"/>
                  </a:solidFill>
                </a:rPr>
                <a:t>CSIRT NASK</a:t>
              </a:r>
            </a:p>
          </p:txBody>
        </p:sp>
        <p:sp>
          <p:nvSpPr>
            <p:cNvPr id="9" name="Tytuł 2">
              <a:extLst>
                <a:ext uri="{FF2B5EF4-FFF2-40B4-BE49-F238E27FC236}">
                  <a16:creationId xmlns:a16="http://schemas.microsoft.com/office/drawing/2014/main" id="{79A94A43-53AE-C4C3-921E-70D16E0C2C5D}"/>
                </a:ext>
              </a:extLst>
            </p:cNvPr>
            <p:cNvSpPr txBox="1">
              <a:spLocks/>
            </p:cNvSpPr>
            <p:nvPr/>
          </p:nvSpPr>
          <p:spPr>
            <a:xfrm>
              <a:off x="406399" y="1805947"/>
              <a:ext cx="4303487" cy="653686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accent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jednostki samorządu terytorialnego, jednostki budżetowe, samorządowe zakłady budżetowe</a:t>
              </a:r>
            </a:p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jednostki podległe organom administracji rządowej (poza tymi podległymi</a:t>
              </a:r>
              <a:b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Prezesowi Rady Ministrów)</a:t>
              </a:r>
            </a:p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agencje wykonawcze,</a:t>
              </a:r>
              <a:b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instytucje gospodarki budżetowej</a:t>
              </a:r>
            </a:p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uczelnie publiczne i PAN</a:t>
              </a:r>
            </a:p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Urząd Dozoru Technicznego,</a:t>
              </a:r>
              <a:b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Polska Agencja Żeglugi Powietrznej,</a:t>
              </a:r>
              <a:b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Polskie Centrum Akredytacji</a:t>
              </a:r>
            </a:p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Narodowy Fundusz Ochrony Środowiska</a:t>
              </a:r>
              <a:b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i Gospodarki Wodnej oraz wojewódzkie fundusze ochrony środowiska</a:t>
              </a:r>
              <a:b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i gospodarki wodnej</a:t>
              </a:r>
            </a:p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spółki prawa handlowego wykonujące zadania o charakterze użyteczności publicznej</a:t>
              </a:r>
              <a:endParaRPr lang="pl-PL" sz="1400" dirty="0">
                <a:solidFill>
                  <a:schemeClr val="bg1"/>
                </a:solidFill>
                <a:latin typeface="+mn-lt"/>
              </a:endParaRPr>
            </a:p>
          </p:txBody>
        </p: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AFCA48D0-77D1-994F-4D9D-D1A63E10566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395413"/>
              <a:ext cx="213836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Dowolny kształt: kształt 19">
            <a:extLst>
              <a:ext uri="{FF2B5EF4-FFF2-40B4-BE49-F238E27FC236}">
                <a16:creationId xmlns:a16="http://schemas.microsoft.com/office/drawing/2014/main" id="{B27B794E-C372-87B6-B9FF-5DA6360C0D74}"/>
              </a:ext>
            </a:extLst>
          </p:cNvPr>
          <p:cNvSpPr/>
          <p:nvPr/>
        </p:nvSpPr>
        <p:spPr>
          <a:xfrm>
            <a:off x="-6010276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sp>
        <p:nvSpPr>
          <p:cNvPr id="21" name="Tytuł 2">
            <a:extLst>
              <a:ext uri="{FF2B5EF4-FFF2-40B4-BE49-F238E27FC236}">
                <a16:creationId xmlns:a16="http://schemas.microsoft.com/office/drawing/2014/main" id="{EE39C3C6-39CD-39F5-0DAD-E9E07BE529A4}"/>
              </a:ext>
            </a:extLst>
          </p:cNvPr>
          <p:cNvSpPr txBox="1">
            <a:spLocks/>
          </p:cNvSpPr>
          <p:nvPr/>
        </p:nvSpPr>
        <p:spPr>
          <a:xfrm>
            <a:off x="-6449218" y="909403"/>
            <a:ext cx="3598857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1"/>
                </a:solidFill>
              </a:rPr>
              <a:t>Co robimy</a:t>
            </a:r>
            <a:br>
              <a:rPr lang="pl-PL" sz="2800" dirty="0">
                <a:solidFill>
                  <a:schemeClr val="bg1"/>
                </a:solidFill>
              </a:rPr>
            </a:br>
            <a:r>
              <a:rPr lang="pl-PL" sz="2800" dirty="0">
                <a:solidFill>
                  <a:schemeClr val="bg1"/>
                </a:solidFill>
              </a:rPr>
              <a:t>i co nas motywuje?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469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1734;p97">
            <a:extLst>
              <a:ext uri="{FF2B5EF4-FFF2-40B4-BE49-F238E27FC236}">
                <a16:creationId xmlns:a16="http://schemas.microsoft.com/office/drawing/2014/main" id="{16D5DA8F-FE9D-B295-3B16-41399F1621C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1" b="-1838"/>
          <a:stretch/>
        </p:blipFill>
        <p:spPr>
          <a:xfrm>
            <a:off x="-12973524" y="1575605"/>
            <a:ext cx="7808432" cy="5451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735;p97">
            <a:extLst>
              <a:ext uri="{FF2B5EF4-FFF2-40B4-BE49-F238E27FC236}">
                <a16:creationId xmlns:a16="http://schemas.microsoft.com/office/drawing/2014/main" id="{0CDAC6FF-09FE-DB01-94EB-4F7019F84E7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3945" y="1613760"/>
            <a:ext cx="7808434" cy="534503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Dowolny kształt: kształt 20">
            <a:extLst>
              <a:ext uri="{FF2B5EF4-FFF2-40B4-BE49-F238E27FC236}">
                <a16:creationId xmlns:a16="http://schemas.microsoft.com/office/drawing/2014/main" id="{BB2C61A3-674C-BC0B-AB20-C0CAA310F007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sp>
        <p:nvSpPr>
          <p:cNvPr id="32" name="Tytuł 2">
            <a:extLst>
              <a:ext uri="{FF2B5EF4-FFF2-40B4-BE49-F238E27FC236}">
                <a16:creationId xmlns:a16="http://schemas.microsoft.com/office/drawing/2014/main" id="{6189B7CD-6A56-A477-BA2D-195017965D67}"/>
              </a:ext>
            </a:extLst>
          </p:cNvPr>
          <p:cNvSpPr txBox="1">
            <a:spLocks/>
          </p:cNvSpPr>
          <p:nvPr/>
        </p:nvSpPr>
        <p:spPr>
          <a:xfrm>
            <a:off x="827999" y="85860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 err="1">
                <a:solidFill>
                  <a:schemeClr val="bg2"/>
                </a:solidFill>
              </a:rPr>
              <a:t>DoS</a:t>
            </a:r>
            <a:r>
              <a:rPr lang="pl-PL" sz="2800" b="1" dirty="0">
                <a:solidFill>
                  <a:schemeClr val="bg2"/>
                </a:solidFill>
              </a:rPr>
              <a:t> i </a:t>
            </a:r>
            <a:r>
              <a:rPr lang="pl-PL" sz="2800" b="1" dirty="0" err="1">
                <a:solidFill>
                  <a:schemeClr val="bg2"/>
                </a:solidFill>
              </a:rPr>
              <a:t>DDoS</a:t>
            </a:r>
            <a:r>
              <a:rPr lang="pl-PL" sz="2800" b="1" dirty="0">
                <a:solidFill>
                  <a:schemeClr val="bg2"/>
                </a:solidFill>
              </a:rPr>
              <a:t> –</a:t>
            </a:r>
            <a:endParaRPr lang="pl-PL" dirty="0">
              <a:solidFill>
                <a:schemeClr val="bg2"/>
              </a:solidFill>
            </a:endParaRPr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22" name="Tytuł 2">
            <a:extLst>
              <a:ext uri="{FF2B5EF4-FFF2-40B4-BE49-F238E27FC236}">
                <a16:creationId xmlns:a16="http://schemas.microsoft.com/office/drawing/2014/main" id="{37A178BA-1DAA-E846-455F-76D7112C04FD}"/>
              </a:ext>
            </a:extLst>
          </p:cNvPr>
          <p:cNvSpPr txBox="1">
            <a:spLocks/>
          </p:cNvSpPr>
          <p:nvPr/>
        </p:nvSpPr>
        <p:spPr>
          <a:xfrm>
            <a:off x="815933" y="1314530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przypadki</a:t>
            </a:r>
            <a:br>
              <a:rPr lang="pl-PL" sz="2800" dirty="0">
                <a:solidFill>
                  <a:schemeClr val="bg2"/>
                </a:solidFill>
              </a:rPr>
            </a:br>
            <a:r>
              <a:rPr lang="pl-PL" sz="2800" dirty="0">
                <a:solidFill>
                  <a:schemeClr val="bg2"/>
                </a:solidFill>
              </a:rPr>
              <a:t>z życia wzięte</a:t>
            </a:r>
            <a:endParaRPr lang="pl-P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569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1735;p97">
            <a:extLst>
              <a:ext uri="{FF2B5EF4-FFF2-40B4-BE49-F238E27FC236}">
                <a16:creationId xmlns:a16="http://schemas.microsoft.com/office/drawing/2014/main" id="{1B801103-C8CC-980D-422A-0BEF6A12557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9169956" y="1613760"/>
            <a:ext cx="7808434" cy="534503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Dowolny kształt: kształt 25">
            <a:extLst>
              <a:ext uri="{FF2B5EF4-FFF2-40B4-BE49-F238E27FC236}">
                <a16:creationId xmlns:a16="http://schemas.microsoft.com/office/drawing/2014/main" id="{1BAE9935-5A7F-A946-A07F-8657923D6796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C921D552-A86D-5580-5A44-4304FEBF70A8}"/>
              </a:ext>
            </a:extLst>
          </p:cNvPr>
          <p:cNvSpPr txBox="1"/>
          <p:nvPr/>
        </p:nvSpPr>
        <p:spPr>
          <a:xfrm>
            <a:off x="6049392" y="1858773"/>
            <a:ext cx="1537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2100"/>
            </a:pPr>
            <a:r>
              <a:rPr lang="pl-PL" sz="2000" dirty="0" err="1"/>
              <a:t>Captcha</a:t>
            </a:r>
            <a:endParaRPr lang="pl-PL" sz="2000" dirty="0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877078F9-E955-26D6-71EF-55C03E5D51C7}"/>
              </a:ext>
            </a:extLst>
          </p:cNvPr>
          <p:cNvSpPr txBox="1"/>
          <p:nvPr/>
        </p:nvSpPr>
        <p:spPr>
          <a:xfrm>
            <a:off x="6049392" y="2516314"/>
            <a:ext cx="21762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ts val="2100"/>
            </a:pPr>
            <a:r>
              <a:rPr lang="pl-PL" sz="2000" dirty="0" err="1"/>
              <a:t>Load</a:t>
            </a:r>
            <a:r>
              <a:rPr lang="pl-PL" sz="2000" dirty="0"/>
              <a:t> </a:t>
            </a:r>
            <a:r>
              <a:rPr lang="pl-PL" sz="2000" dirty="0" err="1"/>
              <a:t>Balancing</a:t>
            </a:r>
            <a:endParaRPr lang="pl-PL" sz="2000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63BA3E59-C408-2866-C8CD-5843FEE68A22}"/>
              </a:ext>
            </a:extLst>
          </p:cNvPr>
          <p:cNvSpPr txBox="1"/>
          <p:nvPr/>
        </p:nvSpPr>
        <p:spPr>
          <a:xfrm>
            <a:off x="6049392" y="3173855"/>
            <a:ext cx="35972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ts val="2100"/>
            </a:pPr>
            <a:r>
              <a:rPr lang="pl-PL" sz="2000" dirty="0"/>
              <a:t>Zwiększenie łącza serwera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44C9F901-D68D-6C84-2C59-E7FE9CF3DFDD}"/>
              </a:ext>
            </a:extLst>
          </p:cNvPr>
          <p:cNvSpPr txBox="1"/>
          <p:nvPr/>
        </p:nvSpPr>
        <p:spPr>
          <a:xfrm>
            <a:off x="6049392" y="3831397"/>
            <a:ext cx="35972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ts val="2100"/>
            </a:pPr>
            <a:r>
              <a:rPr lang="pl-PL" sz="2000" dirty="0"/>
              <a:t>Aktywna obrona</a:t>
            </a:r>
          </a:p>
        </p:txBody>
      </p:sp>
      <p:sp>
        <p:nvSpPr>
          <p:cNvPr id="29" name="Tytuł 2">
            <a:extLst>
              <a:ext uri="{FF2B5EF4-FFF2-40B4-BE49-F238E27FC236}">
                <a16:creationId xmlns:a16="http://schemas.microsoft.com/office/drawing/2014/main" id="{5F02E19D-FD72-A58B-6221-875A91B533FA}"/>
              </a:ext>
            </a:extLst>
          </p:cNvPr>
          <p:cNvSpPr txBox="1">
            <a:spLocks/>
          </p:cNvSpPr>
          <p:nvPr/>
        </p:nvSpPr>
        <p:spPr>
          <a:xfrm>
            <a:off x="827999" y="85860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 err="1">
                <a:solidFill>
                  <a:schemeClr val="bg2"/>
                </a:solidFill>
              </a:rPr>
              <a:t>DoS</a:t>
            </a:r>
            <a:r>
              <a:rPr lang="pl-PL" sz="2800" b="1" dirty="0">
                <a:solidFill>
                  <a:schemeClr val="bg2"/>
                </a:solidFill>
              </a:rPr>
              <a:t> i </a:t>
            </a:r>
            <a:r>
              <a:rPr lang="pl-PL" sz="2800" b="1" dirty="0" err="1">
                <a:solidFill>
                  <a:schemeClr val="bg2"/>
                </a:solidFill>
              </a:rPr>
              <a:t>DDoS</a:t>
            </a:r>
            <a:r>
              <a:rPr lang="pl-PL" sz="2800" b="1" dirty="0">
                <a:solidFill>
                  <a:schemeClr val="bg2"/>
                </a:solidFill>
              </a:rPr>
              <a:t> –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30" name="Tytuł 2">
            <a:extLst>
              <a:ext uri="{FF2B5EF4-FFF2-40B4-BE49-F238E27FC236}">
                <a16:creationId xmlns:a16="http://schemas.microsoft.com/office/drawing/2014/main" id="{3480133B-4C05-83E9-D2CB-6628F734D13C}"/>
              </a:ext>
            </a:extLst>
          </p:cNvPr>
          <p:cNvSpPr txBox="1">
            <a:spLocks/>
          </p:cNvSpPr>
          <p:nvPr/>
        </p:nvSpPr>
        <p:spPr>
          <a:xfrm>
            <a:off x="815933" y="1314530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a jak się obronić?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36" name="Grafika 180">
            <a:extLst>
              <a:ext uri="{FF2B5EF4-FFF2-40B4-BE49-F238E27FC236}">
                <a16:creationId xmlns:a16="http://schemas.microsoft.com/office/drawing/2014/main" id="{A892D59D-42D7-9541-21BD-61E1059F9559}"/>
              </a:ext>
            </a:extLst>
          </p:cNvPr>
          <p:cNvSpPr/>
          <p:nvPr/>
        </p:nvSpPr>
        <p:spPr>
          <a:xfrm>
            <a:off x="4878901" y="-882685"/>
            <a:ext cx="277221" cy="506342"/>
          </a:xfrm>
          <a:custGeom>
            <a:avLst/>
            <a:gdLst>
              <a:gd name="connsiteX0" fmla="*/ 171464 w 631735"/>
              <a:gd name="connsiteY0" fmla="*/ 61855 h 1153860"/>
              <a:gd name="connsiteX1" fmla="*/ 138718 w 631735"/>
              <a:gd name="connsiteY1" fmla="*/ 29108 h 1153860"/>
              <a:gd name="connsiteX2" fmla="*/ 116432 w 631735"/>
              <a:gd name="connsiteY2" fmla="*/ 6822 h 1153860"/>
              <a:gd name="connsiteX3" fmla="*/ 83686 w 631735"/>
              <a:gd name="connsiteY3" fmla="*/ 6822 h 1153860"/>
              <a:gd name="connsiteX4" fmla="*/ 7277 w 631735"/>
              <a:gd name="connsiteY4" fmla="*/ 84140 h 1153860"/>
              <a:gd name="connsiteX5" fmla="*/ 7277 w 631735"/>
              <a:gd name="connsiteY5" fmla="*/ 116887 h 1153860"/>
              <a:gd name="connsiteX6" fmla="*/ 29563 w 631735"/>
              <a:gd name="connsiteY6" fmla="*/ 139173 h 1153860"/>
              <a:gd name="connsiteX7" fmla="*/ 62309 w 631735"/>
              <a:gd name="connsiteY7" fmla="*/ 171919 h 1153860"/>
              <a:gd name="connsiteX8" fmla="*/ 451629 w 631735"/>
              <a:gd name="connsiteY8" fmla="*/ 560784 h 1153860"/>
              <a:gd name="connsiteX9" fmla="*/ 451629 w 631735"/>
              <a:gd name="connsiteY9" fmla="*/ 593531 h 1153860"/>
              <a:gd name="connsiteX10" fmla="*/ 61855 w 631735"/>
              <a:gd name="connsiteY10" fmla="*/ 982396 h 1153860"/>
              <a:gd name="connsiteX11" fmla="*/ 29108 w 631735"/>
              <a:gd name="connsiteY11" fmla="*/ 1015142 h 1153860"/>
              <a:gd name="connsiteX12" fmla="*/ 6822 w 631735"/>
              <a:gd name="connsiteY12" fmla="*/ 1037428 h 1153860"/>
              <a:gd name="connsiteX13" fmla="*/ 6822 w 631735"/>
              <a:gd name="connsiteY13" fmla="*/ 1070175 h 1153860"/>
              <a:gd name="connsiteX14" fmla="*/ 83686 w 631735"/>
              <a:gd name="connsiteY14" fmla="*/ 1147038 h 1153860"/>
              <a:gd name="connsiteX15" fmla="*/ 116432 w 631735"/>
              <a:gd name="connsiteY15" fmla="*/ 1147038 h 1153860"/>
              <a:gd name="connsiteX16" fmla="*/ 138718 w 631735"/>
              <a:gd name="connsiteY16" fmla="*/ 1124752 h 1153860"/>
              <a:gd name="connsiteX17" fmla="*/ 171464 w 631735"/>
              <a:gd name="connsiteY17" fmla="*/ 1092006 h 1153860"/>
              <a:gd name="connsiteX18" fmla="*/ 615362 w 631735"/>
              <a:gd name="connsiteY18" fmla="*/ 648108 h 1153860"/>
              <a:gd name="connsiteX19" fmla="*/ 631735 w 631735"/>
              <a:gd name="connsiteY19" fmla="*/ 608540 h 1153860"/>
              <a:gd name="connsiteX20" fmla="*/ 631735 w 631735"/>
              <a:gd name="connsiteY20" fmla="*/ 545321 h 1153860"/>
              <a:gd name="connsiteX21" fmla="*/ 615362 w 631735"/>
              <a:gd name="connsiteY21" fmla="*/ 505752 h 1153860"/>
              <a:gd name="connsiteX22" fmla="*/ 171464 w 631735"/>
              <a:gd name="connsiteY22" fmla="*/ 61855 h 115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1735" h="1153860">
                <a:moveTo>
                  <a:pt x="171464" y="61855"/>
                </a:moveTo>
                <a:cubicBezTo>
                  <a:pt x="162368" y="52758"/>
                  <a:pt x="147814" y="38204"/>
                  <a:pt x="138718" y="29108"/>
                </a:cubicBezTo>
                <a:lnTo>
                  <a:pt x="116432" y="6822"/>
                </a:lnTo>
                <a:cubicBezTo>
                  <a:pt x="107336" y="-2274"/>
                  <a:pt x="92782" y="-2274"/>
                  <a:pt x="83686" y="6822"/>
                </a:cubicBezTo>
                <a:lnTo>
                  <a:pt x="7277" y="84140"/>
                </a:lnTo>
                <a:cubicBezTo>
                  <a:pt x="-1819" y="93237"/>
                  <a:pt x="-1819" y="107791"/>
                  <a:pt x="7277" y="116887"/>
                </a:cubicBezTo>
                <a:lnTo>
                  <a:pt x="29563" y="139173"/>
                </a:lnTo>
                <a:cubicBezTo>
                  <a:pt x="38659" y="148269"/>
                  <a:pt x="53213" y="162823"/>
                  <a:pt x="62309" y="171919"/>
                </a:cubicBezTo>
                <a:lnTo>
                  <a:pt x="451629" y="560784"/>
                </a:lnTo>
                <a:cubicBezTo>
                  <a:pt x="460725" y="569880"/>
                  <a:pt x="460725" y="584434"/>
                  <a:pt x="451629" y="593531"/>
                </a:cubicBezTo>
                <a:lnTo>
                  <a:pt x="61855" y="982396"/>
                </a:lnTo>
                <a:cubicBezTo>
                  <a:pt x="52758" y="991492"/>
                  <a:pt x="38204" y="1006046"/>
                  <a:pt x="29108" y="1015142"/>
                </a:cubicBezTo>
                <a:lnTo>
                  <a:pt x="6822" y="1037428"/>
                </a:lnTo>
                <a:cubicBezTo>
                  <a:pt x="-2274" y="1046524"/>
                  <a:pt x="-2274" y="1061078"/>
                  <a:pt x="6822" y="1070175"/>
                </a:cubicBezTo>
                <a:lnTo>
                  <a:pt x="83686" y="1147038"/>
                </a:lnTo>
                <a:cubicBezTo>
                  <a:pt x="92782" y="1156134"/>
                  <a:pt x="107336" y="1156134"/>
                  <a:pt x="116432" y="1147038"/>
                </a:cubicBezTo>
                <a:lnTo>
                  <a:pt x="138718" y="1124752"/>
                </a:lnTo>
                <a:cubicBezTo>
                  <a:pt x="147814" y="1115656"/>
                  <a:pt x="162368" y="1101102"/>
                  <a:pt x="171464" y="1092006"/>
                </a:cubicBezTo>
                <a:lnTo>
                  <a:pt x="615362" y="648108"/>
                </a:lnTo>
                <a:cubicBezTo>
                  <a:pt x="624458" y="639012"/>
                  <a:pt x="631735" y="621274"/>
                  <a:pt x="631735" y="608540"/>
                </a:cubicBezTo>
                <a:lnTo>
                  <a:pt x="631735" y="545321"/>
                </a:lnTo>
                <a:cubicBezTo>
                  <a:pt x="631735" y="532586"/>
                  <a:pt x="624458" y="514848"/>
                  <a:pt x="615362" y="505752"/>
                </a:cubicBezTo>
                <a:lnTo>
                  <a:pt x="171464" y="61855"/>
                </a:lnTo>
                <a:close/>
              </a:path>
            </a:pathLst>
          </a:custGeom>
          <a:solidFill>
            <a:srgbClr val="28A74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588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000">
        <p159:morph option="byObject"/>
      </p:transition>
    </mc:Choice>
    <mc:Fallback xmlns="">
      <p:transition spd="slow" advTm="1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1735;p97">
            <a:extLst>
              <a:ext uri="{FF2B5EF4-FFF2-40B4-BE49-F238E27FC236}">
                <a16:creationId xmlns:a16="http://schemas.microsoft.com/office/drawing/2014/main" id="{1B801103-C8CC-980D-422A-0BEF6A12557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9169956" y="1613760"/>
            <a:ext cx="7808434" cy="534503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Dowolny kształt: kształt 25">
            <a:extLst>
              <a:ext uri="{FF2B5EF4-FFF2-40B4-BE49-F238E27FC236}">
                <a16:creationId xmlns:a16="http://schemas.microsoft.com/office/drawing/2014/main" id="{1BAE9935-5A7F-A946-A07F-8657923D6796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C921D552-A86D-5580-5A44-4304FEBF70A8}"/>
              </a:ext>
            </a:extLst>
          </p:cNvPr>
          <p:cNvSpPr txBox="1"/>
          <p:nvPr/>
        </p:nvSpPr>
        <p:spPr>
          <a:xfrm>
            <a:off x="6049392" y="1858773"/>
            <a:ext cx="1537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2100"/>
            </a:pPr>
            <a:r>
              <a:rPr lang="pl-PL" sz="2000" b="1" dirty="0" err="1"/>
              <a:t>Captcha</a:t>
            </a:r>
            <a:endParaRPr lang="pl-PL" sz="2000" b="1" dirty="0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877078F9-E955-26D6-71EF-55C03E5D51C7}"/>
              </a:ext>
            </a:extLst>
          </p:cNvPr>
          <p:cNvSpPr txBox="1"/>
          <p:nvPr/>
        </p:nvSpPr>
        <p:spPr>
          <a:xfrm>
            <a:off x="6049392" y="2516314"/>
            <a:ext cx="21762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ts val="2100"/>
            </a:pPr>
            <a:r>
              <a:rPr lang="pl-PL" sz="2000" dirty="0" err="1"/>
              <a:t>Load</a:t>
            </a:r>
            <a:r>
              <a:rPr lang="pl-PL" sz="2000" dirty="0"/>
              <a:t> </a:t>
            </a:r>
            <a:r>
              <a:rPr lang="pl-PL" sz="2000" dirty="0" err="1"/>
              <a:t>Balancing</a:t>
            </a:r>
            <a:endParaRPr lang="pl-PL" sz="2000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63BA3E59-C408-2866-C8CD-5843FEE68A22}"/>
              </a:ext>
            </a:extLst>
          </p:cNvPr>
          <p:cNvSpPr txBox="1"/>
          <p:nvPr/>
        </p:nvSpPr>
        <p:spPr>
          <a:xfrm>
            <a:off x="6049392" y="3173855"/>
            <a:ext cx="35972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ts val="2100"/>
            </a:pPr>
            <a:r>
              <a:rPr lang="pl-PL" sz="2000" dirty="0"/>
              <a:t>Zwiększenie łącza serwera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44C9F901-D68D-6C84-2C59-E7FE9CF3DFDD}"/>
              </a:ext>
            </a:extLst>
          </p:cNvPr>
          <p:cNvSpPr txBox="1"/>
          <p:nvPr/>
        </p:nvSpPr>
        <p:spPr>
          <a:xfrm>
            <a:off x="6049392" y="3831397"/>
            <a:ext cx="35972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ts val="2100"/>
            </a:pPr>
            <a:r>
              <a:rPr lang="pl-PL" sz="2000" dirty="0"/>
              <a:t>Aktywna obrona</a:t>
            </a:r>
          </a:p>
        </p:txBody>
      </p:sp>
      <p:sp>
        <p:nvSpPr>
          <p:cNvPr id="29" name="Tytuł 2">
            <a:extLst>
              <a:ext uri="{FF2B5EF4-FFF2-40B4-BE49-F238E27FC236}">
                <a16:creationId xmlns:a16="http://schemas.microsoft.com/office/drawing/2014/main" id="{5F02E19D-FD72-A58B-6221-875A91B533FA}"/>
              </a:ext>
            </a:extLst>
          </p:cNvPr>
          <p:cNvSpPr txBox="1">
            <a:spLocks/>
          </p:cNvSpPr>
          <p:nvPr/>
        </p:nvSpPr>
        <p:spPr>
          <a:xfrm>
            <a:off x="827999" y="85860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 err="1">
                <a:solidFill>
                  <a:schemeClr val="bg2"/>
                </a:solidFill>
              </a:rPr>
              <a:t>DoS</a:t>
            </a:r>
            <a:r>
              <a:rPr lang="pl-PL" sz="2800" b="1" dirty="0">
                <a:solidFill>
                  <a:schemeClr val="bg2"/>
                </a:solidFill>
              </a:rPr>
              <a:t> i </a:t>
            </a:r>
            <a:r>
              <a:rPr lang="pl-PL" sz="2800" b="1" dirty="0" err="1">
                <a:solidFill>
                  <a:schemeClr val="bg2"/>
                </a:solidFill>
              </a:rPr>
              <a:t>DDoS</a:t>
            </a:r>
            <a:r>
              <a:rPr lang="pl-PL" sz="2800" b="1" dirty="0">
                <a:solidFill>
                  <a:schemeClr val="bg2"/>
                </a:solidFill>
              </a:rPr>
              <a:t> –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30" name="Tytuł 2">
            <a:extLst>
              <a:ext uri="{FF2B5EF4-FFF2-40B4-BE49-F238E27FC236}">
                <a16:creationId xmlns:a16="http://schemas.microsoft.com/office/drawing/2014/main" id="{3480133B-4C05-83E9-D2CB-6628F734D13C}"/>
              </a:ext>
            </a:extLst>
          </p:cNvPr>
          <p:cNvSpPr txBox="1">
            <a:spLocks/>
          </p:cNvSpPr>
          <p:nvPr/>
        </p:nvSpPr>
        <p:spPr>
          <a:xfrm>
            <a:off x="815933" y="1314530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a jak się obronić?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2" name="Grafika 180">
            <a:extLst>
              <a:ext uri="{FF2B5EF4-FFF2-40B4-BE49-F238E27FC236}">
                <a16:creationId xmlns:a16="http://schemas.microsoft.com/office/drawing/2014/main" id="{1E904373-17C3-AAE9-D1F0-8B802F22226B}"/>
              </a:ext>
            </a:extLst>
          </p:cNvPr>
          <p:cNvSpPr/>
          <p:nvPr/>
        </p:nvSpPr>
        <p:spPr>
          <a:xfrm>
            <a:off x="4878901" y="1858773"/>
            <a:ext cx="277221" cy="506342"/>
          </a:xfrm>
          <a:custGeom>
            <a:avLst/>
            <a:gdLst>
              <a:gd name="connsiteX0" fmla="*/ 171464 w 631735"/>
              <a:gd name="connsiteY0" fmla="*/ 61855 h 1153860"/>
              <a:gd name="connsiteX1" fmla="*/ 138718 w 631735"/>
              <a:gd name="connsiteY1" fmla="*/ 29108 h 1153860"/>
              <a:gd name="connsiteX2" fmla="*/ 116432 w 631735"/>
              <a:gd name="connsiteY2" fmla="*/ 6822 h 1153860"/>
              <a:gd name="connsiteX3" fmla="*/ 83686 w 631735"/>
              <a:gd name="connsiteY3" fmla="*/ 6822 h 1153860"/>
              <a:gd name="connsiteX4" fmla="*/ 7277 w 631735"/>
              <a:gd name="connsiteY4" fmla="*/ 84140 h 1153860"/>
              <a:gd name="connsiteX5" fmla="*/ 7277 w 631735"/>
              <a:gd name="connsiteY5" fmla="*/ 116887 h 1153860"/>
              <a:gd name="connsiteX6" fmla="*/ 29563 w 631735"/>
              <a:gd name="connsiteY6" fmla="*/ 139173 h 1153860"/>
              <a:gd name="connsiteX7" fmla="*/ 62309 w 631735"/>
              <a:gd name="connsiteY7" fmla="*/ 171919 h 1153860"/>
              <a:gd name="connsiteX8" fmla="*/ 451629 w 631735"/>
              <a:gd name="connsiteY8" fmla="*/ 560784 h 1153860"/>
              <a:gd name="connsiteX9" fmla="*/ 451629 w 631735"/>
              <a:gd name="connsiteY9" fmla="*/ 593531 h 1153860"/>
              <a:gd name="connsiteX10" fmla="*/ 61855 w 631735"/>
              <a:gd name="connsiteY10" fmla="*/ 982396 h 1153860"/>
              <a:gd name="connsiteX11" fmla="*/ 29108 w 631735"/>
              <a:gd name="connsiteY11" fmla="*/ 1015142 h 1153860"/>
              <a:gd name="connsiteX12" fmla="*/ 6822 w 631735"/>
              <a:gd name="connsiteY12" fmla="*/ 1037428 h 1153860"/>
              <a:gd name="connsiteX13" fmla="*/ 6822 w 631735"/>
              <a:gd name="connsiteY13" fmla="*/ 1070175 h 1153860"/>
              <a:gd name="connsiteX14" fmla="*/ 83686 w 631735"/>
              <a:gd name="connsiteY14" fmla="*/ 1147038 h 1153860"/>
              <a:gd name="connsiteX15" fmla="*/ 116432 w 631735"/>
              <a:gd name="connsiteY15" fmla="*/ 1147038 h 1153860"/>
              <a:gd name="connsiteX16" fmla="*/ 138718 w 631735"/>
              <a:gd name="connsiteY16" fmla="*/ 1124752 h 1153860"/>
              <a:gd name="connsiteX17" fmla="*/ 171464 w 631735"/>
              <a:gd name="connsiteY17" fmla="*/ 1092006 h 1153860"/>
              <a:gd name="connsiteX18" fmla="*/ 615362 w 631735"/>
              <a:gd name="connsiteY18" fmla="*/ 648108 h 1153860"/>
              <a:gd name="connsiteX19" fmla="*/ 631735 w 631735"/>
              <a:gd name="connsiteY19" fmla="*/ 608540 h 1153860"/>
              <a:gd name="connsiteX20" fmla="*/ 631735 w 631735"/>
              <a:gd name="connsiteY20" fmla="*/ 545321 h 1153860"/>
              <a:gd name="connsiteX21" fmla="*/ 615362 w 631735"/>
              <a:gd name="connsiteY21" fmla="*/ 505752 h 1153860"/>
              <a:gd name="connsiteX22" fmla="*/ 171464 w 631735"/>
              <a:gd name="connsiteY22" fmla="*/ 61855 h 115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1735" h="1153860">
                <a:moveTo>
                  <a:pt x="171464" y="61855"/>
                </a:moveTo>
                <a:cubicBezTo>
                  <a:pt x="162368" y="52758"/>
                  <a:pt x="147814" y="38204"/>
                  <a:pt x="138718" y="29108"/>
                </a:cubicBezTo>
                <a:lnTo>
                  <a:pt x="116432" y="6822"/>
                </a:lnTo>
                <a:cubicBezTo>
                  <a:pt x="107336" y="-2274"/>
                  <a:pt x="92782" y="-2274"/>
                  <a:pt x="83686" y="6822"/>
                </a:cubicBezTo>
                <a:lnTo>
                  <a:pt x="7277" y="84140"/>
                </a:lnTo>
                <a:cubicBezTo>
                  <a:pt x="-1819" y="93237"/>
                  <a:pt x="-1819" y="107791"/>
                  <a:pt x="7277" y="116887"/>
                </a:cubicBezTo>
                <a:lnTo>
                  <a:pt x="29563" y="139173"/>
                </a:lnTo>
                <a:cubicBezTo>
                  <a:pt x="38659" y="148269"/>
                  <a:pt x="53213" y="162823"/>
                  <a:pt x="62309" y="171919"/>
                </a:cubicBezTo>
                <a:lnTo>
                  <a:pt x="451629" y="560784"/>
                </a:lnTo>
                <a:cubicBezTo>
                  <a:pt x="460725" y="569880"/>
                  <a:pt x="460725" y="584434"/>
                  <a:pt x="451629" y="593531"/>
                </a:cubicBezTo>
                <a:lnTo>
                  <a:pt x="61855" y="982396"/>
                </a:lnTo>
                <a:cubicBezTo>
                  <a:pt x="52758" y="991492"/>
                  <a:pt x="38204" y="1006046"/>
                  <a:pt x="29108" y="1015142"/>
                </a:cubicBezTo>
                <a:lnTo>
                  <a:pt x="6822" y="1037428"/>
                </a:lnTo>
                <a:cubicBezTo>
                  <a:pt x="-2274" y="1046524"/>
                  <a:pt x="-2274" y="1061078"/>
                  <a:pt x="6822" y="1070175"/>
                </a:cubicBezTo>
                <a:lnTo>
                  <a:pt x="83686" y="1147038"/>
                </a:lnTo>
                <a:cubicBezTo>
                  <a:pt x="92782" y="1156134"/>
                  <a:pt x="107336" y="1156134"/>
                  <a:pt x="116432" y="1147038"/>
                </a:cubicBezTo>
                <a:lnTo>
                  <a:pt x="138718" y="1124752"/>
                </a:lnTo>
                <a:cubicBezTo>
                  <a:pt x="147814" y="1115656"/>
                  <a:pt x="162368" y="1101102"/>
                  <a:pt x="171464" y="1092006"/>
                </a:cubicBezTo>
                <a:lnTo>
                  <a:pt x="615362" y="648108"/>
                </a:lnTo>
                <a:cubicBezTo>
                  <a:pt x="624458" y="639012"/>
                  <a:pt x="631735" y="621274"/>
                  <a:pt x="631735" y="608540"/>
                </a:cubicBezTo>
                <a:lnTo>
                  <a:pt x="631735" y="545321"/>
                </a:lnTo>
                <a:cubicBezTo>
                  <a:pt x="631735" y="532586"/>
                  <a:pt x="624458" y="514848"/>
                  <a:pt x="615362" y="505752"/>
                </a:cubicBezTo>
                <a:lnTo>
                  <a:pt x="171464" y="61855"/>
                </a:lnTo>
                <a:close/>
              </a:path>
            </a:pathLst>
          </a:custGeom>
          <a:solidFill>
            <a:srgbClr val="28A74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0795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000">
        <p159:morph option="byObject"/>
      </p:transition>
    </mc:Choice>
    <mc:Fallback xmlns="">
      <p:transition spd="slow" advTm="1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1735;p97">
            <a:extLst>
              <a:ext uri="{FF2B5EF4-FFF2-40B4-BE49-F238E27FC236}">
                <a16:creationId xmlns:a16="http://schemas.microsoft.com/office/drawing/2014/main" id="{1B801103-C8CC-980D-422A-0BEF6A12557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9169956" y="1613760"/>
            <a:ext cx="7808434" cy="534503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Dowolny kształt: kształt 25">
            <a:extLst>
              <a:ext uri="{FF2B5EF4-FFF2-40B4-BE49-F238E27FC236}">
                <a16:creationId xmlns:a16="http://schemas.microsoft.com/office/drawing/2014/main" id="{1BAE9935-5A7F-A946-A07F-8657923D6796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C921D552-A86D-5580-5A44-4304FEBF70A8}"/>
              </a:ext>
            </a:extLst>
          </p:cNvPr>
          <p:cNvSpPr txBox="1"/>
          <p:nvPr/>
        </p:nvSpPr>
        <p:spPr>
          <a:xfrm>
            <a:off x="6049392" y="1858773"/>
            <a:ext cx="1537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2100"/>
            </a:pPr>
            <a:r>
              <a:rPr lang="pl-PL" sz="2000" b="1" dirty="0" err="1"/>
              <a:t>Captcha</a:t>
            </a:r>
            <a:endParaRPr lang="pl-PL" sz="2000" b="1" dirty="0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877078F9-E955-26D6-71EF-55C03E5D51C7}"/>
              </a:ext>
            </a:extLst>
          </p:cNvPr>
          <p:cNvSpPr txBox="1"/>
          <p:nvPr/>
        </p:nvSpPr>
        <p:spPr>
          <a:xfrm>
            <a:off x="6049392" y="2516314"/>
            <a:ext cx="21762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ts val="2100"/>
            </a:pPr>
            <a:r>
              <a:rPr lang="pl-PL" sz="2000" b="1" dirty="0" err="1"/>
              <a:t>Load</a:t>
            </a:r>
            <a:r>
              <a:rPr lang="pl-PL" sz="2000" b="1" dirty="0"/>
              <a:t> </a:t>
            </a:r>
            <a:r>
              <a:rPr lang="pl-PL" sz="2000" b="1" dirty="0" err="1"/>
              <a:t>Balancing</a:t>
            </a:r>
            <a:endParaRPr lang="pl-PL" sz="2000" b="1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63BA3E59-C408-2866-C8CD-5843FEE68A22}"/>
              </a:ext>
            </a:extLst>
          </p:cNvPr>
          <p:cNvSpPr txBox="1"/>
          <p:nvPr/>
        </p:nvSpPr>
        <p:spPr>
          <a:xfrm>
            <a:off x="6049392" y="3173855"/>
            <a:ext cx="35972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ts val="2100"/>
            </a:pPr>
            <a:r>
              <a:rPr lang="pl-PL" sz="2000" dirty="0"/>
              <a:t>Zwiększenie łącza serwera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44C9F901-D68D-6C84-2C59-E7FE9CF3DFDD}"/>
              </a:ext>
            </a:extLst>
          </p:cNvPr>
          <p:cNvSpPr txBox="1"/>
          <p:nvPr/>
        </p:nvSpPr>
        <p:spPr>
          <a:xfrm>
            <a:off x="6049392" y="3831397"/>
            <a:ext cx="35972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ts val="2100"/>
            </a:pPr>
            <a:r>
              <a:rPr lang="pl-PL" sz="2000" dirty="0"/>
              <a:t>Aktywna obrona</a:t>
            </a:r>
          </a:p>
        </p:txBody>
      </p:sp>
      <p:sp>
        <p:nvSpPr>
          <p:cNvPr id="2" name="Tytuł 2">
            <a:extLst>
              <a:ext uri="{FF2B5EF4-FFF2-40B4-BE49-F238E27FC236}">
                <a16:creationId xmlns:a16="http://schemas.microsoft.com/office/drawing/2014/main" id="{826FBFE8-A736-1DBC-AFD1-57F8DADF3243}"/>
              </a:ext>
            </a:extLst>
          </p:cNvPr>
          <p:cNvSpPr txBox="1">
            <a:spLocks/>
          </p:cNvSpPr>
          <p:nvPr/>
        </p:nvSpPr>
        <p:spPr>
          <a:xfrm>
            <a:off x="827999" y="85860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 err="1">
                <a:solidFill>
                  <a:schemeClr val="bg2"/>
                </a:solidFill>
              </a:rPr>
              <a:t>DoS</a:t>
            </a:r>
            <a:r>
              <a:rPr lang="pl-PL" sz="2800" b="1" dirty="0">
                <a:solidFill>
                  <a:schemeClr val="bg2"/>
                </a:solidFill>
              </a:rPr>
              <a:t> i </a:t>
            </a:r>
            <a:r>
              <a:rPr lang="pl-PL" sz="2800" b="1" dirty="0" err="1">
                <a:solidFill>
                  <a:schemeClr val="bg2"/>
                </a:solidFill>
              </a:rPr>
              <a:t>DDoS</a:t>
            </a:r>
            <a:r>
              <a:rPr lang="pl-PL" sz="2800" b="1" dirty="0">
                <a:solidFill>
                  <a:schemeClr val="bg2"/>
                </a:solidFill>
              </a:rPr>
              <a:t> –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366C4A01-5FD7-49BB-470F-973C4A642DE3}"/>
              </a:ext>
            </a:extLst>
          </p:cNvPr>
          <p:cNvSpPr txBox="1">
            <a:spLocks/>
          </p:cNvSpPr>
          <p:nvPr/>
        </p:nvSpPr>
        <p:spPr>
          <a:xfrm>
            <a:off x="815933" y="1314530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a jak się obronić?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4" name="Grafika 180">
            <a:extLst>
              <a:ext uri="{FF2B5EF4-FFF2-40B4-BE49-F238E27FC236}">
                <a16:creationId xmlns:a16="http://schemas.microsoft.com/office/drawing/2014/main" id="{8F757427-CA69-449E-2CD4-3568CE806D78}"/>
              </a:ext>
            </a:extLst>
          </p:cNvPr>
          <p:cNvSpPr/>
          <p:nvPr/>
        </p:nvSpPr>
        <p:spPr>
          <a:xfrm>
            <a:off x="4878901" y="2522538"/>
            <a:ext cx="277221" cy="506342"/>
          </a:xfrm>
          <a:custGeom>
            <a:avLst/>
            <a:gdLst>
              <a:gd name="connsiteX0" fmla="*/ 171464 w 631735"/>
              <a:gd name="connsiteY0" fmla="*/ 61855 h 1153860"/>
              <a:gd name="connsiteX1" fmla="*/ 138718 w 631735"/>
              <a:gd name="connsiteY1" fmla="*/ 29108 h 1153860"/>
              <a:gd name="connsiteX2" fmla="*/ 116432 w 631735"/>
              <a:gd name="connsiteY2" fmla="*/ 6822 h 1153860"/>
              <a:gd name="connsiteX3" fmla="*/ 83686 w 631735"/>
              <a:gd name="connsiteY3" fmla="*/ 6822 h 1153860"/>
              <a:gd name="connsiteX4" fmla="*/ 7277 w 631735"/>
              <a:gd name="connsiteY4" fmla="*/ 84140 h 1153860"/>
              <a:gd name="connsiteX5" fmla="*/ 7277 w 631735"/>
              <a:gd name="connsiteY5" fmla="*/ 116887 h 1153860"/>
              <a:gd name="connsiteX6" fmla="*/ 29563 w 631735"/>
              <a:gd name="connsiteY6" fmla="*/ 139173 h 1153860"/>
              <a:gd name="connsiteX7" fmla="*/ 62309 w 631735"/>
              <a:gd name="connsiteY7" fmla="*/ 171919 h 1153860"/>
              <a:gd name="connsiteX8" fmla="*/ 451629 w 631735"/>
              <a:gd name="connsiteY8" fmla="*/ 560784 h 1153860"/>
              <a:gd name="connsiteX9" fmla="*/ 451629 w 631735"/>
              <a:gd name="connsiteY9" fmla="*/ 593531 h 1153860"/>
              <a:gd name="connsiteX10" fmla="*/ 61855 w 631735"/>
              <a:gd name="connsiteY10" fmla="*/ 982396 h 1153860"/>
              <a:gd name="connsiteX11" fmla="*/ 29108 w 631735"/>
              <a:gd name="connsiteY11" fmla="*/ 1015142 h 1153860"/>
              <a:gd name="connsiteX12" fmla="*/ 6822 w 631735"/>
              <a:gd name="connsiteY12" fmla="*/ 1037428 h 1153860"/>
              <a:gd name="connsiteX13" fmla="*/ 6822 w 631735"/>
              <a:gd name="connsiteY13" fmla="*/ 1070175 h 1153860"/>
              <a:gd name="connsiteX14" fmla="*/ 83686 w 631735"/>
              <a:gd name="connsiteY14" fmla="*/ 1147038 h 1153860"/>
              <a:gd name="connsiteX15" fmla="*/ 116432 w 631735"/>
              <a:gd name="connsiteY15" fmla="*/ 1147038 h 1153860"/>
              <a:gd name="connsiteX16" fmla="*/ 138718 w 631735"/>
              <a:gd name="connsiteY16" fmla="*/ 1124752 h 1153860"/>
              <a:gd name="connsiteX17" fmla="*/ 171464 w 631735"/>
              <a:gd name="connsiteY17" fmla="*/ 1092006 h 1153860"/>
              <a:gd name="connsiteX18" fmla="*/ 615362 w 631735"/>
              <a:gd name="connsiteY18" fmla="*/ 648108 h 1153860"/>
              <a:gd name="connsiteX19" fmla="*/ 631735 w 631735"/>
              <a:gd name="connsiteY19" fmla="*/ 608540 h 1153860"/>
              <a:gd name="connsiteX20" fmla="*/ 631735 w 631735"/>
              <a:gd name="connsiteY20" fmla="*/ 545321 h 1153860"/>
              <a:gd name="connsiteX21" fmla="*/ 615362 w 631735"/>
              <a:gd name="connsiteY21" fmla="*/ 505752 h 1153860"/>
              <a:gd name="connsiteX22" fmla="*/ 171464 w 631735"/>
              <a:gd name="connsiteY22" fmla="*/ 61855 h 115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1735" h="1153860">
                <a:moveTo>
                  <a:pt x="171464" y="61855"/>
                </a:moveTo>
                <a:cubicBezTo>
                  <a:pt x="162368" y="52758"/>
                  <a:pt x="147814" y="38204"/>
                  <a:pt x="138718" y="29108"/>
                </a:cubicBezTo>
                <a:lnTo>
                  <a:pt x="116432" y="6822"/>
                </a:lnTo>
                <a:cubicBezTo>
                  <a:pt x="107336" y="-2274"/>
                  <a:pt x="92782" y="-2274"/>
                  <a:pt x="83686" y="6822"/>
                </a:cubicBezTo>
                <a:lnTo>
                  <a:pt x="7277" y="84140"/>
                </a:lnTo>
                <a:cubicBezTo>
                  <a:pt x="-1819" y="93237"/>
                  <a:pt x="-1819" y="107791"/>
                  <a:pt x="7277" y="116887"/>
                </a:cubicBezTo>
                <a:lnTo>
                  <a:pt x="29563" y="139173"/>
                </a:lnTo>
                <a:cubicBezTo>
                  <a:pt x="38659" y="148269"/>
                  <a:pt x="53213" y="162823"/>
                  <a:pt x="62309" y="171919"/>
                </a:cubicBezTo>
                <a:lnTo>
                  <a:pt x="451629" y="560784"/>
                </a:lnTo>
                <a:cubicBezTo>
                  <a:pt x="460725" y="569880"/>
                  <a:pt x="460725" y="584434"/>
                  <a:pt x="451629" y="593531"/>
                </a:cubicBezTo>
                <a:lnTo>
                  <a:pt x="61855" y="982396"/>
                </a:lnTo>
                <a:cubicBezTo>
                  <a:pt x="52758" y="991492"/>
                  <a:pt x="38204" y="1006046"/>
                  <a:pt x="29108" y="1015142"/>
                </a:cubicBezTo>
                <a:lnTo>
                  <a:pt x="6822" y="1037428"/>
                </a:lnTo>
                <a:cubicBezTo>
                  <a:pt x="-2274" y="1046524"/>
                  <a:pt x="-2274" y="1061078"/>
                  <a:pt x="6822" y="1070175"/>
                </a:cubicBezTo>
                <a:lnTo>
                  <a:pt x="83686" y="1147038"/>
                </a:lnTo>
                <a:cubicBezTo>
                  <a:pt x="92782" y="1156134"/>
                  <a:pt x="107336" y="1156134"/>
                  <a:pt x="116432" y="1147038"/>
                </a:cubicBezTo>
                <a:lnTo>
                  <a:pt x="138718" y="1124752"/>
                </a:lnTo>
                <a:cubicBezTo>
                  <a:pt x="147814" y="1115656"/>
                  <a:pt x="162368" y="1101102"/>
                  <a:pt x="171464" y="1092006"/>
                </a:cubicBezTo>
                <a:lnTo>
                  <a:pt x="615362" y="648108"/>
                </a:lnTo>
                <a:cubicBezTo>
                  <a:pt x="624458" y="639012"/>
                  <a:pt x="631735" y="621274"/>
                  <a:pt x="631735" y="608540"/>
                </a:cubicBezTo>
                <a:lnTo>
                  <a:pt x="631735" y="545321"/>
                </a:lnTo>
                <a:cubicBezTo>
                  <a:pt x="631735" y="532586"/>
                  <a:pt x="624458" y="514848"/>
                  <a:pt x="615362" y="505752"/>
                </a:cubicBezTo>
                <a:lnTo>
                  <a:pt x="171464" y="61855"/>
                </a:lnTo>
                <a:close/>
              </a:path>
            </a:pathLst>
          </a:custGeom>
          <a:solidFill>
            <a:srgbClr val="28A74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6815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000">
        <p159:morph option="byObject"/>
      </p:transition>
    </mc:Choice>
    <mc:Fallback xmlns="">
      <p:transition spd="slow" advTm="1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1735;p97">
            <a:extLst>
              <a:ext uri="{FF2B5EF4-FFF2-40B4-BE49-F238E27FC236}">
                <a16:creationId xmlns:a16="http://schemas.microsoft.com/office/drawing/2014/main" id="{1B801103-C8CC-980D-422A-0BEF6A12557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9169956" y="1613760"/>
            <a:ext cx="7808434" cy="534503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Dowolny kształt: kształt 25">
            <a:extLst>
              <a:ext uri="{FF2B5EF4-FFF2-40B4-BE49-F238E27FC236}">
                <a16:creationId xmlns:a16="http://schemas.microsoft.com/office/drawing/2014/main" id="{1BAE9935-5A7F-A946-A07F-8657923D6796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C921D552-A86D-5580-5A44-4304FEBF70A8}"/>
              </a:ext>
            </a:extLst>
          </p:cNvPr>
          <p:cNvSpPr txBox="1"/>
          <p:nvPr/>
        </p:nvSpPr>
        <p:spPr>
          <a:xfrm>
            <a:off x="6049392" y="1858773"/>
            <a:ext cx="1537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2100"/>
            </a:pPr>
            <a:r>
              <a:rPr lang="pl-PL" sz="2000" b="1" dirty="0" err="1"/>
              <a:t>Captcha</a:t>
            </a:r>
            <a:endParaRPr lang="pl-PL" sz="2000" b="1" dirty="0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877078F9-E955-26D6-71EF-55C03E5D51C7}"/>
              </a:ext>
            </a:extLst>
          </p:cNvPr>
          <p:cNvSpPr txBox="1"/>
          <p:nvPr/>
        </p:nvSpPr>
        <p:spPr>
          <a:xfrm>
            <a:off x="6049392" y="2516314"/>
            <a:ext cx="21762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ts val="2100"/>
            </a:pPr>
            <a:r>
              <a:rPr lang="pl-PL" sz="2000" b="1" dirty="0" err="1"/>
              <a:t>Load</a:t>
            </a:r>
            <a:r>
              <a:rPr lang="pl-PL" sz="2000" b="1" dirty="0"/>
              <a:t> </a:t>
            </a:r>
            <a:r>
              <a:rPr lang="pl-PL" sz="2000" b="1" dirty="0" err="1"/>
              <a:t>Balancing</a:t>
            </a:r>
            <a:endParaRPr lang="pl-PL" sz="2000" b="1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63BA3E59-C408-2866-C8CD-5843FEE68A22}"/>
              </a:ext>
            </a:extLst>
          </p:cNvPr>
          <p:cNvSpPr txBox="1"/>
          <p:nvPr/>
        </p:nvSpPr>
        <p:spPr>
          <a:xfrm>
            <a:off x="6049392" y="3173855"/>
            <a:ext cx="35972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ts val="2100"/>
            </a:pPr>
            <a:r>
              <a:rPr lang="pl-PL" sz="2000" b="1" dirty="0"/>
              <a:t>Zwiększenie łącza serwera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44C9F901-D68D-6C84-2C59-E7FE9CF3DFDD}"/>
              </a:ext>
            </a:extLst>
          </p:cNvPr>
          <p:cNvSpPr txBox="1"/>
          <p:nvPr/>
        </p:nvSpPr>
        <p:spPr>
          <a:xfrm>
            <a:off x="6049392" y="3831397"/>
            <a:ext cx="35972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ts val="2100"/>
            </a:pPr>
            <a:r>
              <a:rPr lang="pl-PL" sz="2000" dirty="0"/>
              <a:t>Aktywna obrona</a:t>
            </a:r>
          </a:p>
        </p:txBody>
      </p:sp>
      <p:sp>
        <p:nvSpPr>
          <p:cNvPr id="2" name="Tytuł 2">
            <a:extLst>
              <a:ext uri="{FF2B5EF4-FFF2-40B4-BE49-F238E27FC236}">
                <a16:creationId xmlns:a16="http://schemas.microsoft.com/office/drawing/2014/main" id="{3F0C806D-A5E9-5B4E-375C-566C21E8FCE9}"/>
              </a:ext>
            </a:extLst>
          </p:cNvPr>
          <p:cNvSpPr txBox="1">
            <a:spLocks/>
          </p:cNvSpPr>
          <p:nvPr/>
        </p:nvSpPr>
        <p:spPr>
          <a:xfrm>
            <a:off x="827999" y="85860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 err="1">
                <a:solidFill>
                  <a:schemeClr val="bg2"/>
                </a:solidFill>
              </a:rPr>
              <a:t>DoS</a:t>
            </a:r>
            <a:r>
              <a:rPr lang="pl-PL" sz="2800" b="1" dirty="0">
                <a:solidFill>
                  <a:schemeClr val="bg2"/>
                </a:solidFill>
              </a:rPr>
              <a:t> i </a:t>
            </a:r>
            <a:r>
              <a:rPr lang="pl-PL" sz="2800" b="1" dirty="0" err="1">
                <a:solidFill>
                  <a:schemeClr val="bg2"/>
                </a:solidFill>
              </a:rPr>
              <a:t>DDoS</a:t>
            </a:r>
            <a:r>
              <a:rPr lang="pl-PL" sz="2800" b="1" dirty="0">
                <a:solidFill>
                  <a:schemeClr val="bg2"/>
                </a:solidFill>
              </a:rPr>
              <a:t> –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AE104F67-0F7B-8E53-9B41-FF0B41082D30}"/>
              </a:ext>
            </a:extLst>
          </p:cNvPr>
          <p:cNvSpPr txBox="1">
            <a:spLocks/>
          </p:cNvSpPr>
          <p:nvPr/>
        </p:nvSpPr>
        <p:spPr>
          <a:xfrm>
            <a:off x="815933" y="1314530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a jak się obronić?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4" name="Grafika 180">
            <a:extLst>
              <a:ext uri="{FF2B5EF4-FFF2-40B4-BE49-F238E27FC236}">
                <a16:creationId xmlns:a16="http://schemas.microsoft.com/office/drawing/2014/main" id="{6FC46290-2255-092B-E757-960EAD67348C}"/>
              </a:ext>
            </a:extLst>
          </p:cNvPr>
          <p:cNvSpPr/>
          <p:nvPr/>
        </p:nvSpPr>
        <p:spPr>
          <a:xfrm>
            <a:off x="4878901" y="3173855"/>
            <a:ext cx="277221" cy="506342"/>
          </a:xfrm>
          <a:custGeom>
            <a:avLst/>
            <a:gdLst>
              <a:gd name="connsiteX0" fmla="*/ 171464 w 631735"/>
              <a:gd name="connsiteY0" fmla="*/ 61855 h 1153860"/>
              <a:gd name="connsiteX1" fmla="*/ 138718 w 631735"/>
              <a:gd name="connsiteY1" fmla="*/ 29108 h 1153860"/>
              <a:gd name="connsiteX2" fmla="*/ 116432 w 631735"/>
              <a:gd name="connsiteY2" fmla="*/ 6822 h 1153860"/>
              <a:gd name="connsiteX3" fmla="*/ 83686 w 631735"/>
              <a:gd name="connsiteY3" fmla="*/ 6822 h 1153860"/>
              <a:gd name="connsiteX4" fmla="*/ 7277 w 631735"/>
              <a:gd name="connsiteY4" fmla="*/ 84140 h 1153860"/>
              <a:gd name="connsiteX5" fmla="*/ 7277 w 631735"/>
              <a:gd name="connsiteY5" fmla="*/ 116887 h 1153860"/>
              <a:gd name="connsiteX6" fmla="*/ 29563 w 631735"/>
              <a:gd name="connsiteY6" fmla="*/ 139173 h 1153860"/>
              <a:gd name="connsiteX7" fmla="*/ 62309 w 631735"/>
              <a:gd name="connsiteY7" fmla="*/ 171919 h 1153860"/>
              <a:gd name="connsiteX8" fmla="*/ 451629 w 631735"/>
              <a:gd name="connsiteY8" fmla="*/ 560784 h 1153860"/>
              <a:gd name="connsiteX9" fmla="*/ 451629 w 631735"/>
              <a:gd name="connsiteY9" fmla="*/ 593531 h 1153860"/>
              <a:gd name="connsiteX10" fmla="*/ 61855 w 631735"/>
              <a:gd name="connsiteY10" fmla="*/ 982396 h 1153860"/>
              <a:gd name="connsiteX11" fmla="*/ 29108 w 631735"/>
              <a:gd name="connsiteY11" fmla="*/ 1015142 h 1153860"/>
              <a:gd name="connsiteX12" fmla="*/ 6822 w 631735"/>
              <a:gd name="connsiteY12" fmla="*/ 1037428 h 1153860"/>
              <a:gd name="connsiteX13" fmla="*/ 6822 w 631735"/>
              <a:gd name="connsiteY13" fmla="*/ 1070175 h 1153860"/>
              <a:gd name="connsiteX14" fmla="*/ 83686 w 631735"/>
              <a:gd name="connsiteY14" fmla="*/ 1147038 h 1153860"/>
              <a:gd name="connsiteX15" fmla="*/ 116432 w 631735"/>
              <a:gd name="connsiteY15" fmla="*/ 1147038 h 1153860"/>
              <a:gd name="connsiteX16" fmla="*/ 138718 w 631735"/>
              <a:gd name="connsiteY16" fmla="*/ 1124752 h 1153860"/>
              <a:gd name="connsiteX17" fmla="*/ 171464 w 631735"/>
              <a:gd name="connsiteY17" fmla="*/ 1092006 h 1153860"/>
              <a:gd name="connsiteX18" fmla="*/ 615362 w 631735"/>
              <a:gd name="connsiteY18" fmla="*/ 648108 h 1153860"/>
              <a:gd name="connsiteX19" fmla="*/ 631735 w 631735"/>
              <a:gd name="connsiteY19" fmla="*/ 608540 h 1153860"/>
              <a:gd name="connsiteX20" fmla="*/ 631735 w 631735"/>
              <a:gd name="connsiteY20" fmla="*/ 545321 h 1153860"/>
              <a:gd name="connsiteX21" fmla="*/ 615362 w 631735"/>
              <a:gd name="connsiteY21" fmla="*/ 505752 h 1153860"/>
              <a:gd name="connsiteX22" fmla="*/ 171464 w 631735"/>
              <a:gd name="connsiteY22" fmla="*/ 61855 h 115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1735" h="1153860">
                <a:moveTo>
                  <a:pt x="171464" y="61855"/>
                </a:moveTo>
                <a:cubicBezTo>
                  <a:pt x="162368" y="52758"/>
                  <a:pt x="147814" y="38204"/>
                  <a:pt x="138718" y="29108"/>
                </a:cubicBezTo>
                <a:lnTo>
                  <a:pt x="116432" y="6822"/>
                </a:lnTo>
                <a:cubicBezTo>
                  <a:pt x="107336" y="-2274"/>
                  <a:pt x="92782" y="-2274"/>
                  <a:pt x="83686" y="6822"/>
                </a:cubicBezTo>
                <a:lnTo>
                  <a:pt x="7277" y="84140"/>
                </a:lnTo>
                <a:cubicBezTo>
                  <a:pt x="-1819" y="93237"/>
                  <a:pt x="-1819" y="107791"/>
                  <a:pt x="7277" y="116887"/>
                </a:cubicBezTo>
                <a:lnTo>
                  <a:pt x="29563" y="139173"/>
                </a:lnTo>
                <a:cubicBezTo>
                  <a:pt x="38659" y="148269"/>
                  <a:pt x="53213" y="162823"/>
                  <a:pt x="62309" y="171919"/>
                </a:cubicBezTo>
                <a:lnTo>
                  <a:pt x="451629" y="560784"/>
                </a:lnTo>
                <a:cubicBezTo>
                  <a:pt x="460725" y="569880"/>
                  <a:pt x="460725" y="584434"/>
                  <a:pt x="451629" y="593531"/>
                </a:cubicBezTo>
                <a:lnTo>
                  <a:pt x="61855" y="982396"/>
                </a:lnTo>
                <a:cubicBezTo>
                  <a:pt x="52758" y="991492"/>
                  <a:pt x="38204" y="1006046"/>
                  <a:pt x="29108" y="1015142"/>
                </a:cubicBezTo>
                <a:lnTo>
                  <a:pt x="6822" y="1037428"/>
                </a:lnTo>
                <a:cubicBezTo>
                  <a:pt x="-2274" y="1046524"/>
                  <a:pt x="-2274" y="1061078"/>
                  <a:pt x="6822" y="1070175"/>
                </a:cubicBezTo>
                <a:lnTo>
                  <a:pt x="83686" y="1147038"/>
                </a:lnTo>
                <a:cubicBezTo>
                  <a:pt x="92782" y="1156134"/>
                  <a:pt x="107336" y="1156134"/>
                  <a:pt x="116432" y="1147038"/>
                </a:cubicBezTo>
                <a:lnTo>
                  <a:pt x="138718" y="1124752"/>
                </a:lnTo>
                <a:cubicBezTo>
                  <a:pt x="147814" y="1115656"/>
                  <a:pt x="162368" y="1101102"/>
                  <a:pt x="171464" y="1092006"/>
                </a:cubicBezTo>
                <a:lnTo>
                  <a:pt x="615362" y="648108"/>
                </a:lnTo>
                <a:cubicBezTo>
                  <a:pt x="624458" y="639012"/>
                  <a:pt x="631735" y="621274"/>
                  <a:pt x="631735" y="608540"/>
                </a:cubicBezTo>
                <a:lnTo>
                  <a:pt x="631735" y="545321"/>
                </a:lnTo>
                <a:cubicBezTo>
                  <a:pt x="631735" y="532586"/>
                  <a:pt x="624458" y="514848"/>
                  <a:pt x="615362" y="505752"/>
                </a:cubicBezTo>
                <a:lnTo>
                  <a:pt x="171464" y="61855"/>
                </a:lnTo>
                <a:close/>
              </a:path>
            </a:pathLst>
          </a:custGeom>
          <a:solidFill>
            <a:srgbClr val="28A74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9641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000">
        <p159:morph option="byObject"/>
      </p:transition>
    </mc:Choice>
    <mc:Fallback xmlns="">
      <p:transition spd="slow" advTm="1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1735;p97">
            <a:extLst>
              <a:ext uri="{FF2B5EF4-FFF2-40B4-BE49-F238E27FC236}">
                <a16:creationId xmlns:a16="http://schemas.microsoft.com/office/drawing/2014/main" id="{1B801103-C8CC-980D-422A-0BEF6A12557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9169956" y="1613760"/>
            <a:ext cx="7808434" cy="534503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Dowolny kształt: kształt 25">
            <a:extLst>
              <a:ext uri="{FF2B5EF4-FFF2-40B4-BE49-F238E27FC236}">
                <a16:creationId xmlns:a16="http://schemas.microsoft.com/office/drawing/2014/main" id="{1BAE9935-5A7F-A946-A07F-8657923D6796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C921D552-A86D-5580-5A44-4304FEBF70A8}"/>
              </a:ext>
            </a:extLst>
          </p:cNvPr>
          <p:cNvSpPr txBox="1"/>
          <p:nvPr/>
        </p:nvSpPr>
        <p:spPr>
          <a:xfrm>
            <a:off x="6049392" y="1858773"/>
            <a:ext cx="1537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2100"/>
            </a:pPr>
            <a:r>
              <a:rPr lang="pl-PL" sz="2000" b="1" dirty="0" err="1"/>
              <a:t>Captcha</a:t>
            </a:r>
            <a:endParaRPr lang="pl-PL" sz="2000" b="1" dirty="0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877078F9-E955-26D6-71EF-55C03E5D51C7}"/>
              </a:ext>
            </a:extLst>
          </p:cNvPr>
          <p:cNvSpPr txBox="1"/>
          <p:nvPr/>
        </p:nvSpPr>
        <p:spPr>
          <a:xfrm>
            <a:off x="6049392" y="2516314"/>
            <a:ext cx="21762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ts val="2100"/>
            </a:pPr>
            <a:r>
              <a:rPr lang="pl-PL" sz="2000" b="1" dirty="0" err="1"/>
              <a:t>Load</a:t>
            </a:r>
            <a:r>
              <a:rPr lang="pl-PL" sz="2000" b="1" dirty="0"/>
              <a:t> </a:t>
            </a:r>
            <a:r>
              <a:rPr lang="pl-PL" sz="2000" b="1" dirty="0" err="1"/>
              <a:t>Balancing</a:t>
            </a:r>
            <a:endParaRPr lang="pl-PL" sz="2000" b="1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63BA3E59-C408-2866-C8CD-5843FEE68A22}"/>
              </a:ext>
            </a:extLst>
          </p:cNvPr>
          <p:cNvSpPr txBox="1"/>
          <p:nvPr/>
        </p:nvSpPr>
        <p:spPr>
          <a:xfrm>
            <a:off x="6049392" y="3173855"/>
            <a:ext cx="35972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ts val="2100"/>
            </a:pPr>
            <a:r>
              <a:rPr lang="pl-PL" sz="2000" b="1" dirty="0"/>
              <a:t>Zwiększenie łącza serwera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44C9F901-D68D-6C84-2C59-E7FE9CF3DFDD}"/>
              </a:ext>
            </a:extLst>
          </p:cNvPr>
          <p:cNvSpPr txBox="1"/>
          <p:nvPr/>
        </p:nvSpPr>
        <p:spPr>
          <a:xfrm>
            <a:off x="6049392" y="3831397"/>
            <a:ext cx="35972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ts val="2100"/>
            </a:pPr>
            <a:r>
              <a:rPr lang="pl-PL" sz="2000" b="1" dirty="0"/>
              <a:t>Aktywna obrona</a:t>
            </a:r>
          </a:p>
        </p:txBody>
      </p:sp>
      <p:sp>
        <p:nvSpPr>
          <p:cNvPr id="2" name="Tytuł 2">
            <a:extLst>
              <a:ext uri="{FF2B5EF4-FFF2-40B4-BE49-F238E27FC236}">
                <a16:creationId xmlns:a16="http://schemas.microsoft.com/office/drawing/2014/main" id="{09ECCD98-DC3B-956E-046D-8408EF6B4D4B}"/>
              </a:ext>
            </a:extLst>
          </p:cNvPr>
          <p:cNvSpPr txBox="1">
            <a:spLocks/>
          </p:cNvSpPr>
          <p:nvPr/>
        </p:nvSpPr>
        <p:spPr>
          <a:xfrm>
            <a:off x="827999" y="85860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 err="1">
                <a:solidFill>
                  <a:schemeClr val="bg2"/>
                </a:solidFill>
              </a:rPr>
              <a:t>DoS</a:t>
            </a:r>
            <a:r>
              <a:rPr lang="pl-PL" sz="2800" b="1" dirty="0">
                <a:solidFill>
                  <a:schemeClr val="bg2"/>
                </a:solidFill>
              </a:rPr>
              <a:t> i </a:t>
            </a:r>
            <a:r>
              <a:rPr lang="pl-PL" sz="2800" b="1" dirty="0" err="1">
                <a:solidFill>
                  <a:schemeClr val="bg2"/>
                </a:solidFill>
              </a:rPr>
              <a:t>DDoS</a:t>
            </a:r>
            <a:r>
              <a:rPr lang="pl-PL" sz="2800" b="1" dirty="0">
                <a:solidFill>
                  <a:schemeClr val="bg2"/>
                </a:solidFill>
              </a:rPr>
              <a:t> –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6F32B748-906B-6869-CBDE-E35C9BA82605}"/>
              </a:ext>
            </a:extLst>
          </p:cNvPr>
          <p:cNvSpPr txBox="1">
            <a:spLocks/>
          </p:cNvSpPr>
          <p:nvPr/>
        </p:nvSpPr>
        <p:spPr>
          <a:xfrm>
            <a:off x="815933" y="1314530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a jak się obronić?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4" name="Grafika 180">
            <a:extLst>
              <a:ext uri="{FF2B5EF4-FFF2-40B4-BE49-F238E27FC236}">
                <a16:creationId xmlns:a16="http://schemas.microsoft.com/office/drawing/2014/main" id="{B7EFDC77-2BFA-F03A-59CF-9CF0A81706C2}"/>
              </a:ext>
            </a:extLst>
          </p:cNvPr>
          <p:cNvSpPr/>
          <p:nvPr/>
        </p:nvSpPr>
        <p:spPr>
          <a:xfrm>
            <a:off x="4878901" y="3831397"/>
            <a:ext cx="277221" cy="506342"/>
          </a:xfrm>
          <a:custGeom>
            <a:avLst/>
            <a:gdLst>
              <a:gd name="connsiteX0" fmla="*/ 171464 w 631735"/>
              <a:gd name="connsiteY0" fmla="*/ 61855 h 1153860"/>
              <a:gd name="connsiteX1" fmla="*/ 138718 w 631735"/>
              <a:gd name="connsiteY1" fmla="*/ 29108 h 1153860"/>
              <a:gd name="connsiteX2" fmla="*/ 116432 w 631735"/>
              <a:gd name="connsiteY2" fmla="*/ 6822 h 1153860"/>
              <a:gd name="connsiteX3" fmla="*/ 83686 w 631735"/>
              <a:gd name="connsiteY3" fmla="*/ 6822 h 1153860"/>
              <a:gd name="connsiteX4" fmla="*/ 7277 w 631735"/>
              <a:gd name="connsiteY4" fmla="*/ 84140 h 1153860"/>
              <a:gd name="connsiteX5" fmla="*/ 7277 w 631735"/>
              <a:gd name="connsiteY5" fmla="*/ 116887 h 1153860"/>
              <a:gd name="connsiteX6" fmla="*/ 29563 w 631735"/>
              <a:gd name="connsiteY6" fmla="*/ 139173 h 1153860"/>
              <a:gd name="connsiteX7" fmla="*/ 62309 w 631735"/>
              <a:gd name="connsiteY7" fmla="*/ 171919 h 1153860"/>
              <a:gd name="connsiteX8" fmla="*/ 451629 w 631735"/>
              <a:gd name="connsiteY8" fmla="*/ 560784 h 1153860"/>
              <a:gd name="connsiteX9" fmla="*/ 451629 w 631735"/>
              <a:gd name="connsiteY9" fmla="*/ 593531 h 1153860"/>
              <a:gd name="connsiteX10" fmla="*/ 61855 w 631735"/>
              <a:gd name="connsiteY10" fmla="*/ 982396 h 1153860"/>
              <a:gd name="connsiteX11" fmla="*/ 29108 w 631735"/>
              <a:gd name="connsiteY11" fmla="*/ 1015142 h 1153860"/>
              <a:gd name="connsiteX12" fmla="*/ 6822 w 631735"/>
              <a:gd name="connsiteY12" fmla="*/ 1037428 h 1153860"/>
              <a:gd name="connsiteX13" fmla="*/ 6822 w 631735"/>
              <a:gd name="connsiteY13" fmla="*/ 1070175 h 1153860"/>
              <a:gd name="connsiteX14" fmla="*/ 83686 w 631735"/>
              <a:gd name="connsiteY14" fmla="*/ 1147038 h 1153860"/>
              <a:gd name="connsiteX15" fmla="*/ 116432 w 631735"/>
              <a:gd name="connsiteY15" fmla="*/ 1147038 h 1153860"/>
              <a:gd name="connsiteX16" fmla="*/ 138718 w 631735"/>
              <a:gd name="connsiteY16" fmla="*/ 1124752 h 1153860"/>
              <a:gd name="connsiteX17" fmla="*/ 171464 w 631735"/>
              <a:gd name="connsiteY17" fmla="*/ 1092006 h 1153860"/>
              <a:gd name="connsiteX18" fmla="*/ 615362 w 631735"/>
              <a:gd name="connsiteY18" fmla="*/ 648108 h 1153860"/>
              <a:gd name="connsiteX19" fmla="*/ 631735 w 631735"/>
              <a:gd name="connsiteY19" fmla="*/ 608540 h 1153860"/>
              <a:gd name="connsiteX20" fmla="*/ 631735 w 631735"/>
              <a:gd name="connsiteY20" fmla="*/ 545321 h 1153860"/>
              <a:gd name="connsiteX21" fmla="*/ 615362 w 631735"/>
              <a:gd name="connsiteY21" fmla="*/ 505752 h 1153860"/>
              <a:gd name="connsiteX22" fmla="*/ 171464 w 631735"/>
              <a:gd name="connsiteY22" fmla="*/ 61855 h 115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1735" h="1153860">
                <a:moveTo>
                  <a:pt x="171464" y="61855"/>
                </a:moveTo>
                <a:cubicBezTo>
                  <a:pt x="162368" y="52758"/>
                  <a:pt x="147814" y="38204"/>
                  <a:pt x="138718" y="29108"/>
                </a:cubicBezTo>
                <a:lnTo>
                  <a:pt x="116432" y="6822"/>
                </a:lnTo>
                <a:cubicBezTo>
                  <a:pt x="107336" y="-2274"/>
                  <a:pt x="92782" y="-2274"/>
                  <a:pt x="83686" y="6822"/>
                </a:cubicBezTo>
                <a:lnTo>
                  <a:pt x="7277" y="84140"/>
                </a:lnTo>
                <a:cubicBezTo>
                  <a:pt x="-1819" y="93237"/>
                  <a:pt x="-1819" y="107791"/>
                  <a:pt x="7277" y="116887"/>
                </a:cubicBezTo>
                <a:lnTo>
                  <a:pt x="29563" y="139173"/>
                </a:lnTo>
                <a:cubicBezTo>
                  <a:pt x="38659" y="148269"/>
                  <a:pt x="53213" y="162823"/>
                  <a:pt x="62309" y="171919"/>
                </a:cubicBezTo>
                <a:lnTo>
                  <a:pt x="451629" y="560784"/>
                </a:lnTo>
                <a:cubicBezTo>
                  <a:pt x="460725" y="569880"/>
                  <a:pt x="460725" y="584434"/>
                  <a:pt x="451629" y="593531"/>
                </a:cubicBezTo>
                <a:lnTo>
                  <a:pt x="61855" y="982396"/>
                </a:lnTo>
                <a:cubicBezTo>
                  <a:pt x="52758" y="991492"/>
                  <a:pt x="38204" y="1006046"/>
                  <a:pt x="29108" y="1015142"/>
                </a:cubicBezTo>
                <a:lnTo>
                  <a:pt x="6822" y="1037428"/>
                </a:lnTo>
                <a:cubicBezTo>
                  <a:pt x="-2274" y="1046524"/>
                  <a:pt x="-2274" y="1061078"/>
                  <a:pt x="6822" y="1070175"/>
                </a:cubicBezTo>
                <a:lnTo>
                  <a:pt x="83686" y="1147038"/>
                </a:lnTo>
                <a:cubicBezTo>
                  <a:pt x="92782" y="1156134"/>
                  <a:pt x="107336" y="1156134"/>
                  <a:pt x="116432" y="1147038"/>
                </a:cubicBezTo>
                <a:lnTo>
                  <a:pt x="138718" y="1124752"/>
                </a:lnTo>
                <a:cubicBezTo>
                  <a:pt x="147814" y="1115656"/>
                  <a:pt x="162368" y="1101102"/>
                  <a:pt x="171464" y="1092006"/>
                </a:cubicBezTo>
                <a:lnTo>
                  <a:pt x="615362" y="648108"/>
                </a:lnTo>
                <a:cubicBezTo>
                  <a:pt x="624458" y="639012"/>
                  <a:pt x="631735" y="621274"/>
                  <a:pt x="631735" y="608540"/>
                </a:cubicBezTo>
                <a:lnTo>
                  <a:pt x="631735" y="545321"/>
                </a:lnTo>
                <a:cubicBezTo>
                  <a:pt x="631735" y="532586"/>
                  <a:pt x="624458" y="514848"/>
                  <a:pt x="615362" y="505752"/>
                </a:cubicBezTo>
                <a:lnTo>
                  <a:pt x="171464" y="61855"/>
                </a:lnTo>
                <a:close/>
              </a:path>
            </a:pathLst>
          </a:custGeom>
          <a:solidFill>
            <a:srgbClr val="28A74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9893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000">
        <p159:morph option="byObject"/>
      </p:transition>
    </mc:Choice>
    <mc:Fallback xmlns="">
      <p:transition spd="slow" advTm="1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1735;p97">
            <a:extLst>
              <a:ext uri="{FF2B5EF4-FFF2-40B4-BE49-F238E27FC236}">
                <a16:creationId xmlns:a16="http://schemas.microsoft.com/office/drawing/2014/main" id="{1B801103-C8CC-980D-422A-0BEF6A12557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9169956" y="1613760"/>
            <a:ext cx="7808434" cy="534503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Dowolny kształt: kształt 25">
            <a:extLst>
              <a:ext uri="{FF2B5EF4-FFF2-40B4-BE49-F238E27FC236}">
                <a16:creationId xmlns:a16="http://schemas.microsoft.com/office/drawing/2014/main" id="{1BAE9935-5A7F-A946-A07F-8657923D6796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C921D552-A86D-5580-5A44-4304FEBF70A8}"/>
              </a:ext>
            </a:extLst>
          </p:cNvPr>
          <p:cNvSpPr txBox="1"/>
          <p:nvPr/>
        </p:nvSpPr>
        <p:spPr>
          <a:xfrm>
            <a:off x="6049392" y="1858773"/>
            <a:ext cx="1537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2100"/>
            </a:pPr>
            <a:r>
              <a:rPr lang="pl-PL" sz="2000" b="1" dirty="0" err="1"/>
              <a:t>Captcha</a:t>
            </a:r>
            <a:endParaRPr lang="pl-PL" sz="2000" b="1" dirty="0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877078F9-E955-26D6-71EF-55C03E5D51C7}"/>
              </a:ext>
            </a:extLst>
          </p:cNvPr>
          <p:cNvSpPr txBox="1"/>
          <p:nvPr/>
        </p:nvSpPr>
        <p:spPr>
          <a:xfrm>
            <a:off x="6049392" y="2516314"/>
            <a:ext cx="21762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ts val="2100"/>
            </a:pPr>
            <a:r>
              <a:rPr lang="pl-PL" sz="2000" b="1" dirty="0" err="1"/>
              <a:t>Load</a:t>
            </a:r>
            <a:r>
              <a:rPr lang="pl-PL" sz="2000" b="1" dirty="0"/>
              <a:t> </a:t>
            </a:r>
            <a:r>
              <a:rPr lang="pl-PL" sz="2000" b="1" dirty="0" err="1"/>
              <a:t>Balancing</a:t>
            </a:r>
            <a:endParaRPr lang="pl-PL" sz="2000" b="1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63BA3E59-C408-2866-C8CD-5843FEE68A22}"/>
              </a:ext>
            </a:extLst>
          </p:cNvPr>
          <p:cNvSpPr txBox="1"/>
          <p:nvPr/>
        </p:nvSpPr>
        <p:spPr>
          <a:xfrm>
            <a:off x="6049392" y="3173855"/>
            <a:ext cx="35972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ts val="2100"/>
            </a:pPr>
            <a:r>
              <a:rPr lang="pl-PL" sz="2000" b="1" dirty="0"/>
              <a:t>Zwiększenie łącza serwera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44C9F901-D68D-6C84-2C59-E7FE9CF3DFDD}"/>
              </a:ext>
            </a:extLst>
          </p:cNvPr>
          <p:cNvSpPr txBox="1"/>
          <p:nvPr/>
        </p:nvSpPr>
        <p:spPr>
          <a:xfrm>
            <a:off x="6049392" y="3831397"/>
            <a:ext cx="35972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ts val="2100"/>
            </a:pPr>
            <a:r>
              <a:rPr lang="pl-PL" sz="2000" b="1" dirty="0"/>
              <a:t>Aktywna obrona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7353C77-6183-3445-C063-03C10836BD8A}"/>
              </a:ext>
            </a:extLst>
          </p:cNvPr>
          <p:cNvSpPr txBox="1"/>
          <p:nvPr/>
        </p:nvSpPr>
        <p:spPr>
          <a:xfrm>
            <a:off x="6049392" y="4955411"/>
            <a:ext cx="7685658" cy="2394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l-PL" sz="2000" dirty="0"/>
              <a:t>Więcej porad przeciw atakom (D)</a:t>
            </a:r>
            <a:r>
              <a:rPr lang="pl-PL" sz="2000" dirty="0" err="1"/>
              <a:t>DoS</a:t>
            </a:r>
            <a:r>
              <a:rPr lang="pl-PL" sz="2000" dirty="0"/>
              <a:t> można znaleźć</a:t>
            </a:r>
            <a:br>
              <a:rPr lang="pl-PL" sz="2000" dirty="0"/>
            </a:br>
            <a:r>
              <a:rPr lang="pl-PL" sz="2000" dirty="0"/>
              <a:t>w poradniku od zespołu CSIRT KNF:</a:t>
            </a:r>
            <a:br>
              <a:rPr lang="pl-PL" sz="2000" dirty="0"/>
            </a:br>
            <a:r>
              <a:rPr lang="pl-PL" sz="2000" dirty="0"/>
              <a:t>„</a:t>
            </a:r>
            <a:r>
              <a:rPr lang="pl-PL" sz="2000" b="1" dirty="0"/>
              <a:t>Dobre praktyki w zakresie przeciwdziałania atakom </a:t>
            </a:r>
            <a:r>
              <a:rPr lang="pl-PL" sz="2000" b="1" dirty="0" err="1"/>
              <a:t>DDoS</a:t>
            </a:r>
            <a:r>
              <a:rPr lang="pl-PL" sz="2000" b="1" dirty="0"/>
              <a:t>”</a:t>
            </a:r>
          </a:p>
          <a:p>
            <a:pPr marL="0" indent="0">
              <a:lnSpc>
                <a:spcPct val="120000"/>
              </a:lnSpc>
              <a:buNone/>
            </a:pPr>
            <a:endParaRPr lang="pl-PL" sz="2000" b="1" dirty="0"/>
          </a:p>
          <a:p>
            <a:pPr marL="0" indent="0">
              <a:lnSpc>
                <a:spcPct val="120000"/>
              </a:lnSpc>
              <a:buNone/>
            </a:pPr>
            <a:r>
              <a:rPr lang="pl-PL" sz="1400" dirty="0"/>
              <a:t>https://cebrf.knf.gov.pl/images/Raporty/Dobre_praktyki_w_zakresie_przeciwdziaania_atakom_DDoS_77247.pdf</a:t>
            </a:r>
          </a:p>
          <a:p>
            <a:pPr marL="0" indent="0">
              <a:buNone/>
            </a:pPr>
            <a:endParaRPr lang="pl-PL" sz="2000" dirty="0"/>
          </a:p>
        </p:txBody>
      </p:sp>
      <p:sp>
        <p:nvSpPr>
          <p:cNvPr id="4" name="Tytuł 2">
            <a:extLst>
              <a:ext uri="{FF2B5EF4-FFF2-40B4-BE49-F238E27FC236}">
                <a16:creationId xmlns:a16="http://schemas.microsoft.com/office/drawing/2014/main" id="{163ABD74-EC20-BB01-14B3-2A1CDBF370A8}"/>
              </a:ext>
            </a:extLst>
          </p:cNvPr>
          <p:cNvSpPr txBox="1">
            <a:spLocks/>
          </p:cNvSpPr>
          <p:nvPr/>
        </p:nvSpPr>
        <p:spPr>
          <a:xfrm>
            <a:off x="-3899121" y="848257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 err="1">
                <a:solidFill>
                  <a:schemeClr val="bg2"/>
                </a:solidFill>
              </a:rPr>
              <a:t>Ransomware</a:t>
            </a:r>
            <a:r>
              <a:rPr lang="pl-PL" sz="2800" b="1" dirty="0">
                <a:solidFill>
                  <a:schemeClr val="bg2"/>
                </a:solidFill>
              </a:rPr>
              <a:t> –</a:t>
            </a:r>
            <a:br>
              <a:rPr lang="pl-PL" sz="2800" b="1" dirty="0">
                <a:solidFill>
                  <a:schemeClr val="bg2"/>
                </a:solidFill>
              </a:rPr>
            </a:br>
            <a:r>
              <a:rPr lang="pl-PL" sz="2800" dirty="0">
                <a:solidFill>
                  <a:schemeClr val="bg2"/>
                </a:solidFill>
              </a:rPr>
              <a:t>gdzie podziały się moje pliki?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5" name="Tytuł 2">
            <a:extLst>
              <a:ext uri="{FF2B5EF4-FFF2-40B4-BE49-F238E27FC236}">
                <a16:creationId xmlns:a16="http://schemas.microsoft.com/office/drawing/2014/main" id="{EB96DA79-F1BF-52A0-616B-4807B5EF0396}"/>
              </a:ext>
            </a:extLst>
          </p:cNvPr>
          <p:cNvSpPr txBox="1">
            <a:spLocks/>
          </p:cNvSpPr>
          <p:nvPr/>
        </p:nvSpPr>
        <p:spPr>
          <a:xfrm>
            <a:off x="827999" y="85860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 err="1">
                <a:solidFill>
                  <a:schemeClr val="bg2"/>
                </a:solidFill>
              </a:rPr>
              <a:t>DoS</a:t>
            </a:r>
            <a:r>
              <a:rPr lang="pl-PL" sz="2800" b="1" dirty="0">
                <a:solidFill>
                  <a:schemeClr val="bg2"/>
                </a:solidFill>
              </a:rPr>
              <a:t> i </a:t>
            </a:r>
            <a:r>
              <a:rPr lang="pl-PL" sz="2800" b="1" dirty="0" err="1">
                <a:solidFill>
                  <a:schemeClr val="bg2"/>
                </a:solidFill>
              </a:rPr>
              <a:t>DDoS</a:t>
            </a:r>
            <a:r>
              <a:rPr lang="pl-PL" sz="2800" b="1" dirty="0">
                <a:solidFill>
                  <a:schemeClr val="bg2"/>
                </a:solidFill>
              </a:rPr>
              <a:t> –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6" name="Tytuł 2">
            <a:extLst>
              <a:ext uri="{FF2B5EF4-FFF2-40B4-BE49-F238E27FC236}">
                <a16:creationId xmlns:a16="http://schemas.microsoft.com/office/drawing/2014/main" id="{32ED4A0D-9625-02A2-6AD2-90B5B3B5EBED}"/>
              </a:ext>
            </a:extLst>
          </p:cNvPr>
          <p:cNvSpPr txBox="1">
            <a:spLocks/>
          </p:cNvSpPr>
          <p:nvPr/>
        </p:nvSpPr>
        <p:spPr>
          <a:xfrm>
            <a:off x="815933" y="1314530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a jak się obronić?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7" name="Grafika 180">
            <a:extLst>
              <a:ext uri="{FF2B5EF4-FFF2-40B4-BE49-F238E27FC236}">
                <a16:creationId xmlns:a16="http://schemas.microsoft.com/office/drawing/2014/main" id="{FA11E8B0-96D8-5A71-AB40-1E08450EAA49}"/>
              </a:ext>
            </a:extLst>
          </p:cNvPr>
          <p:cNvSpPr/>
          <p:nvPr/>
        </p:nvSpPr>
        <p:spPr>
          <a:xfrm>
            <a:off x="4878901" y="4944521"/>
            <a:ext cx="277221" cy="506342"/>
          </a:xfrm>
          <a:custGeom>
            <a:avLst/>
            <a:gdLst>
              <a:gd name="connsiteX0" fmla="*/ 171464 w 631735"/>
              <a:gd name="connsiteY0" fmla="*/ 61855 h 1153860"/>
              <a:gd name="connsiteX1" fmla="*/ 138718 w 631735"/>
              <a:gd name="connsiteY1" fmla="*/ 29108 h 1153860"/>
              <a:gd name="connsiteX2" fmla="*/ 116432 w 631735"/>
              <a:gd name="connsiteY2" fmla="*/ 6822 h 1153860"/>
              <a:gd name="connsiteX3" fmla="*/ 83686 w 631735"/>
              <a:gd name="connsiteY3" fmla="*/ 6822 h 1153860"/>
              <a:gd name="connsiteX4" fmla="*/ 7277 w 631735"/>
              <a:gd name="connsiteY4" fmla="*/ 84140 h 1153860"/>
              <a:gd name="connsiteX5" fmla="*/ 7277 w 631735"/>
              <a:gd name="connsiteY5" fmla="*/ 116887 h 1153860"/>
              <a:gd name="connsiteX6" fmla="*/ 29563 w 631735"/>
              <a:gd name="connsiteY6" fmla="*/ 139173 h 1153860"/>
              <a:gd name="connsiteX7" fmla="*/ 62309 w 631735"/>
              <a:gd name="connsiteY7" fmla="*/ 171919 h 1153860"/>
              <a:gd name="connsiteX8" fmla="*/ 451629 w 631735"/>
              <a:gd name="connsiteY8" fmla="*/ 560784 h 1153860"/>
              <a:gd name="connsiteX9" fmla="*/ 451629 w 631735"/>
              <a:gd name="connsiteY9" fmla="*/ 593531 h 1153860"/>
              <a:gd name="connsiteX10" fmla="*/ 61855 w 631735"/>
              <a:gd name="connsiteY10" fmla="*/ 982396 h 1153860"/>
              <a:gd name="connsiteX11" fmla="*/ 29108 w 631735"/>
              <a:gd name="connsiteY11" fmla="*/ 1015142 h 1153860"/>
              <a:gd name="connsiteX12" fmla="*/ 6822 w 631735"/>
              <a:gd name="connsiteY12" fmla="*/ 1037428 h 1153860"/>
              <a:gd name="connsiteX13" fmla="*/ 6822 w 631735"/>
              <a:gd name="connsiteY13" fmla="*/ 1070175 h 1153860"/>
              <a:gd name="connsiteX14" fmla="*/ 83686 w 631735"/>
              <a:gd name="connsiteY14" fmla="*/ 1147038 h 1153860"/>
              <a:gd name="connsiteX15" fmla="*/ 116432 w 631735"/>
              <a:gd name="connsiteY15" fmla="*/ 1147038 h 1153860"/>
              <a:gd name="connsiteX16" fmla="*/ 138718 w 631735"/>
              <a:gd name="connsiteY16" fmla="*/ 1124752 h 1153860"/>
              <a:gd name="connsiteX17" fmla="*/ 171464 w 631735"/>
              <a:gd name="connsiteY17" fmla="*/ 1092006 h 1153860"/>
              <a:gd name="connsiteX18" fmla="*/ 615362 w 631735"/>
              <a:gd name="connsiteY18" fmla="*/ 648108 h 1153860"/>
              <a:gd name="connsiteX19" fmla="*/ 631735 w 631735"/>
              <a:gd name="connsiteY19" fmla="*/ 608540 h 1153860"/>
              <a:gd name="connsiteX20" fmla="*/ 631735 w 631735"/>
              <a:gd name="connsiteY20" fmla="*/ 545321 h 1153860"/>
              <a:gd name="connsiteX21" fmla="*/ 615362 w 631735"/>
              <a:gd name="connsiteY21" fmla="*/ 505752 h 1153860"/>
              <a:gd name="connsiteX22" fmla="*/ 171464 w 631735"/>
              <a:gd name="connsiteY22" fmla="*/ 61855 h 115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1735" h="1153860">
                <a:moveTo>
                  <a:pt x="171464" y="61855"/>
                </a:moveTo>
                <a:cubicBezTo>
                  <a:pt x="162368" y="52758"/>
                  <a:pt x="147814" y="38204"/>
                  <a:pt x="138718" y="29108"/>
                </a:cubicBezTo>
                <a:lnTo>
                  <a:pt x="116432" y="6822"/>
                </a:lnTo>
                <a:cubicBezTo>
                  <a:pt x="107336" y="-2274"/>
                  <a:pt x="92782" y="-2274"/>
                  <a:pt x="83686" y="6822"/>
                </a:cubicBezTo>
                <a:lnTo>
                  <a:pt x="7277" y="84140"/>
                </a:lnTo>
                <a:cubicBezTo>
                  <a:pt x="-1819" y="93237"/>
                  <a:pt x="-1819" y="107791"/>
                  <a:pt x="7277" y="116887"/>
                </a:cubicBezTo>
                <a:lnTo>
                  <a:pt x="29563" y="139173"/>
                </a:lnTo>
                <a:cubicBezTo>
                  <a:pt x="38659" y="148269"/>
                  <a:pt x="53213" y="162823"/>
                  <a:pt x="62309" y="171919"/>
                </a:cubicBezTo>
                <a:lnTo>
                  <a:pt x="451629" y="560784"/>
                </a:lnTo>
                <a:cubicBezTo>
                  <a:pt x="460725" y="569880"/>
                  <a:pt x="460725" y="584434"/>
                  <a:pt x="451629" y="593531"/>
                </a:cubicBezTo>
                <a:lnTo>
                  <a:pt x="61855" y="982396"/>
                </a:lnTo>
                <a:cubicBezTo>
                  <a:pt x="52758" y="991492"/>
                  <a:pt x="38204" y="1006046"/>
                  <a:pt x="29108" y="1015142"/>
                </a:cubicBezTo>
                <a:lnTo>
                  <a:pt x="6822" y="1037428"/>
                </a:lnTo>
                <a:cubicBezTo>
                  <a:pt x="-2274" y="1046524"/>
                  <a:pt x="-2274" y="1061078"/>
                  <a:pt x="6822" y="1070175"/>
                </a:cubicBezTo>
                <a:lnTo>
                  <a:pt x="83686" y="1147038"/>
                </a:lnTo>
                <a:cubicBezTo>
                  <a:pt x="92782" y="1156134"/>
                  <a:pt x="107336" y="1156134"/>
                  <a:pt x="116432" y="1147038"/>
                </a:cubicBezTo>
                <a:lnTo>
                  <a:pt x="138718" y="1124752"/>
                </a:lnTo>
                <a:cubicBezTo>
                  <a:pt x="147814" y="1115656"/>
                  <a:pt x="162368" y="1101102"/>
                  <a:pt x="171464" y="1092006"/>
                </a:cubicBezTo>
                <a:lnTo>
                  <a:pt x="615362" y="648108"/>
                </a:lnTo>
                <a:cubicBezTo>
                  <a:pt x="624458" y="639012"/>
                  <a:pt x="631735" y="621274"/>
                  <a:pt x="631735" y="608540"/>
                </a:cubicBezTo>
                <a:lnTo>
                  <a:pt x="631735" y="545321"/>
                </a:lnTo>
                <a:cubicBezTo>
                  <a:pt x="631735" y="532586"/>
                  <a:pt x="624458" y="514848"/>
                  <a:pt x="615362" y="505752"/>
                </a:cubicBezTo>
                <a:lnTo>
                  <a:pt x="171464" y="61855"/>
                </a:lnTo>
                <a:close/>
              </a:path>
            </a:pathLst>
          </a:custGeom>
          <a:solidFill>
            <a:srgbClr val="28A74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6885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1752;p99">
            <a:extLst>
              <a:ext uri="{FF2B5EF4-FFF2-40B4-BE49-F238E27FC236}">
                <a16:creationId xmlns:a16="http://schemas.microsoft.com/office/drawing/2014/main" id="{48C6C7F4-4876-ABB9-ABB2-4BC5765F908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752309" y="1972582"/>
            <a:ext cx="8149414" cy="479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753;p99">
            <a:extLst>
              <a:ext uri="{FF2B5EF4-FFF2-40B4-BE49-F238E27FC236}">
                <a16:creationId xmlns:a16="http://schemas.microsoft.com/office/drawing/2014/main" id="{3C7F18FA-E5F9-3AE7-6A62-EA049CF4A30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0758" y="2073428"/>
            <a:ext cx="6970288" cy="458985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Dowolny kształt: kształt 21">
            <a:extLst>
              <a:ext uri="{FF2B5EF4-FFF2-40B4-BE49-F238E27FC236}">
                <a16:creationId xmlns:a16="http://schemas.microsoft.com/office/drawing/2014/main" id="{9954C225-A1BD-E002-1182-CFD3E3D2581A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28138664-D9D2-38A9-2990-BC420AE02CA7}"/>
              </a:ext>
            </a:extLst>
          </p:cNvPr>
          <p:cNvSpPr txBox="1"/>
          <p:nvPr/>
        </p:nvSpPr>
        <p:spPr>
          <a:xfrm>
            <a:off x="6049392" y="1858773"/>
            <a:ext cx="7961087" cy="1472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/>
              <a:t>Oprogramowanie, które </a:t>
            </a:r>
            <a:r>
              <a:rPr lang="pl-PL" sz="2000" b="1" dirty="0"/>
              <a:t>wymusza okup</a:t>
            </a:r>
            <a:r>
              <a:rPr lang="pl-PL" sz="2000" dirty="0"/>
              <a:t>.</a:t>
            </a:r>
          </a:p>
          <a:p>
            <a:pPr>
              <a:lnSpc>
                <a:spcPct val="120000"/>
              </a:lnSpc>
            </a:pPr>
            <a:r>
              <a:rPr lang="pl-PL" sz="2000" dirty="0"/>
              <a:t>Próbuje to osiągnąć poprzez </a:t>
            </a:r>
            <a:r>
              <a:rPr lang="pl-PL" sz="2000" b="1" dirty="0"/>
              <a:t>zablokowanie</a:t>
            </a:r>
            <a:r>
              <a:rPr lang="pl-PL" sz="2000" dirty="0"/>
              <a:t> użytkownikowi </a:t>
            </a:r>
            <a:r>
              <a:rPr lang="pl-PL" sz="2000" b="1" dirty="0"/>
              <a:t>dostępu</a:t>
            </a:r>
            <a:r>
              <a:rPr lang="pl-PL" sz="2000" dirty="0"/>
              <a:t> do maszyny lub usługi, a następnie </a:t>
            </a:r>
            <a:r>
              <a:rPr lang="pl-PL" sz="2000" b="1" dirty="0"/>
              <a:t>żąda opłaty</a:t>
            </a:r>
            <a:br>
              <a:rPr lang="pl-PL" sz="2000" b="1" dirty="0"/>
            </a:br>
            <a:r>
              <a:rPr lang="pl-PL" sz="2000" dirty="0"/>
              <a:t>za </a:t>
            </a:r>
            <a:r>
              <a:rPr lang="pl-PL" sz="2000" b="1" dirty="0"/>
              <a:t>odwrócenie</a:t>
            </a:r>
            <a:r>
              <a:rPr lang="pl-PL" sz="2000" dirty="0"/>
              <a:t> tej operacji.</a:t>
            </a:r>
          </a:p>
        </p:txBody>
      </p:sp>
      <p:sp>
        <p:nvSpPr>
          <p:cNvPr id="24" name="Tytuł 2">
            <a:extLst>
              <a:ext uri="{FF2B5EF4-FFF2-40B4-BE49-F238E27FC236}">
                <a16:creationId xmlns:a16="http://schemas.microsoft.com/office/drawing/2014/main" id="{66D63529-548F-4D35-B07B-F855DA55F233}"/>
              </a:ext>
            </a:extLst>
          </p:cNvPr>
          <p:cNvSpPr txBox="1">
            <a:spLocks/>
          </p:cNvSpPr>
          <p:nvPr/>
        </p:nvSpPr>
        <p:spPr>
          <a:xfrm>
            <a:off x="800692" y="848257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 err="1">
                <a:solidFill>
                  <a:schemeClr val="bg2"/>
                </a:solidFill>
              </a:rPr>
              <a:t>Ransomware</a:t>
            </a:r>
            <a:r>
              <a:rPr lang="pl-PL" sz="2800" b="1" dirty="0">
                <a:solidFill>
                  <a:schemeClr val="bg2"/>
                </a:solidFill>
              </a:rPr>
              <a:t> –</a:t>
            </a:r>
            <a:br>
              <a:rPr lang="pl-PL" sz="2800" b="1" dirty="0">
                <a:solidFill>
                  <a:schemeClr val="bg2"/>
                </a:solidFill>
              </a:rPr>
            </a:br>
            <a:r>
              <a:rPr lang="pl-PL" sz="2800" dirty="0">
                <a:solidFill>
                  <a:schemeClr val="bg2"/>
                </a:solidFill>
              </a:rPr>
              <a:t>gdzie podziały się moje pliki?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28" name="Grafika 180">
            <a:extLst>
              <a:ext uri="{FF2B5EF4-FFF2-40B4-BE49-F238E27FC236}">
                <a16:creationId xmlns:a16="http://schemas.microsoft.com/office/drawing/2014/main" id="{87447CBF-FD1E-432B-7BE6-6136F557E226}"/>
              </a:ext>
            </a:extLst>
          </p:cNvPr>
          <p:cNvSpPr/>
          <p:nvPr/>
        </p:nvSpPr>
        <p:spPr>
          <a:xfrm>
            <a:off x="4878901" y="9460355"/>
            <a:ext cx="277221" cy="506342"/>
          </a:xfrm>
          <a:custGeom>
            <a:avLst/>
            <a:gdLst>
              <a:gd name="connsiteX0" fmla="*/ 171464 w 631735"/>
              <a:gd name="connsiteY0" fmla="*/ 61855 h 1153860"/>
              <a:gd name="connsiteX1" fmla="*/ 138718 w 631735"/>
              <a:gd name="connsiteY1" fmla="*/ 29108 h 1153860"/>
              <a:gd name="connsiteX2" fmla="*/ 116432 w 631735"/>
              <a:gd name="connsiteY2" fmla="*/ 6822 h 1153860"/>
              <a:gd name="connsiteX3" fmla="*/ 83686 w 631735"/>
              <a:gd name="connsiteY3" fmla="*/ 6822 h 1153860"/>
              <a:gd name="connsiteX4" fmla="*/ 7277 w 631735"/>
              <a:gd name="connsiteY4" fmla="*/ 84140 h 1153860"/>
              <a:gd name="connsiteX5" fmla="*/ 7277 w 631735"/>
              <a:gd name="connsiteY5" fmla="*/ 116887 h 1153860"/>
              <a:gd name="connsiteX6" fmla="*/ 29563 w 631735"/>
              <a:gd name="connsiteY6" fmla="*/ 139173 h 1153860"/>
              <a:gd name="connsiteX7" fmla="*/ 62309 w 631735"/>
              <a:gd name="connsiteY7" fmla="*/ 171919 h 1153860"/>
              <a:gd name="connsiteX8" fmla="*/ 451629 w 631735"/>
              <a:gd name="connsiteY8" fmla="*/ 560784 h 1153860"/>
              <a:gd name="connsiteX9" fmla="*/ 451629 w 631735"/>
              <a:gd name="connsiteY9" fmla="*/ 593531 h 1153860"/>
              <a:gd name="connsiteX10" fmla="*/ 61855 w 631735"/>
              <a:gd name="connsiteY10" fmla="*/ 982396 h 1153860"/>
              <a:gd name="connsiteX11" fmla="*/ 29108 w 631735"/>
              <a:gd name="connsiteY11" fmla="*/ 1015142 h 1153860"/>
              <a:gd name="connsiteX12" fmla="*/ 6822 w 631735"/>
              <a:gd name="connsiteY12" fmla="*/ 1037428 h 1153860"/>
              <a:gd name="connsiteX13" fmla="*/ 6822 w 631735"/>
              <a:gd name="connsiteY13" fmla="*/ 1070175 h 1153860"/>
              <a:gd name="connsiteX14" fmla="*/ 83686 w 631735"/>
              <a:gd name="connsiteY14" fmla="*/ 1147038 h 1153860"/>
              <a:gd name="connsiteX15" fmla="*/ 116432 w 631735"/>
              <a:gd name="connsiteY15" fmla="*/ 1147038 h 1153860"/>
              <a:gd name="connsiteX16" fmla="*/ 138718 w 631735"/>
              <a:gd name="connsiteY16" fmla="*/ 1124752 h 1153860"/>
              <a:gd name="connsiteX17" fmla="*/ 171464 w 631735"/>
              <a:gd name="connsiteY17" fmla="*/ 1092006 h 1153860"/>
              <a:gd name="connsiteX18" fmla="*/ 615362 w 631735"/>
              <a:gd name="connsiteY18" fmla="*/ 648108 h 1153860"/>
              <a:gd name="connsiteX19" fmla="*/ 631735 w 631735"/>
              <a:gd name="connsiteY19" fmla="*/ 608540 h 1153860"/>
              <a:gd name="connsiteX20" fmla="*/ 631735 w 631735"/>
              <a:gd name="connsiteY20" fmla="*/ 545321 h 1153860"/>
              <a:gd name="connsiteX21" fmla="*/ 615362 w 631735"/>
              <a:gd name="connsiteY21" fmla="*/ 505752 h 1153860"/>
              <a:gd name="connsiteX22" fmla="*/ 171464 w 631735"/>
              <a:gd name="connsiteY22" fmla="*/ 61855 h 115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1735" h="1153860">
                <a:moveTo>
                  <a:pt x="171464" y="61855"/>
                </a:moveTo>
                <a:cubicBezTo>
                  <a:pt x="162368" y="52758"/>
                  <a:pt x="147814" y="38204"/>
                  <a:pt x="138718" y="29108"/>
                </a:cubicBezTo>
                <a:lnTo>
                  <a:pt x="116432" y="6822"/>
                </a:lnTo>
                <a:cubicBezTo>
                  <a:pt x="107336" y="-2274"/>
                  <a:pt x="92782" y="-2274"/>
                  <a:pt x="83686" y="6822"/>
                </a:cubicBezTo>
                <a:lnTo>
                  <a:pt x="7277" y="84140"/>
                </a:lnTo>
                <a:cubicBezTo>
                  <a:pt x="-1819" y="93237"/>
                  <a:pt x="-1819" y="107791"/>
                  <a:pt x="7277" y="116887"/>
                </a:cubicBezTo>
                <a:lnTo>
                  <a:pt x="29563" y="139173"/>
                </a:lnTo>
                <a:cubicBezTo>
                  <a:pt x="38659" y="148269"/>
                  <a:pt x="53213" y="162823"/>
                  <a:pt x="62309" y="171919"/>
                </a:cubicBezTo>
                <a:lnTo>
                  <a:pt x="451629" y="560784"/>
                </a:lnTo>
                <a:cubicBezTo>
                  <a:pt x="460725" y="569880"/>
                  <a:pt x="460725" y="584434"/>
                  <a:pt x="451629" y="593531"/>
                </a:cubicBezTo>
                <a:lnTo>
                  <a:pt x="61855" y="982396"/>
                </a:lnTo>
                <a:cubicBezTo>
                  <a:pt x="52758" y="991492"/>
                  <a:pt x="38204" y="1006046"/>
                  <a:pt x="29108" y="1015142"/>
                </a:cubicBezTo>
                <a:lnTo>
                  <a:pt x="6822" y="1037428"/>
                </a:lnTo>
                <a:cubicBezTo>
                  <a:pt x="-2274" y="1046524"/>
                  <a:pt x="-2274" y="1061078"/>
                  <a:pt x="6822" y="1070175"/>
                </a:cubicBezTo>
                <a:lnTo>
                  <a:pt x="83686" y="1147038"/>
                </a:lnTo>
                <a:cubicBezTo>
                  <a:pt x="92782" y="1156134"/>
                  <a:pt x="107336" y="1156134"/>
                  <a:pt x="116432" y="1147038"/>
                </a:cubicBezTo>
                <a:lnTo>
                  <a:pt x="138718" y="1124752"/>
                </a:lnTo>
                <a:cubicBezTo>
                  <a:pt x="147814" y="1115656"/>
                  <a:pt x="162368" y="1101102"/>
                  <a:pt x="171464" y="1092006"/>
                </a:cubicBezTo>
                <a:lnTo>
                  <a:pt x="615362" y="648108"/>
                </a:lnTo>
                <a:cubicBezTo>
                  <a:pt x="624458" y="639012"/>
                  <a:pt x="631735" y="621274"/>
                  <a:pt x="631735" y="608540"/>
                </a:cubicBezTo>
                <a:lnTo>
                  <a:pt x="631735" y="545321"/>
                </a:lnTo>
                <a:cubicBezTo>
                  <a:pt x="631735" y="532586"/>
                  <a:pt x="624458" y="514848"/>
                  <a:pt x="615362" y="505752"/>
                </a:cubicBezTo>
                <a:lnTo>
                  <a:pt x="171464" y="61855"/>
                </a:lnTo>
                <a:close/>
              </a:path>
            </a:pathLst>
          </a:custGeom>
          <a:solidFill>
            <a:srgbClr val="28A74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0325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52;p99">
            <a:extLst>
              <a:ext uri="{FF2B5EF4-FFF2-40B4-BE49-F238E27FC236}">
                <a16:creationId xmlns:a16="http://schemas.microsoft.com/office/drawing/2014/main" id="{FF00C5A4-A3B1-DB20-EF13-1FC333E4EC9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114033" y="1972582"/>
            <a:ext cx="8149414" cy="479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753;p99">
            <a:extLst>
              <a:ext uri="{FF2B5EF4-FFF2-40B4-BE49-F238E27FC236}">
                <a16:creationId xmlns:a16="http://schemas.microsoft.com/office/drawing/2014/main" id="{AB985ED0-5920-94F4-08BB-B8B2992957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8449" y="2073428"/>
            <a:ext cx="6970288" cy="458985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Dowolny kształt: kształt 18">
            <a:extLst>
              <a:ext uri="{FF2B5EF4-FFF2-40B4-BE49-F238E27FC236}">
                <a16:creationId xmlns:a16="http://schemas.microsoft.com/office/drawing/2014/main" id="{CBDD19F5-BF21-451D-E36C-DDE7EA2CFC6B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24" name="Tytuł 2">
            <a:extLst>
              <a:ext uri="{FF2B5EF4-FFF2-40B4-BE49-F238E27FC236}">
                <a16:creationId xmlns:a16="http://schemas.microsoft.com/office/drawing/2014/main" id="{9DC64EEC-D45B-7E8C-5876-CA300FA17656}"/>
              </a:ext>
            </a:extLst>
          </p:cNvPr>
          <p:cNvSpPr txBox="1">
            <a:spLocks/>
          </p:cNvSpPr>
          <p:nvPr/>
        </p:nvSpPr>
        <p:spPr>
          <a:xfrm>
            <a:off x="815933" y="1314530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przykłady</a:t>
            </a:r>
            <a:endParaRPr lang="pl-PL" sz="1600" dirty="0">
              <a:solidFill>
                <a:schemeClr val="bg2"/>
              </a:solidFill>
            </a:endParaRPr>
          </a:p>
        </p:txBody>
      </p:sp>
      <p:sp>
        <p:nvSpPr>
          <p:cNvPr id="25" name="Tytuł 2">
            <a:extLst>
              <a:ext uri="{FF2B5EF4-FFF2-40B4-BE49-F238E27FC236}">
                <a16:creationId xmlns:a16="http://schemas.microsoft.com/office/drawing/2014/main" id="{FCC2E913-AB13-6F71-7E0F-C243FD7E4977}"/>
              </a:ext>
            </a:extLst>
          </p:cNvPr>
          <p:cNvSpPr txBox="1">
            <a:spLocks/>
          </p:cNvSpPr>
          <p:nvPr/>
        </p:nvSpPr>
        <p:spPr>
          <a:xfrm>
            <a:off x="800692" y="848257"/>
            <a:ext cx="3744001" cy="559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 err="1">
                <a:solidFill>
                  <a:schemeClr val="bg2"/>
                </a:solidFill>
              </a:rPr>
              <a:t>Ransomware</a:t>
            </a:r>
            <a:r>
              <a:rPr lang="pl-PL" sz="2800" b="1" dirty="0">
                <a:solidFill>
                  <a:schemeClr val="bg2"/>
                </a:solidFill>
              </a:rPr>
              <a:t> –</a:t>
            </a:r>
            <a:endParaRPr lang="pl-P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574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52;p99">
            <a:extLst>
              <a:ext uri="{FF2B5EF4-FFF2-40B4-BE49-F238E27FC236}">
                <a16:creationId xmlns:a16="http://schemas.microsoft.com/office/drawing/2014/main" id="{FF00C5A4-A3B1-DB20-EF13-1FC333E4EC9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39256" y="1972582"/>
            <a:ext cx="8149414" cy="479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753;p99">
            <a:extLst>
              <a:ext uri="{FF2B5EF4-FFF2-40B4-BE49-F238E27FC236}">
                <a16:creationId xmlns:a16="http://schemas.microsoft.com/office/drawing/2014/main" id="{AB985ED0-5920-94F4-08BB-B8B2992957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197613" y="2073428"/>
            <a:ext cx="6970288" cy="458985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Dowolny kształt: kształt 18">
            <a:extLst>
              <a:ext uri="{FF2B5EF4-FFF2-40B4-BE49-F238E27FC236}">
                <a16:creationId xmlns:a16="http://schemas.microsoft.com/office/drawing/2014/main" id="{CBDD19F5-BF21-451D-E36C-DDE7EA2CFC6B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24" name="Tytuł 2">
            <a:extLst>
              <a:ext uri="{FF2B5EF4-FFF2-40B4-BE49-F238E27FC236}">
                <a16:creationId xmlns:a16="http://schemas.microsoft.com/office/drawing/2014/main" id="{9DC64EEC-D45B-7E8C-5876-CA300FA17656}"/>
              </a:ext>
            </a:extLst>
          </p:cNvPr>
          <p:cNvSpPr txBox="1">
            <a:spLocks/>
          </p:cNvSpPr>
          <p:nvPr/>
        </p:nvSpPr>
        <p:spPr>
          <a:xfrm>
            <a:off x="815933" y="1314530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przykłady</a:t>
            </a:r>
            <a:endParaRPr lang="pl-PL" sz="1600" dirty="0">
              <a:solidFill>
                <a:schemeClr val="bg2"/>
              </a:solidFill>
            </a:endParaRPr>
          </a:p>
        </p:txBody>
      </p:sp>
      <p:sp>
        <p:nvSpPr>
          <p:cNvPr id="4" name="Tytuł 2">
            <a:extLst>
              <a:ext uri="{FF2B5EF4-FFF2-40B4-BE49-F238E27FC236}">
                <a16:creationId xmlns:a16="http://schemas.microsoft.com/office/drawing/2014/main" id="{B5EF3D99-027F-EC6F-4AEC-C55B56C2663B}"/>
              </a:ext>
            </a:extLst>
          </p:cNvPr>
          <p:cNvSpPr txBox="1">
            <a:spLocks/>
          </p:cNvSpPr>
          <p:nvPr/>
        </p:nvSpPr>
        <p:spPr>
          <a:xfrm>
            <a:off x="-4271326" y="85860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 err="1">
                <a:solidFill>
                  <a:schemeClr val="bg2"/>
                </a:solidFill>
              </a:rPr>
              <a:t>Credential</a:t>
            </a:r>
            <a:r>
              <a:rPr lang="pl-PL" sz="2800" b="1" dirty="0">
                <a:solidFill>
                  <a:schemeClr val="bg2"/>
                </a:solidFill>
              </a:rPr>
              <a:t> </a:t>
            </a:r>
            <a:r>
              <a:rPr lang="pl-PL" sz="2800" b="1" dirty="0" err="1">
                <a:solidFill>
                  <a:schemeClr val="bg2"/>
                </a:solidFill>
              </a:rPr>
              <a:t>Stuffing</a:t>
            </a:r>
            <a:r>
              <a:rPr lang="pl-PL" sz="2800" b="1" dirty="0">
                <a:solidFill>
                  <a:schemeClr val="bg2"/>
                </a:solidFill>
              </a:rPr>
              <a:t> –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5" name="Tytuł 2">
            <a:extLst>
              <a:ext uri="{FF2B5EF4-FFF2-40B4-BE49-F238E27FC236}">
                <a16:creationId xmlns:a16="http://schemas.microsoft.com/office/drawing/2014/main" id="{055BEF5D-249A-DF9B-6DA9-ABB01E083EEB}"/>
              </a:ext>
            </a:extLst>
          </p:cNvPr>
          <p:cNvSpPr txBox="1">
            <a:spLocks/>
          </p:cNvSpPr>
          <p:nvPr/>
        </p:nvSpPr>
        <p:spPr>
          <a:xfrm>
            <a:off x="-4283392" y="1314530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używam tego samego hasła</a:t>
            </a:r>
            <a:br>
              <a:rPr lang="pl-PL" sz="2800" dirty="0">
                <a:solidFill>
                  <a:schemeClr val="bg2"/>
                </a:solidFill>
              </a:rPr>
            </a:br>
            <a:r>
              <a:rPr lang="pl-PL" sz="2800" dirty="0">
                <a:solidFill>
                  <a:schemeClr val="bg2"/>
                </a:solidFill>
              </a:rPr>
              <a:t>do wielu serwisów, co złego może</a:t>
            </a:r>
            <a:br>
              <a:rPr lang="pl-PL" sz="2800" dirty="0">
                <a:solidFill>
                  <a:schemeClr val="bg2"/>
                </a:solidFill>
              </a:rPr>
            </a:br>
            <a:r>
              <a:rPr lang="pl-PL" sz="2800" dirty="0">
                <a:solidFill>
                  <a:schemeClr val="bg2"/>
                </a:solidFill>
              </a:rPr>
              <a:t>się stać?</a:t>
            </a:r>
            <a:endParaRPr lang="pl-PL" sz="1600" dirty="0">
              <a:solidFill>
                <a:schemeClr val="bg2"/>
              </a:solidFill>
            </a:endParaRPr>
          </a:p>
        </p:txBody>
      </p:sp>
      <p:sp>
        <p:nvSpPr>
          <p:cNvPr id="6" name="Tytuł 2">
            <a:extLst>
              <a:ext uri="{FF2B5EF4-FFF2-40B4-BE49-F238E27FC236}">
                <a16:creationId xmlns:a16="http://schemas.microsoft.com/office/drawing/2014/main" id="{BA0997AB-E60D-9F9A-76F8-45A4E03F3216}"/>
              </a:ext>
            </a:extLst>
          </p:cNvPr>
          <p:cNvSpPr txBox="1">
            <a:spLocks/>
          </p:cNvSpPr>
          <p:nvPr/>
        </p:nvSpPr>
        <p:spPr>
          <a:xfrm>
            <a:off x="800692" y="848257"/>
            <a:ext cx="3744001" cy="559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 err="1">
                <a:solidFill>
                  <a:schemeClr val="bg2"/>
                </a:solidFill>
              </a:rPr>
              <a:t>Ransomware</a:t>
            </a:r>
            <a:r>
              <a:rPr lang="pl-PL" sz="2800" b="1" dirty="0">
                <a:solidFill>
                  <a:schemeClr val="bg2"/>
                </a:solidFill>
              </a:rPr>
              <a:t> –</a:t>
            </a:r>
            <a:endParaRPr lang="pl-P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216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Dowolny kształt: kształt 134">
            <a:extLst>
              <a:ext uri="{FF2B5EF4-FFF2-40B4-BE49-F238E27FC236}">
                <a16:creationId xmlns:a16="http://schemas.microsoft.com/office/drawing/2014/main" id="{D53ED21E-7A61-10EC-10D4-46838E03D526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91919BDB-1EE2-1FF5-4FCF-365388D17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999" y="909403"/>
            <a:ext cx="3598857" cy="413633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Co robimy</a:t>
            </a:r>
            <a:br>
              <a:rPr lang="pl-PL" sz="2800" dirty="0">
                <a:solidFill>
                  <a:schemeClr val="bg2"/>
                </a:solidFill>
              </a:rPr>
            </a:br>
            <a:r>
              <a:rPr lang="pl-PL" sz="2800" dirty="0">
                <a:solidFill>
                  <a:schemeClr val="bg2"/>
                </a:solidFill>
              </a:rPr>
              <a:t>i co nas motywuje?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4EA1685-021E-5149-9B00-18C65E2FFC58}"/>
              </a:ext>
            </a:extLst>
          </p:cNvPr>
          <p:cNvSpPr txBox="1"/>
          <p:nvPr/>
        </p:nvSpPr>
        <p:spPr>
          <a:xfrm>
            <a:off x="7460639" y="1540781"/>
            <a:ext cx="7434489" cy="795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l-PL" sz="2000" dirty="0">
                <a:latin typeface="+mj-lt"/>
              </a:rPr>
              <a:t>Wypełnianie obowiązków ustawowych</a:t>
            </a:r>
            <a:br>
              <a:rPr lang="pl-PL" sz="2000" dirty="0">
                <a:latin typeface="+mj-lt"/>
              </a:rPr>
            </a:br>
            <a:r>
              <a:rPr lang="pl-PL" sz="2000" dirty="0">
                <a:latin typeface="+mj-lt"/>
              </a:rPr>
              <a:t>nałożonych na CSIRT NASK</a:t>
            </a:r>
            <a:endParaRPr lang="pl-PL" sz="200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D50ED7F-79C2-7C63-E3E1-90CEABA38BE8}"/>
              </a:ext>
            </a:extLst>
          </p:cNvPr>
          <p:cNvSpPr/>
          <p:nvPr/>
        </p:nvSpPr>
        <p:spPr>
          <a:xfrm>
            <a:off x="16067314" y="0"/>
            <a:ext cx="5060161" cy="8534400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 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9C12B5E4-7C00-F99A-90ED-AF097FF7E635}"/>
              </a:ext>
            </a:extLst>
          </p:cNvPr>
          <p:cNvGrpSpPr/>
          <p:nvPr/>
        </p:nvGrpSpPr>
        <p:grpSpPr>
          <a:xfrm>
            <a:off x="16067314" y="877385"/>
            <a:ext cx="5056182" cy="7465428"/>
            <a:chOff x="10113963" y="877385"/>
            <a:chExt cx="5056182" cy="7465428"/>
          </a:xfrm>
        </p:grpSpPr>
        <p:cxnSp>
          <p:nvCxnSpPr>
            <p:cNvPr id="5" name="Łącznik prosty 4">
              <a:extLst>
                <a:ext uri="{FF2B5EF4-FFF2-40B4-BE49-F238E27FC236}">
                  <a16:creationId xmlns:a16="http://schemas.microsoft.com/office/drawing/2014/main" id="{5E5D5493-0D1F-3DC6-4C06-66213CE91B92}"/>
                </a:ext>
              </a:extLst>
            </p:cNvPr>
            <p:cNvCxnSpPr>
              <a:cxnSpLocks/>
            </p:cNvCxnSpPr>
            <p:nvPr/>
          </p:nvCxnSpPr>
          <p:spPr>
            <a:xfrm>
              <a:off x="10113963" y="1395413"/>
              <a:ext cx="213836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ytuł 2">
              <a:extLst>
                <a:ext uri="{FF2B5EF4-FFF2-40B4-BE49-F238E27FC236}">
                  <a16:creationId xmlns:a16="http://schemas.microsoft.com/office/drawing/2014/main" id="{438D00BE-5EC7-94C7-D961-3B9EBFE48709}"/>
                </a:ext>
              </a:extLst>
            </p:cNvPr>
            <p:cNvSpPr txBox="1">
              <a:spLocks/>
            </p:cNvSpPr>
            <p:nvPr/>
          </p:nvSpPr>
          <p:spPr>
            <a:xfrm>
              <a:off x="10461850" y="877385"/>
              <a:ext cx="4708295" cy="76924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accent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l-PL" sz="2400" dirty="0">
                  <a:solidFill>
                    <a:schemeClr val="bg1"/>
                  </a:solidFill>
                </a:rPr>
                <a:t>CSIRT MON</a:t>
              </a:r>
            </a:p>
          </p:txBody>
        </p:sp>
        <p:sp>
          <p:nvSpPr>
            <p:cNvPr id="8" name="Tytuł 2">
              <a:extLst>
                <a:ext uri="{FF2B5EF4-FFF2-40B4-BE49-F238E27FC236}">
                  <a16:creationId xmlns:a16="http://schemas.microsoft.com/office/drawing/2014/main" id="{84E54204-F1AD-BADB-D247-6F01A1DAB355}"/>
                </a:ext>
              </a:extLst>
            </p:cNvPr>
            <p:cNvSpPr txBox="1">
              <a:spLocks/>
            </p:cNvSpPr>
            <p:nvPr/>
          </p:nvSpPr>
          <p:spPr>
            <a:xfrm>
              <a:off x="10387801" y="1805947"/>
              <a:ext cx="4303487" cy="653686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accent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podmioty podległe lub nadzorowane</a:t>
              </a:r>
              <a:b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przez MON, w tym podmioty których systemy teleinformatyczne lub sieci teleinformatyczne wchodzą w skład infrastruktury krytycznej</a:t>
              </a:r>
            </a:p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przedsiębiorcy o szczególnym znaczeniu gospodarczo-obronnym, których organem nadzorującym jest Minister Obrony Narodowej</a:t>
              </a:r>
            </a:p>
          </p:txBody>
        </p:sp>
      </p:grpSp>
      <p:sp>
        <p:nvSpPr>
          <p:cNvPr id="9" name="Prostokąt 8">
            <a:extLst>
              <a:ext uri="{FF2B5EF4-FFF2-40B4-BE49-F238E27FC236}">
                <a16:creationId xmlns:a16="http://schemas.microsoft.com/office/drawing/2014/main" id="{787E75AC-CC80-8C36-7AC5-474908D02F36}"/>
              </a:ext>
            </a:extLst>
          </p:cNvPr>
          <p:cNvSpPr/>
          <p:nvPr/>
        </p:nvSpPr>
        <p:spPr>
          <a:xfrm>
            <a:off x="16067314" y="0"/>
            <a:ext cx="5057775" cy="8534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1E8C4A24-8FCF-6519-6CE7-A90914C9504A}"/>
              </a:ext>
            </a:extLst>
          </p:cNvPr>
          <p:cNvGrpSpPr/>
          <p:nvPr/>
        </p:nvGrpSpPr>
        <p:grpSpPr>
          <a:xfrm>
            <a:off x="16067314" y="911863"/>
            <a:ext cx="5056979" cy="7430950"/>
            <a:chOff x="5057775" y="911863"/>
            <a:chExt cx="5056979" cy="7430950"/>
          </a:xfrm>
        </p:grpSpPr>
        <p:sp>
          <p:nvSpPr>
            <p:cNvPr id="11" name="Tytuł 2">
              <a:extLst>
                <a:ext uri="{FF2B5EF4-FFF2-40B4-BE49-F238E27FC236}">
                  <a16:creationId xmlns:a16="http://schemas.microsoft.com/office/drawing/2014/main" id="{AA7CD907-93D6-93AD-AC82-F0FD30BAD566}"/>
                </a:ext>
              </a:extLst>
            </p:cNvPr>
            <p:cNvSpPr txBox="1">
              <a:spLocks/>
            </p:cNvSpPr>
            <p:nvPr/>
          </p:nvSpPr>
          <p:spPr>
            <a:xfrm>
              <a:off x="5463377" y="911863"/>
              <a:ext cx="4651377" cy="76924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accent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l-PL" sz="2400" dirty="0">
                  <a:solidFill>
                    <a:schemeClr val="bg1"/>
                  </a:solidFill>
                </a:rPr>
                <a:t>CSIRT GOV</a:t>
              </a:r>
            </a:p>
          </p:txBody>
        </p:sp>
        <p:sp>
          <p:nvSpPr>
            <p:cNvPr id="12" name="Tytuł 2">
              <a:extLst>
                <a:ext uri="{FF2B5EF4-FFF2-40B4-BE49-F238E27FC236}">
                  <a16:creationId xmlns:a16="http://schemas.microsoft.com/office/drawing/2014/main" id="{5376B9D3-41AE-C4F0-64FC-101A9563B94F}"/>
                </a:ext>
              </a:extLst>
            </p:cNvPr>
            <p:cNvSpPr txBox="1">
              <a:spLocks/>
            </p:cNvSpPr>
            <p:nvPr/>
          </p:nvSpPr>
          <p:spPr>
            <a:xfrm>
              <a:off x="5333999" y="1805947"/>
              <a:ext cx="4303487" cy="653686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accent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organy władzy publicznej w tym organy administracji rządowej, organy kontroli państwowej i ochrony prawa oraz sądy</a:t>
              </a:r>
              <a:b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i trybunały (poza samorządowymi)</a:t>
              </a:r>
            </a:p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jednostki podległe Prezesowi Rady</a:t>
              </a:r>
              <a:b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Ministrów lub przez niego nadzorowane</a:t>
              </a:r>
            </a:p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ZUS, KRUS, NFZ, NBP, BGK</a:t>
              </a:r>
            </a:p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infrastruktura krytyczna</a:t>
              </a:r>
            </a:p>
          </p:txBody>
        </p: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F5D8E8A0-8A6D-0090-51AF-410964C45C2C}"/>
                </a:ext>
              </a:extLst>
            </p:cNvPr>
            <p:cNvCxnSpPr>
              <a:cxnSpLocks/>
            </p:cNvCxnSpPr>
            <p:nvPr/>
          </p:nvCxnSpPr>
          <p:spPr>
            <a:xfrm>
              <a:off x="5057775" y="1395413"/>
              <a:ext cx="213836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Prostokąt 13">
            <a:extLst>
              <a:ext uri="{FF2B5EF4-FFF2-40B4-BE49-F238E27FC236}">
                <a16:creationId xmlns:a16="http://schemas.microsoft.com/office/drawing/2014/main" id="{70E3F5CE-1E3A-560F-85BD-62096BFA9226}"/>
              </a:ext>
            </a:extLst>
          </p:cNvPr>
          <p:cNvSpPr/>
          <p:nvPr/>
        </p:nvSpPr>
        <p:spPr>
          <a:xfrm>
            <a:off x="16067314" y="0"/>
            <a:ext cx="5057775" cy="853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E4B5F4D9-1502-6977-BDAB-B94C6B9BD4AE}"/>
              </a:ext>
            </a:extLst>
          </p:cNvPr>
          <p:cNvGrpSpPr/>
          <p:nvPr/>
        </p:nvGrpSpPr>
        <p:grpSpPr>
          <a:xfrm>
            <a:off x="16067314" y="946341"/>
            <a:ext cx="5058569" cy="7396472"/>
            <a:chOff x="0" y="946341"/>
            <a:chExt cx="5058569" cy="7396472"/>
          </a:xfrm>
        </p:grpSpPr>
        <p:sp>
          <p:nvSpPr>
            <p:cNvPr id="16" name="Tytuł 2">
              <a:extLst>
                <a:ext uri="{FF2B5EF4-FFF2-40B4-BE49-F238E27FC236}">
                  <a16:creationId xmlns:a16="http://schemas.microsoft.com/office/drawing/2014/main" id="{F8325289-E855-E5F3-A1E8-02A1647BC589}"/>
                </a:ext>
              </a:extLst>
            </p:cNvPr>
            <p:cNvSpPr txBox="1">
              <a:spLocks/>
            </p:cNvSpPr>
            <p:nvPr/>
          </p:nvSpPr>
          <p:spPr>
            <a:xfrm>
              <a:off x="407193" y="946341"/>
              <a:ext cx="4651376" cy="76924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accent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l-PL" sz="2400" dirty="0">
                  <a:solidFill>
                    <a:schemeClr val="bg1"/>
                  </a:solidFill>
                </a:rPr>
                <a:t>CSIRT NASK</a:t>
              </a:r>
            </a:p>
          </p:txBody>
        </p:sp>
        <p:sp>
          <p:nvSpPr>
            <p:cNvPr id="17" name="Tytuł 2">
              <a:extLst>
                <a:ext uri="{FF2B5EF4-FFF2-40B4-BE49-F238E27FC236}">
                  <a16:creationId xmlns:a16="http://schemas.microsoft.com/office/drawing/2014/main" id="{EE4AAC2B-93A3-B086-72B6-5906F276BD47}"/>
                </a:ext>
              </a:extLst>
            </p:cNvPr>
            <p:cNvSpPr txBox="1">
              <a:spLocks/>
            </p:cNvSpPr>
            <p:nvPr/>
          </p:nvSpPr>
          <p:spPr>
            <a:xfrm>
              <a:off x="406399" y="1805947"/>
              <a:ext cx="4303487" cy="653686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accent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jednostki samorządu terytorialnego, jednostki budżetowe, samorządowe zakłady budżetowe</a:t>
              </a:r>
            </a:p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jednostki podległe organom administracji rządowej (poza tymi podległymi</a:t>
              </a:r>
              <a:b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Prezesowi Rady Ministrów)</a:t>
              </a:r>
            </a:p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agencje wykonawcze,</a:t>
              </a:r>
              <a:b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instytucje gospodarki budżetowej</a:t>
              </a:r>
            </a:p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uczelnie publiczne i PAN</a:t>
              </a:r>
            </a:p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Urząd Dozoru Technicznego,</a:t>
              </a:r>
              <a:b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Polska Agencja Żeglugi Powietrznej,</a:t>
              </a:r>
              <a:b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Polskie Centrum Akredytacji</a:t>
              </a:r>
            </a:p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Narodowy Fundusz Ochrony Środowiska</a:t>
              </a:r>
              <a:b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i Gospodarki Wodnej oraz wojewódzkie fundusze ochrony środowiska</a:t>
              </a:r>
              <a:b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i gospodarki wodnej</a:t>
              </a:r>
            </a:p>
            <a:p>
              <a:pPr marL="285750" indent="-285750">
                <a:lnSpc>
                  <a:spcPct val="120000"/>
                </a:lnSpc>
                <a:spcAft>
                  <a:spcPts val="1800"/>
                </a:spcAft>
                <a:buFont typeface="Century Gothic" panose="020B0502020202020204" pitchFamily="34" charset="0"/>
                <a:buChar char="―"/>
              </a:pPr>
              <a:r>
                <a:rPr lang="pl-PL" sz="1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spółki prawa handlowego wykonujące zadania o charakterze użyteczności publicznej</a:t>
              </a:r>
              <a:endParaRPr lang="pl-PL" sz="1400" dirty="0">
                <a:solidFill>
                  <a:schemeClr val="bg1"/>
                </a:solidFill>
                <a:latin typeface="+mn-lt"/>
              </a:endParaRPr>
            </a:p>
          </p:txBody>
        </p:sp>
        <p:cxnSp>
          <p:nvCxnSpPr>
            <p:cNvPr id="18" name="Łącznik prosty 17">
              <a:extLst>
                <a:ext uri="{FF2B5EF4-FFF2-40B4-BE49-F238E27FC236}">
                  <a16:creationId xmlns:a16="http://schemas.microsoft.com/office/drawing/2014/main" id="{176B20E6-3A66-E3E4-6566-89ECE652804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395413"/>
              <a:ext cx="213836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pole tekstowe 129">
            <a:extLst>
              <a:ext uri="{FF2B5EF4-FFF2-40B4-BE49-F238E27FC236}">
                <a16:creationId xmlns:a16="http://schemas.microsoft.com/office/drawing/2014/main" id="{A01FE122-CF7F-485E-AAB9-A5130DBCE1C9}"/>
              </a:ext>
            </a:extLst>
          </p:cNvPr>
          <p:cNvSpPr txBox="1"/>
          <p:nvPr/>
        </p:nvSpPr>
        <p:spPr>
          <a:xfrm>
            <a:off x="7460639" y="3103665"/>
            <a:ext cx="7434489" cy="795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l-PL" sz="2000" dirty="0">
                <a:latin typeface="+mj-lt"/>
              </a:rPr>
              <a:t>Działania mające na celu ochronę</a:t>
            </a:r>
            <a:br>
              <a:rPr lang="pl-PL" sz="2000" dirty="0">
                <a:latin typeface="+mj-lt"/>
              </a:rPr>
            </a:br>
            <a:r>
              <a:rPr lang="pl-PL" sz="2000" dirty="0">
                <a:latin typeface="+mj-lt"/>
              </a:rPr>
              <a:t>i edukację użytkowników </a:t>
            </a:r>
            <a:r>
              <a:rPr lang="pl-PL" sz="2000" dirty="0" err="1">
                <a:latin typeface="+mj-lt"/>
              </a:rPr>
              <a:t>internetu</a:t>
            </a:r>
            <a:endParaRPr lang="pl-PL" sz="2000" dirty="0"/>
          </a:p>
        </p:txBody>
      </p:sp>
      <p:sp>
        <p:nvSpPr>
          <p:cNvPr id="131" name="pole tekstowe 130">
            <a:extLst>
              <a:ext uri="{FF2B5EF4-FFF2-40B4-BE49-F238E27FC236}">
                <a16:creationId xmlns:a16="http://schemas.microsoft.com/office/drawing/2014/main" id="{375826D3-C257-DB5A-C5D2-28BCCEA63C09}"/>
              </a:ext>
            </a:extLst>
          </p:cNvPr>
          <p:cNvSpPr txBox="1"/>
          <p:nvPr/>
        </p:nvSpPr>
        <p:spPr>
          <a:xfrm>
            <a:off x="7460639" y="4666549"/>
            <a:ext cx="7434489" cy="795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l-PL" sz="2000" dirty="0">
                <a:latin typeface="+mj-lt"/>
              </a:rPr>
              <a:t>Rozwój narzędzi i działania proaktywne –</a:t>
            </a:r>
            <a:br>
              <a:rPr lang="pl-PL" sz="2000" dirty="0">
                <a:latin typeface="+mj-lt"/>
              </a:rPr>
            </a:br>
            <a:r>
              <a:rPr lang="pl-PL" sz="2000" dirty="0">
                <a:latin typeface="+mj-lt"/>
              </a:rPr>
              <a:t>np. Artemis, Lista Ostrzeżeń</a:t>
            </a:r>
            <a:endParaRPr lang="pl-PL" sz="2000" dirty="0"/>
          </a:p>
        </p:txBody>
      </p:sp>
      <p:sp>
        <p:nvSpPr>
          <p:cNvPr id="132" name="pole tekstowe 131">
            <a:extLst>
              <a:ext uri="{FF2B5EF4-FFF2-40B4-BE49-F238E27FC236}">
                <a16:creationId xmlns:a16="http://schemas.microsoft.com/office/drawing/2014/main" id="{65B42A95-4565-61A6-3AAB-4EF84C070509}"/>
              </a:ext>
            </a:extLst>
          </p:cNvPr>
          <p:cNvSpPr txBox="1"/>
          <p:nvPr/>
        </p:nvSpPr>
        <p:spPr>
          <a:xfrm>
            <a:off x="7460639" y="6229434"/>
            <a:ext cx="7434489" cy="795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l-PL" sz="2000" dirty="0">
                <a:latin typeface="+mj-lt"/>
              </a:rPr>
              <a:t>Tworzenie treści edukacyjnych</a:t>
            </a:r>
            <a:br>
              <a:rPr lang="pl-PL" sz="2000" dirty="0">
                <a:latin typeface="+mj-lt"/>
              </a:rPr>
            </a:br>
            <a:r>
              <a:rPr lang="pl-PL" sz="2000" dirty="0">
                <a:latin typeface="+mj-lt"/>
              </a:rPr>
              <a:t>oraz szkoleń dla specjalistów i użytkowników</a:t>
            </a:r>
            <a:endParaRPr lang="pl-PL" sz="2000" dirty="0"/>
          </a:p>
        </p:txBody>
      </p:sp>
      <p:pic>
        <p:nvPicPr>
          <p:cNvPr id="133" name="Grafika 132">
            <a:extLst>
              <a:ext uri="{FF2B5EF4-FFF2-40B4-BE49-F238E27FC236}">
                <a16:creationId xmlns:a16="http://schemas.microsoft.com/office/drawing/2014/main" id="{EFB875DF-8393-B971-E822-458FAD83C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grpSp>
        <p:nvGrpSpPr>
          <p:cNvPr id="139" name="Grafika 136">
            <a:extLst>
              <a:ext uri="{FF2B5EF4-FFF2-40B4-BE49-F238E27FC236}">
                <a16:creationId xmlns:a16="http://schemas.microsoft.com/office/drawing/2014/main" id="{0039AA16-9E77-77F2-4EB8-BEA25A62AA24}"/>
              </a:ext>
            </a:extLst>
          </p:cNvPr>
          <p:cNvGrpSpPr/>
          <p:nvPr/>
        </p:nvGrpSpPr>
        <p:grpSpPr>
          <a:xfrm>
            <a:off x="6148761" y="4652806"/>
            <a:ext cx="636739" cy="775695"/>
            <a:chOff x="7107854" y="3572659"/>
            <a:chExt cx="636739" cy="775695"/>
          </a:xfrm>
          <a:solidFill>
            <a:srgbClr val="28A745"/>
          </a:solidFill>
        </p:grpSpPr>
        <p:sp>
          <p:nvSpPr>
            <p:cNvPr id="140" name="Dowolny kształt: kształt 139">
              <a:extLst>
                <a:ext uri="{FF2B5EF4-FFF2-40B4-BE49-F238E27FC236}">
                  <a16:creationId xmlns:a16="http://schemas.microsoft.com/office/drawing/2014/main" id="{2B28458B-66F4-4FC2-8133-523E985D2159}"/>
                </a:ext>
              </a:extLst>
            </p:cNvPr>
            <p:cNvSpPr/>
            <p:nvPr/>
          </p:nvSpPr>
          <p:spPr>
            <a:xfrm>
              <a:off x="7107854" y="3572659"/>
              <a:ext cx="636739" cy="706216"/>
            </a:xfrm>
            <a:custGeom>
              <a:avLst/>
              <a:gdLst>
                <a:gd name="connsiteX0" fmla="*/ 11134 w 636739"/>
                <a:gd name="connsiteY0" fmla="*/ 706217 h 706216"/>
                <a:gd name="connsiteX1" fmla="*/ 0 w 636739"/>
                <a:gd name="connsiteY1" fmla="*/ 695083 h 706216"/>
                <a:gd name="connsiteX2" fmla="*/ 0 w 636739"/>
                <a:gd name="connsiteY2" fmla="*/ 78089 h 706216"/>
                <a:gd name="connsiteX3" fmla="*/ 78089 w 636739"/>
                <a:gd name="connsiteY3" fmla="*/ 0 h 706216"/>
                <a:gd name="connsiteX4" fmla="*/ 625605 w 636739"/>
                <a:gd name="connsiteY4" fmla="*/ 0 h 706216"/>
                <a:gd name="connsiteX5" fmla="*/ 636739 w 636739"/>
                <a:gd name="connsiteY5" fmla="*/ 11134 h 706216"/>
                <a:gd name="connsiteX6" fmla="*/ 636739 w 636739"/>
                <a:gd name="connsiteY6" fmla="*/ 625604 h 706216"/>
                <a:gd name="connsiteX7" fmla="*/ 625605 w 636739"/>
                <a:gd name="connsiteY7" fmla="*/ 636738 h 706216"/>
                <a:gd name="connsiteX8" fmla="*/ 614471 w 636739"/>
                <a:gd name="connsiteY8" fmla="*/ 625604 h 706216"/>
                <a:gd name="connsiteX9" fmla="*/ 614471 w 636739"/>
                <a:gd name="connsiteY9" fmla="*/ 22343 h 706216"/>
                <a:gd name="connsiteX10" fmla="*/ 78089 w 636739"/>
                <a:gd name="connsiteY10" fmla="*/ 22343 h 706216"/>
                <a:gd name="connsiteX11" fmla="*/ 22269 w 636739"/>
                <a:gd name="connsiteY11" fmla="*/ 78163 h 706216"/>
                <a:gd name="connsiteX12" fmla="*/ 22269 w 636739"/>
                <a:gd name="connsiteY12" fmla="*/ 695083 h 706216"/>
                <a:gd name="connsiteX13" fmla="*/ 11134 w 636739"/>
                <a:gd name="connsiteY13" fmla="*/ 706217 h 70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6739" h="706216">
                  <a:moveTo>
                    <a:pt x="11134" y="706217"/>
                  </a:moveTo>
                  <a:cubicBezTo>
                    <a:pt x="4973" y="706217"/>
                    <a:pt x="0" y="701244"/>
                    <a:pt x="0" y="695083"/>
                  </a:cubicBezTo>
                  <a:lnTo>
                    <a:pt x="0" y="78089"/>
                  </a:lnTo>
                  <a:cubicBezTo>
                    <a:pt x="0" y="35036"/>
                    <a:pt x="35036" y="0"/>
                    <a:pt x="78089" y="0"/>
                  </a:cubicBezTo>
                  <a:lnTo>
                    <a:pt x="625605" y="0"/>
                  </a:lnTo>
                  <a:cubicBezTo>
                    <a:pt x="631766" y="0"/>
                    <a:pt x="636739" y="4973"/>
                    <a:pt x="636739" y="11134"/>
                  </a:cubicBezTo>
                  <a:lnTo>
                    <a:pt x="636739" y="625604"/>
                  </a:lnTo>
                  <a:cubicBezTo>
                    <a:pt x="636739" y="631765"/>
                    <a:pt x="631766" y="636738"/>
                    <a:pt x="625605" y="636738"/>
                  </a:cubicBezTo>
                  <a:cubicBezTo>
                    <a:pt x="619444" y="636738"/>
                    <a:pt x="614471" y="631765"/>
                    <a:pt x="614471" y="625604"/>
                  </a:cubicBezTo>
                  <a:lnTo>
                    <a:pt x="614471" y="22343"/>
                  </a:lnTo>
                  <a:lnTo>
                    <a:pt x="78089" y="22343"/>
                  </a:lnTo>
                  <a:cubicBezTo>
                    <a:pt x="47358" y="22343"/>
                    <a:pt x="22269" y="47358"/>
                    <a:pt x="22269" y="78163"/>
                  </a:cubicBezTo>
                  <a:lnTo>
                    <a:pt x="22269" y="695083"/>
                  </a:lnTo>
                  <a:cubicBezTo>
                    <a:pt x="22269" y="701244"/>
                    <a:pt x="17295" y="706217"/>
                    <a:pt x="11134" y="706217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1" name="Dowolny kształt: kształt 140">
              <a:extLst>
                <a:ext uri="{FF2B5EF4-FFF2-40B4-BE49-F238E27FC236}">
                  <a16:creationId xmlns:a16="http://schemas.microsoft.com/office/drawing/2014/main" id="{9FE55C2E-1414-798D-715B-15133E5ECEE4}"/>
                </a:ext>
              </a:extLst>
            </p:cNvPr>
            <p:cNvSpPr/>
            <p:nvPr/>
          </p:nvSpPr>
          <p:spPr>
            <a:xfrm>
              <a:off x="7107854" y="4187202"/>
              <a:ext cx="636665" cy="161151"/>
            </a:xfrm>
            <a:custGeom>
              <a:avLst/>
              <a:gdLst>
                <a:gd name="connsiteX0" fmla="*/ 625531 w 636665"/>
                <a:gd name="connsiteY0" fmla="*/ 161077 h 161151"/>
                <a:gd name="connsiteX1" fmla="*/ 80539 w 636665"/>
                <a:gd name="connsiteY1" fmla="*/ 161077 h 161151"/>
                <a:gd name="connsiteX2" fmla="*/ 0 w 636665"/>
                <a:gd name="connsiteY2" fmla="*/ 80539 h 161151"/>
                <a:gd name="connsiteX3" fmla="*/ 80539 w 636665"/>
                <a:gd name="connsiteY3" fmla="*/ 0 h 161151"/>
                <a:gd name="connsiteX4" fmla="*/ 625531 w 636665"/>
                <a:gd name="connsiteY4" fmla="*/ 0 h 161151"/>
                <a:gd name="connsiteX5" fmla="*/ 636665 w 636665"/>
                <a:gd name="connsiteY5" fmla="*/ 11134 h 161151"/>
                <a:gd name="connsiteX6" fmla="*/ 636665 w 636665"/>
                <a:gd name="connsiteY6" fmla="*/ 150017 h 161151"/>
                <a:gd name="connsiteX7" fmla="*/ 625531 w 636665"/>
                <a:gd name="connsiteY7" fmla="*/ 161152 h 161151"/>
                <a:gd name="connsiteX8" fmla="*/ 80539 w 636665"/>
                <a:gd name="connsiteY8" fmla="*/ 22195 h 161151"/>
                <a:gd name="connsiteX9" fmla="*/ 22269 w 636665"/>
                <a:gd name="connsiteY9" fmla="*/ 80464 h 161151"/>
                <a:gd name="connsiteX10" fmla="*/ 80539 w 636665"/>
                <a:gd name="connsiteY10" fmla="*/ 138734 h 161151"/>
                <a:gd name="connsiteX11" fmla="*/ 614396 w 636665"/>
                <a:gd name="connsiteY11" fmla="*/ 138734 h 161151"/>
                <a:gd name="connsiteX12" fmla="*/ 614396 w 636665"/>
                <a:gd name="connsiteY12" fmla="*/ 22120 h 161151"/>
                <a:gd name="connsiteX13" fmla="*/ 80539 w 636665"/>
                <a:gd name="connsiteY13" fmla="*/ 22120 h 161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6665" h="161151">
                  <a:moveTo>
                    <a:pt x="625531" y="161077"/>
                  </a:moveTo>
                  <a:lnTo>
                    <a:pt x="80539" y="161077"/>
                  </a:lnTo>
                  <a:cubicBezTo>
                    <a:pt x="36150" y="161077"/>
                    <a:pt x="0" y="124928"/>
                    <a:pt x="0" y="80539"/>
                  </a:cubicBezTo>
                  <a:cubicBezTo>
                    <a:pt x="0" y="36150"/>
                    <a:pt x="36150" y="0"/>
                    <a:pt x="80539" y="0"/>
                  </a:cubicBezTo>
                  <a:lnTo>
                    <a:pt x="625531" y="0"/>
                  </a:lnTo>
                  <a:cubicBezTo>
                    <a:pt x="631692" y="0"/>
                    <a:pt x="636665" y="4973"/>
                    <a:pt x="636665" y="11134"/>
                  </a:cubicBezTo>
                  <a:lnTo>
                    <a:pt x="636665" y="150017"/>
                  </a:lnTo>
                  <a:cubicBezTo>
                    <a:pt x="636665" y="156178"/>
                    <a:pt x="631692" y="161152"/>
                    <a:pt x="625531" y="161152"/>
                  </a:cubicBezTo>
                  <a:close/>
                  <a:moveTo>
                    <a:pt x="80539" y="22195"/>
                  </a:moveTo>
                  <a:cubicBezTo>
                    <a:pt x="48397" y="22195"/>
                    <a:pt x="22269" y="48323"/>
                    <a:pt x="22269" y="80464"/>
                  </a:cubicBezTo>
                  <a:cubicBezTo>
                    <a:pt x="22269" y="112606"/>
                    <a:pt x="48397" y="138734"/>
                    <a:pt x="80539" y="138734"/>
                  </a:cubicBezTo>
                  <a:lnTo>
                    <a:pt x="614396" y="138734"/>
                  </a:lnTo>
                  <a:lnTo>
                    <a:pt x="614396" y="22120"/>
                  </a:lnTo>
                  <a:lnTo>
                    <a:pt x="80539" y="22120"/>
                  </a:ln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" name="Dowolny kształt: kształt 141">
              <a:extLst>
                <a:ext uri="{FF2B5EF4-FFF2-40B4-BE49-F238E27FC236}">
                  <a16:creationId xmlns:a16="http://schemas.microsoft.com/office/drawing/2014/main" id="{495B8CE4-7B49-E49E-8B63-238EBDAB11E4}"/>
                </a:ext>
              </a:extLst>
            </p:cNvPr>
            <p:cNvSpPr/>
            <p:nvPr/>
          </p:nvSpPr>
          <p:spPr>
            <a:xfrm>
              <a:off x="7176813" y="4256607"/>
              <a:ext cx="567706" cy="22268"/>
            </a:xfrm>
            <a:custGeom>
              <a:avLst/>
              <a:gdLst>
                <a:gd name="connsiteX0" fmla="*/ 556572 w 567706"/>
                <a:gd name="connsiteY0" fmla="*/ 22269 h 22268"/>
                <a:gd name="connsiteX1" fmla="*/ 11134 w 567706"/>
                <a:gd name="connsiteY1" fmla="*/ 22269 h 22268"/>
                <a:gd name="connsiteX2" fmla="*/ 0 w 567706"/>
                <a:gd name="connsiteY2" fmla="*/ 11134 h 22268"/>
                <a:gd name="connsiteX3" fmla="*/ 11134 w 567706"/>
                <a:gd name="connsiteY3" fmla="*/ 0 h 22268"/>
                <a:gd name="connsiteX4" fmla="*/ 556572 w 567706"/>
                <a:gd name="connsiteY4" fmla="*/ 0 h 22268"/>
                <a:gd name="connsiteX5" fmla="*/ 567706 w 567706"/>
                <a:gd name="connsiteY5" fmla="*/ 11134 h 22268"/>
                <a:gd name="connsiteX6" fmla="*/ 556572 w 567706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7706" h="22268">
                  <a:moveTo>
                    <a:pt x="556572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556572" y="0"/>
                  </a:lnTo>
                  <a:cubicBezTo>
                    <a:pt x="562733" y="0"/>
                    <a:pt x="567706" y="4973"/>
                    <a:pt x="567706" y="11134"/>
                  </a:cubicBezTo>
                  <a:cubicBezTo>
                    <a:pt x="567706" y="17295"/>
                    <a:pt x="562733" y="22269"/>
                    <a:pt x="556572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3" name="Dowolny kształt: kształt 142">
              <a:extLst>
                <a:ext uri="{FF2B5EF4-FFF2-40B4-BE49-F238E27FC236}">
                  <a16:creationId xmlns:a16="http://schemas.microsoft.com/office/drawing/2014/main" id="{258EC751-0D2A-504A-A731-028106A32875}"/>
                </a:ext>
              </a:extLst>
            </p:cNvPr>
            <p:cNvSpPr/>
            <p:nvPr/>
          </p:nvSpPr>
          <p:spPr>
            <a:xfrm>
              <a:off x="7239018" y="3665965"/>
              <a:ext cx="391634" cy="289494"/>
            </a:xfrm>
            <a:custGeom>
              <a:avLst/>
              <a:gdLst>
                <a:gd name="connsiteX0" fmla="*/ 380500 w 391634"/>
                <a:gd name="connsiteY0" fmla="*/ 289494 h 289494"/>
                <a:gd name="connsiteX1" fmla="*/ 11134 w 391634"/>
                <a:gd name="connsiteY1" fmla="*/ 289494 h 289494"/>
                <a:gd name="connsiteX2" fmla="*/ 0 w 391634"/>
                <a:gd name="connsiteY2" fmla="*/ 278360 h 289494"/>
                <a:gd name="connsiteX3" fmla="*/ 0 w 391634"/>
                <a:gd name="connsiteY3" fmla="*/ 11134 h 289494"/>
                <a:gd name="connsiteX4" fmla="*/ 11134 w 391634"/>
                <a:gd name="connsiteY4" fmla="*/ 0 h 289494"/>
                <a:gd name="connsiteX5" fmla="*/ 380500 w 391634"/>
                <a:gd name="connsiteY5" fmla="*/ 0 h 289494"/>
                <a:gd name="connsiteX6" fmla="*/ 391634 w 391634"/>
                <a:gd name="connsiteY6" fmla="*/ 11134 h 289494"/>
                <a:gd name="connsiteX7" fmla="*/ 391634 w 391634"/>
                <a:gd name="connsiteY7" fmla="*/ 278285 h 289494"/>
                <a:gd name="connsiteX8" fmla="*/ 380500 w 391634"/>
                <a:gd name="connsiteY8" fmla="*/ 289420 h 289494"/>
                <a:gd name="connsiteX9" fmla="*/ 22269 w 391634"/>
                <a:gd name="connsiteY9" fmla="*/ 267225 h 289494"/>
                <a:gd name="connsiteX10" fmla="*/ 369365 w 391634"/>
                <a:gd name="connsiteY10" fmla="*/ 267225 h 289494"/>
                <a:gd name="connsiteX11" fmla="*/ 369365 w 391634"/>
                <a:gd name="connsiteY11" fmla="*/ 22269 h 289494"/>
                <a:gd name="connsiteX12" fmla="*/ 22269 w 391634"/>
                <a:gd name="connsiteY12" fmla="*/ 22269 h 289494"/>
                <a:gd name="connsiteX13" fmla="*/ 22269 w 391634"/>
                <a:gd name="connsiteY13" fmla="*/ 267151 h 28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1634" h="289494">
                  <a:moveTo>
                    <a:pt x="380500" y="289494"/>
                  </a:moveTo>
                  <a:lnTo>
                    <a:pt x="11134" y="289494"/>
                  </a:lnTo>
                  <a:cubicBezTo>
                    <a:pt x="4973" y="289494"/>
                    <a:pt x="0" y="284521"/>
                    <a:pt x="0" y="278360"/>
                  </a:cubicBezTo>
                  <a:lnTo>
                    <a:pt x="0" y="11134"/>
                  </a:lnTo>
                  <a:cubicBezTo>
                    <a:pt x="0" y="4973"/>
                    <a:pt x="4973" y="0"/>
                    <a:pt x="11134" y="0"/>
                  </a:cubicBezTo>
                  <a:lnTo>
                    <a:pt x="380500" y="0"/>
                  </a:lnTo>
                  <a:cubicBezTo>
                    <a:pt x="386661" y="0"/>
                    <a:pt x="391634" y="4973"/>
                    <a:pt x="391634" y="11134"/>
                  </a:cubicBezTo>
                  <a:lnTo>
                    <a:pt x="391634" y="278285"/>
                  </a:lnTo>
                  <a:cubicBezTo>
                    <a:pt x="391634" y="284446"/>
                    <a:pt x="386661" y="289420"/>
                    <a:pt x="380500" y="289420"/>
                  </a:cubicBezTo>
                  <a:close/>
                  <a:moveTo>
                    <a:pt x="22269" y="267225"/>
                  </a:moveTo>
                  <a:lnTo>
                    <a:pt x="369365" y="267225"/>
                  </a:lnTo>
                  <a:lnTo>
                    <a:pt x="369365" y="22269"/>
                  </a:lnTo>
                  <a:lnTo>
                    <a:pt x="22269" y="22269"/>
                  </a:lnTo>
                  <a:lnTo>
                    <a:pt x="22269" y="267151"/>
                  </a:ln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4" name="Dowolny kształt: kształt 143">
              <a:extLst>
                <a:ext uri="{FF2B5EF4-FFF2-40B4-BE49-F238E27FC236}">
                  <a16:creationId xmlns:a16="http://schemas.microsoft.com/office/drawing/2014/main" id="{5519B303-0F9C-6D73-21EE-21450E84B462}"/>
                </a:ext>
              </a:extLst>
            </p:cNvPr>
            <p:cNvSpPr/>
            <p:nvPr/>
          </p:nvSpPr>
          <p:spPr>
            <a:xfrm>
              <a:off x="7287721" y="3713887"/>
              <a:ext cx="287704" cy="241720"/>
            </a:xfrm>
            <a:custGeom>
              <a:avLst/>
              <a:gdLst>
                <a:gd name="connsiteX0" fmla="*/ 113414 w 287704"/>
                <a:gd name="connsiteY0" fmla="*/ 241572 h 241720"/>
                <a:gd name="connsiteX1" fmla="*/ 105768 w 287704"/>
                <a:gd name="connsiteY1" fmla="*/ 238529 h 241720"/>
                <a:gd name="connsiteX2" fmla="*/ 105397 w 287704"/>
                <a:gd name="connsiteY2" fmla="*/ 222792 h 241720"/>
                <a:gd name="connsiteX3" fmla="*/ 162702 w 287704"/>
                <a:gd name="connsiteY3" fmla="*/ 162444 h 241720"/>
                <a:gd name="connsiteX4" fmla="*/ 174133 w 287704"/>
                <a:gd name="connsiteY4" fmla="*/ 159475 h 241720"/>
                <a:gd name="connsiteX5" fmla="*/ 246136 w 287704"/>
                <a:gd name="connsiteY5" fmla="*/ 140843 h 241720"/>
                <a:gd name="connsiteX6" fmla="*/ 264396 w 287704"/>
                <a:gd name="connsiteY6" fmla="*/ 80420 h 241720"/>
                <a:gd name="connsiteX7" fmla="*/ 231067 w 287704"/>
                <a:gd name="connsiteY7" fmla="*/ 115531 h 241720"/>
                <a:gd name="connsiteX8" fmla="*/ 221269 w 287704"/>
                <a:gd name="connsiteY8" fmla="*/ 118871 h 241720"/>
                <a:gd name="connsiteX9" fmla="*/ 184377 w 287704"/>
                <a:gd name="connsiteY9" fmla="*/ 113081 h 241720"/>
                <a:gd name="connsiteX10" fmla="*/ 175321 w 287704"/>
                <a:gd name="connsiteY10" fmla="*/ 104842 h 241720"/>
                <a:gd name="connsiteX11" fmla="*/ 165374 w 287704"/>
                <a:gd name="connsiteY11" fmla="*/ 66243 h 241720"/>
                <a:gd name="connsiteX12" fmla="*/ 168121 w 287704"/>
                <a:gd name="connsiteY12" fmla="*/ 55776 h 241720"/>
                <a:gd name="connsiteX13" fmla="*/ 199742 w 287704"/>
                <a:gd name="connsiteY13" fmla="*/ 22447 h 241720"/>
                <a:gd name="connsiteX14" fmla="*/ 144219 w 287704"/>
                <a:gd name="connsiteY14" fmla="*/ 44122 h 241720"/>
                <a:gd name="connsiteX15" fmla="*/ 129299 w 287704"/>
                <a:gd name="connsiteY15" fmla="*/ 116941 h 241720"/>
                <a:gd name="connsiteX16" fmla="*/ 126775 w 287704"/>
                <a:gd name="connsiteY16" fmla="*/ 128595 h 241720"/>
                <a:gd name="connsiteX17" fmla="*/ 19068 w 287704"/>
                <a:gd name="connsiteY17" fmla="*/ 238232 h 241720"/>
                <a:gd name="connsiteX18" fmla="*/ 3332 w 287704"/>
                <a:gd name="connsiteY18" fmla="*/ 238380 h 241720"/>
                <a:gd name="connsiteX19" fmla="*/ 3183 w 287704"/>
                <a:gd name="connsiteY19" fmla="*/ 222644 h 241720"/>
                <a:gd name="connsiteX20" fmla="*/ 106139 w 287704"/>
                <a:gd name="connsiteY20" fmla="*/ 117832 h 241720"/>
                <a:gd name="connsiteX21" fmla="*/ 128037 w 287704"/>
                <a:gd name="connsiteY21" fmla="*/ 28757 h 241720"/>
                <a:gd name="connsiteX22" fmla="*/ 225203 w 287704"/>
                <a:gd name="connsiteY22" fmla="*/ 5004 h 241720"/>
                <a:gd name="connsiteX23" fmla="*/ 232403 w 287704"/>
                <a:gd name="connsiteY23" fmla="*/ 12872 h 241720"/>
                <a:gd name="connsiteX24" fmla="*/ 229657 w 287704"/>
                <a:gd name="connsiteY24" fmla="*/ 23190 h 241720"/>
                <a:gd name="connsiteX25" fmla="*/ 188460 w 287704"/>
                <a:gd name="connsiteY25" fmla="*/ 66614 h 241720"/>
                <a:gd name="connsiteX26" fmla="*/ 194992 w 287704"/>
                <a:gd name="connsiteY26" fmla="*/ 92149 h 241720"/>
                <a:gd name="connsiteX27" fmla="*/ 218894 w 287704"/>
                <a:gd name="connsiteY27" fmla="*/ 95934 h 241720"/>
                <a:gd name="connsiteX28" fmla="*/ 261204 w 287704"/>
                <a:gd name="connsiteY28" fmla="*/ 51397 h 241720"/>
                <a:gd name="connsiteX29" fmla="*/ 271151 w 287704"/>
                <a:gd name="connsiteY29" fmla="*/ 48057 h 241720"/>
                <a:gd name="connsiteX30" fmla="*/ 279465 w 287704"/>
                <a:gd name="connsiteY30" fmla="*/ 54440 h 241720"/>
                <a:gd name="connsiteX31" fmla="*/ 262244 w 287704"/>
                <a:gd name="connsiteY31" fmla="*/ 156209 h 241720"/>
                <a:gd name="connsiteX32" fmla="*/ 174282 w 287704"/>
                <a:gd name="connsiteY32" fmla="*/ 182634 h 241720"/>
                <a:gd name="connsiteX33" fmla="*/ 121505 w 287704"/>
                <a:gd name="connsiteY33" fmla="*/ 238232 h 241720"/>
                <a:gd name="connsiteX34" fmla="*/ 113414 w 287704"/>
                <a:gd name="connsiteY34" fmla="*/ 241721 h 24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87704" h="241720">
                  <a:moveTo>
                    <a:pt x="113414" y="241572"/>
                  </a:moveTo>
                  <a:cubicBezTo>
                    <a:pt x="110667" y="241572"/>
                    <a:pt x="107921" y="240533"/>
                    <a:pt x="105768" y="238529"/>
                  </a:cubicBezTo>
                  <a:cubicBezTo>
                    <a:pt x="101314" y="234298"/>
                    <a:pt x="101166" y="227246"/>
                    <a:pt x="105397" y="222792"/>
                  </a:cubicBezTo>
                  <a:lnTo>
                    <a:pt x="162702" y="162444"/>
                  </a:lnTo>
                  <a:cubicBezTo>
                    <a:pt x="165597" y="159400"/>
                    <a:pt x="170051" y="158213"/>
                    <a:pt x="174133" y="159475"/>
                  </a:cubicBezTo>
                  <a:cubicBezTo>
                    <a:pt x="199891" y="167566"/>
                    <a:pt x="227504" y="160365"/>
                    <a:pt x="246136" y="140843"/>
                  </a:cubicBezTo>
                  <a:cubicBezTo>
                    <a:pt x="261724" y="124364"/>
                    <a:pt x="268256" y="102021"/>
                    <a:pt x="264396" y="80420"/>
                  </a:cubicBezTo>
                  <a:lnTo>
                    <a:pt x="231067" y="115531"/>
                  </a:lnTo>
                  <a:cubicBezTo>
                    <a:pt x="228543" y="118203"/>
                    <a:pt x="224832" y="119391"/>
                    <a:pt x="221269" y="118871"/>
                  </a:cubicBezTo>
                  <a:lnTo>
                    <a:pt x="184377" y="113081"/>
                  </a:lnTo>
                  <a:cubicBezTo>
                    <a:pt x="179997" y="112413"/>
                    <a:pt x="176434" y="109147"/>
                    <a:pt x="175321" y="104842"/>
                  </a:cubicBezTo>
                  <a:lnTo>
                    <a:pt x="165374" y="66243"/>
                  </a:lnTo>
                  <a:cubicBezTo>
                    <a:pt x="164409" y="62531"/>
                    <a:pt x="165374" y="58597"/>
                    <a:pt x="168121" y="55776"/>
                  </a:cubicBezTo>
                  <a:lnTo>
                    <a:pt x="199742" y="22447"/>
                  </a:lnTo>
                  <a:cubicBezTo>
                    <a:pt x="179255" y="21111"/>
                    <a:pt x="158768" y="28831"/>
                    <a:pt x="144219" y="44122"/>
                  </a:cubicBezTo>
                  <a:cubicBezTo>
                    <a:pt x="125662" y="63719"/>
                    <a:pt x="119946" y="91629"/>
                    <a:pt x="129299" y="116941"/>
                  </a:cubicBezTo>
                  <a:cubicBezTo>
                    <a:pt x="130783" y="120950"/>
                    <a:pt x="129818" y="125552"/>
                    <a:pt x="126775" y="128595"/>
                  </a:cubicBezTo>
                  <a:lnTo>
                    <a:pt x="19068" y="238232"/>
                  </a:lnTo>
                  <a:cubicBezTo>
                    <a:pt x="14763" y="242611"/>
                    <a:pt x="7711" y="242686"/>
                    <a:pt x="3332" y="238380"/>
                  </a:cubicBezTo>
                  <a:cubicBezTo>
                    <a:pt x="-1048" y="234075"/>
                    <a:pt x="-1122" y="227023"/>
                    <a:pt x="3183" y="222644"/>
                  </a:cubicBezTo>
                  <a:lnTo>
                    <a:pt x="106139" y="117832"/>
                  </a:lnTo>
                  <a:cubicBezTo>
                    <a:pt x="97083" y="86359"/>
                    <a:pt x="105174" y="52807"/>
                    <a:pt x="128037" y="28757"/>
                  </a:cubicBezTo>
                  <a:cubicBezTo>
                    <a:pt x="152904" y="2554"/>
                    <a:pt x="191058" y="-6725"/>
                    <a:pt x="225203" y="5004"/>
                  </a:cubicBezTo>
                  <a:cubicBezTo>
                    <a:pt x="228766" y="6265"/>
                    <a:pt x="231513" y="9235"/>
                    <a:pt x="232403" y="12872"/>
                  </a:cubicBezTo>
                  <a:cubicBezTo>
                    <a:pt x="233294" y="16583"/>
                    <a:pt x="232255" y="20443"/>
                    <a:pt x="229657" y="23190"/>
                  </a:cubicBezTo>
                  <a:lnTo>
                    <a:pt x="188460" y="66614"/>
                  </a:lnTo>
                  <a:lnTo>
                    <a:pt x="194992" y="92149"/>
                  </a:lnTo>
                  <a:lnTo>
                    <a:pt x="218894" y="95934"/>
                  </a:lnTo>
                  <a:lnTo>
                    <a:pt x="261204" y="51397"/>
                  </a:lnTo>
                  <a:cubicBezTo>
                    <a:pt x="263728" y="48725"/>
                    <a:pt x="267440" y="47463"/>
                    <a:pt x="271151" y="48057"/>
                  </a:cubicBezTo>
                  <a:cubicBezTo>
                    <a:pt x="274788" y="48650"/>
                    <a:pt x="277906" y="51100"/>
                    <a:pt x="279465" y="54440"/>
                  </a:cubicBezTo>
                  <a:cubicBezTo>
                    <a:pt x="294979" y="88883"/>
                    <a:pt x="288224" y="128818"/>
                    <a:pt x="262244" y="156209"/>
                  </a:cubicBezTo>
                  <a:cubicBezTo>
                    <a:pt x="239381" y="180333"/>
                    <a:pt x="206200" y="190057"/>
                    <a:pt x="174282" y="182634"/>
                  </a:cubicBezTo>
                  <a:lnTo>
                    <a:pt x="121505" y="238232"/>
                  </a:lnTo>
                  <a:cubicBezTo>
                    <a:pt x="119352" y="240533"/>
                    <a:pt x="116383" y="241721"/>
                    <a:pt x="113414" y="241721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5" name="Dowolny kształt: kształt 144">
              <a:extLst>
                <a:ext uri="{FF2B5EF4-FFF2-40B4-BE49-F238E27FC236}">
                  <a16:creationId xmlns:a16="http://schemas.microsoft.com/office/drawing/2014/main" id="{3613AB2B-5AAA-6919-814B-A2486AB1EC9B}"/>
                </a:ext>
              </a:extLst>
            </p:cNvPr>
            <p:cNvSpPr/>
            <p:nvPr/>
          </p:nvSpPr>
          <p:spPr>
            <a:xfrm>
              <a:off x="7268858" y="4018331"/>
              <a:ext cx="331879" cy="22268"/>
            </a:xfrm>
            <a:custGeom>
              <a:avLst/>
              <a:gdLst>
                <a:gd name="connsiteX0" fmla="*/ 320745 w 331879"/>
                <a:gd name="connsiteY0" fmla="*/ 22269 h 22268"/>
                <a:gd name="connsiteX1" fmla="*/ 11134 w 331879"/>
                <a:gd name="connsiteY1" fmla="*/ 22269 h 22268"/>
                <a:gd name="connsiteX2" fmla="*/ 0 w 331879"/>
                <a:gd name="connsiteY2" fmla="*/ 11134 h 22268"/>
                <a:gd name="connsiteX3" fmla="*/ 11134 w 331879"/>
                <a:gd name="connsiteY3" fmla="*/ 0 h 22268"/>
                <a:gd name="connsiteX4" fmla="*/ 320745 w 331879"/>
                <a:gd name="connsiteY4" fmla="*/ 0 h 22268"/>
                <a:gd name="connsiteX5" fmla="*/ 331879 w 331879"/>
                <a:gd name="connsiteY5" fmla="*/ 11134 h 22268"/>
                <a:gd name="connsiteX6" fmla="*/ 320745 w 331879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879" h="22268">
                  <a:moveTo>
                    <a:pt x="320745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320745" y="0"/>
                  </a:lnTo>
                  <a:cubicBezTo>
                    <a:pt x="326906" y="0"/>
                    <a:pt x="331879" y="4973"/>
                    <a:pt x="331879" y="11134"/>
                  </a:cubicBezTo>
                  <a:cubicBezTo>
                    <a:pt x="331879" y="17295"/>
                    <a:pt x="326906" y="22269"/>
                    <a:pt x="320745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6" name="Dowolny kształt: kształt 145">
              <a:extLst>
                <a:ext uri="{FF2B5EF4-FFF2-40B4-BE49-F238E27FC236}">
                  <a16:creationId xmlns:a16="http://schemas.microsoft.com/office/drawing/2014/main" id="{EDF9C970-41C5-272A-87E7-530C59C12553}"/>
                </a:ext>
              </a:extLst>
            </p:cNvPr>
            <p:cNvSpPr/>
            <p:nvPr/>
          </p:nvSpPr>
          <p:spPr>
            <a:xfrm>
              <a:off x="7268858" y="4087587"/>
              <a:ext cx="331879" cy="22268"/>
            </a:xfrm>
            <a:custGeom>
              <a:avLst/>
              <a:gdLst>
                <a:gd name="connsiteX0" fmla="*/ 320745 w 331879"/>
                <a:gd name="connsiteY0" fmla="*/ 22269 h 22268"/>
                <a:gd name="connsiteX1" fmla="*/ 11134 w 331879"/>
                <a:gd name="connsiteY1" fmla="*/ 22269 h 22268"/>
                <a:gd name="connsiteX2" fmla="*/ 0 w 331879"/>
                <a:gd name="connsiteY2" fmla="*/ 11134 h 22268"/>
                <a:gd name="connsiteX3" fmla="*/ 11134 w 331879"/>
                <a:gd name="connsiteY3" fmla="*/ 0 h 22268"/>
                <a:gd name="connsiteX4" fmla="*/ 320745 w 331879"/>
                <a:gd name="connsiteY4" fmla="*/ 0 h 22268"/>
                <a:gd name="connsiteX5" fmla="*/ 331879 w 331879"/>
                <a:gd name="connsiteY5" fmla="*/ 11134 h 22268"/>
                <a:gd name="connsiteX6" fmla="*/ 320745 w 331879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879" h="22268">
                  <a:moveTo>
                    <a:pt x="320745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320745" y="0"/>
                  </a:lnTo>
                  <a:cubicBezTo>
                    <a:pt x="326906" y="0"/>
                    <a:pt x="331879" y="4973"/>
                    <a:pt x="331879" y="11134"/>
                  </a:cubicBezTo>
                  <a:cubicBezTo>
                    <a:pt x="331879" y="17295"/>
                    <a:pt x="326906" y="22269"/>
                    <a:pt x="320745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47" name="Grafika 136">
            <a:extLst>
              <a:ext uri="{FF2B5EF4-FFF2-40B4-BE49-F238E27FC236}">
                <a16:creationId xmlns:a16="http://schemas.microsoft.com/office/drawing/2014/main" id="{88975EED-BDD1-F256-0A5F-3E1ED5ADFD6B}"/>
              </a:ext>
            </a:extLst>
          </p:cNvPr>
          <p:cNvGrpSpPr/>
          <p:nvPr/>
        </p:nvGrpSpPr>
        <p:grpSpPr>
          <a:xfrm>
            <a:off x="6233494" y="3100919"/>
            <a:ext cx="467273" cy="774879"/>
            <a:chOff x="6137974" y="3571323"/>
            <a:chExt cx="467273" cy="774879"/>
          </a:xfrm>
          <a:solidFill>
            <a:srgbClr val="28A745"/>
          </a:solidFill>
        </p:grpSpPr>
        <p:sp>
          <p:nvSpPr>
            <p:cNvPr id="148" name="Dowolny kształt: kształt 147">
              <a:extLst>
                <a:ext uri="{FF2B5EF4-FFF2-40B4-BE49-F238E27FC236}">
                  <a16:creationId xmlns:a16="http://schemas.microsoft.com/office/drawing/2014/main" id="{453656FD-1889-CDC9-1274-3D5A18C071A8}"/>
                </a:ext>
              </a:extLst>
            </p:cNvPr>
            <p:cNvSpPr/>
            <p:nvPr/>
          </p:nvSpPr>
          <p:spPr>
            <a:xfrm>
              <a:off x="6209995" y="3771593"/>
              <a:ext cx="323157" cy="289939"/>
            </a:xfrm>
            <a:custGeom>
              <a:avLst/>
              <a:gdLst>
                <a:gd name="connsiteX0" fmla="*/ 284948 w 323157"/>
                <a:gd name="connsiteY0" fmla="*/ 289939 h 289939"/>
                <a:gd name="connsiteX1" fmla="*/ 38210 w 323157"/>
                <a:gd name="connsiteY1" fmla="*/ 289939 h 289939"/>
                <a:gd name="connsiteX2" fmla="*/ 5177 w 323157"/>
                <a:gd name="connsiteY2" fmla="*/ 270863 h 289939"/>
                <a:gd name="connsiteX3" fmla="*/ 5177 w 323157"/>
                <a:gd name="connsiteY3" fmla="*/ 232783 h 289939"/>
                <a:gd name="connsiteX4" fmla="*/ 128547 w 323157"/>
                <a:gd name="connsiteY4" fmla="*/ 19077 h 289939"/>
                <a:gd name="connsiteX5" fmla="*/ 128547 w 323157"/>
                <a:gd name="connsiteY5" fmla="*/ 19077 h 289939"/>
                <a:gd name="connsiteX6" fmla="*/ 161579 w 323157"/>
                <a:gd name="connsiteY6" fmla="*/ 0 h 289939"/>
                <a:gd name="connsiteX7" fmla="*/ 194611 w 323157"/>
                <a:gd name="connsiteY7" fmla="*/ 19077 h 289939"/>
                <a:gd name="connsiteX8" fmla="*/ 317980 w 323157"/>
                <a:gd name="connsiteY8" fmla="*/ 232783 h 289939"/>
                <a:gd name="connsiteX9" fmla="*/ 317980 w 323157"/>
                <a:gd name="connsiteY9" fmla="*/ 270863 h 289939"/>
                <a:gd name="connsiteX10" fmla="*/ 284948 w 323157"/>
                <a:gd name="connsiteY10" fmla="*/ 289939 h 289939"/>
                <a:gd name="connsiteX11" fmla="*/ 147846 w 323157"/>
                <a:gd name="connsiteY11" fmla="*/ 30286 h 289939"/>
                <a:gd name="connsiteX12" fmla="*/ 24477 w 323157"/>
                <a:gd name="connsiteY12" fmla="*/ 243992 h 289939"/>
                <a:gd name="connsiteX13" fmla="*/ 24477 w 323157"/>
                <a:gd name="connsiteY13" fmla="*/ 259802 h 289939"/>
                <a:gd name="connsiteX14" fmla="*/ 38210 w 323157"/>
                <a:gd name="connsiteY14" fmla="*/ 267745 h 289939"/>
                <a:gd name="connsiteX15" fmla="*/ 284948 w 323157"/>
                <a:gd name="connsiteY15" fmla="*/ 267745 h 289939"/>
                <a:gd name="connsiteX16" fmla="*/ 298680 w 323157"/>
                <a:gd name="connsiteY16" fmla="*/ 259802 h 289939"/>
                <a:gd name="connsiteX17" fmla="*/ 298680 w 323157"/>
                <a:gd name="connsiteY17" fmla="*/ 243992 h 289939"/>
                <a:gd name="connsiteX18" fmla="*/ 175311 w 323157"/>
                <a:gd name="connsiteY18" fmla="*/ 30286 h 289939"/>
                <a:gd name="connsiteX19" fmla="*/ 161579 w 323157"/>
                <a:gd name="connsiteY19" fmla="*/ 22343 h 289939"/>
                <a:gd name="connsiteX20" fmla="*/ 147846 w 323157"/>
                <a:gd name="connsiteY20" fmla="*/ 30286 h 289939"/>
                <a:gd name="connsiteX21" fmla="*/ 147846 w 323157"/>
                <a:gd name="connsiteY21" fmla="*/ 30286 h 289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3157" h="289939">
                  <a:moveTo>
                    <a:pt x="284948" y="289939"/>
                  </a:moveTo>
                  <a:lnTo>
                    <a:pt x="38210" y="289939"/>
                  </a:lnTo>
                  <a:cubicBezTo>
                    <a:pt x="24403" y="289939"/>
                    <a:pt x="12081" y="282813"/>
                    <a:pt x="5177" y="270863"/>
                  </a:cubicBezTo>
                  <a:cubicBezTo>
                    <a:pt x="-1726" y="258912"/>
                    <a:pt x="-1726" y="244660"/>
                    <a:pt x="5177" y="232783"/>
                  </a:cubicBezTo>
                  <a:lnTo>
                    <a:pt x="128547" y="19077"/>
                  </a:lnTo>
                  <a:lnTo>
                    <a:pt x="128547" y="19077"/>
                  </a:lnTo>
                  <a:cubicBezTo>
                    <a:pt x="135450" y="7126"/>
                    <a:pt x="147772" y="0"/>
                    <a:pt x="161579" y="0"/>
                  </a:cubicBezTo>
                  <a:cubicBezTo>
                    <a:pt x="175385" y="0"/>
                    <a:pt x="187708" y="7126"/>
                    <a:pt x="194611" y="19077"/>
                  </a:cubicBezTo>
                  <a:lnTo>
                    <a:pt x="317980" y="232783"/>
                  </a:lnTo>
                  <a:cubicBezTo>
                    <a:pt x="324883" y="244734"/>
                    <a:pt x="324883" y="258986"/>
                    <a:pt x="317980" y="270863"/>
                  </a:cubicBezTo>
                  <a:cubicBezTo>
                    <a:pt x="311077" y="282813"/>
                    <a:pt x="298755" y="289939"/>
                    <a:pt x="284948" y="289939"/>
                  </a:cubicBezTo>
                  <a:close/>
                  <a:moveTo>
                    <a:pt x="147846" y="30286"/>
                  </a:moveTo>
                  <a:lnTo>
                    <a:pt x="24477" y="243992"/>
                  </a:lnTo>
                  <a:cubicBezTo>
                    <a:pt x="21582" y="248965"/>
                    <a:pt x="21582" y="254903"/>
                    <a:pt x="24477" y="259802"/>
                  </a:cubicBezTo>
                  <a:cubicBezTo>
                    <a:pt x="27372" y="264776"/>
                    <a:pt x="32494" y="267745"/>
                    <a:pt x="38210" y="267745"/>
                  </a:cubicBezTo>
                  <a:lnTo>
                    <a:pt x="284948" y="267745"/>
                  </a:lnTo>
                  <a:cubicBezTo>
                    <a:pt x="290664" y="267745"/>
                    <a:pt x="295785" y="264776"/>
                    <a:pt x="298680" y="259802"/>
                  </a:cubicBezTo>
                  <a:cubicBezTo>
                    <a:pt x="301575" y="254829"/>
                    <a:pt x="301575" y="248891"/>
                    <a:pt x="298680" y="243992"/>
                  </a:cubicBezTo>
                  <a:lnTo>
                    <a:pt x="175311" y="30286"/>
                  </a:lnTo>
                  <a:cubicBezTo>
                    <a:pt x="172416" y="25312"/>
                    <a:pt x="167294" y="22343"/>
                    <a:pt x="161579" y="22343"/>
                  </a:cubicBezTo>
                  <a:cubicBezTo>
                    <a:pt x="155863" y="22343"/>
                    <a:pt x="150741" y="25312"/>
                    <a:pt x="147846" y="30286"/>
                  </a:cubicBezTo>
                  <a:lnTo>
                    <a:pt x="147846" y="30286"/>
                  </a:ln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9" name="Dowolny kształt: kształt 148">
              <a:extLst>
                <a:ext uri="{FF2B5EF4-FFF2-40B4-BE49-F238E27FC236}">
                  <a16:creationId xmlns:a16="http://schemas.microsoft.com/office/drawing/2014/main" id="{9A1F7295-8061-F9C0-8326-76D659557603}"/>
                </a:ext>
              </a:extLst>
            </p:cNvPr>
            <p:cNvSpPr/>
            <p:nvPr/>
          </p:nvSpPr>
          <p:spPr>
            <a:xfrm>
              <a:off x="6137974" y="3571323"/>
              <a:ext cx="467273" cy="774879"/>
            </a:xfrm>
            <a:custGeom>
              <a:avLst/>
              <a:gdLst>
                <a:gd name="connsiteX0" fmla="*/ 405663 w 467273"/>
                <a:gd name="connsiteY0" fmla="*/ 774805 h 774879"/>
                <a:gd name="connsiteX1" fmla="*/ 61610 w 467273"/>
                <a:gd name="connsiteY1" fmla="*/ 774805 h 774879"/>
                <a:gd name="connsiteX2" fmla="*/ 0 w 467273"/>
                <a:gd name="connsiteY2" fmla="*/ 713195 h 774879"/>
                <a:gd name="connsiteX3" fmla="*/ 0 w 467273"/>
                <a:gd name="connsiteY3" fmla="*/ 61610 h 774879"/>
                <a:gd name="connsiteX4" fmla="*/ 61610 w 467273"/>
                <a:gd name="connsiteY4" fmla="*/ 0 h 774879"/>
                <a:gd name="connsiteX5" fmla="*/ 405663 w 467273"/>
                <a:gd name="connsiteY5" fmla="*/ 0 h 774879"/>
                <a:gd name="connsiteX6" fmla="*/ 467274 w 467273"/>
                <a:gd name="connsiteY6" fmla="*/ 61610 h 774879"/>
                <a:gd name="connsiteX7" fmla="*/ 467274 w 467273"/>
                <a:gd name="connsiteY7" fmla="*/ 713269 h 774879"/>
                <a:gd name="connsiteX8" fmla="*/ 405663 w 467273"/>
                <a:gd name="connsiteY8" fmla="*/ 774879 h 774879"/>
                <a:gd name="connsiteX9" fmla="*/ 61610 w 467273"/>
                <a:gd name="connsiteY9" fmla="*/ 22269 h 774879"/>
                <a:gd name="connsiteX10" fmla="*/ 22269 w 467273"/>
                <a:gd name="connsiteY10" fmla="*/ 61610 h 774879"/>
                <a:gd name="connsiteX11" fmla="*/ 22269 w 467273"/>
                <a:gd name="connsiteY11" fmla="*/ 713269 h 774879"/>
                <a:gd name="connsiteX12" fmla="*/ 61610 w 467273"/>
                <a:gd name="connsiteY12" fmla="*/ 752610 h 774879"/>
                <a:gd name="connsiteX13" fmla="*/ 405663 w 467273"/>
                <a:gd name="connsiteY13" fmla="*/ 752610 h 774879"/>
                <a:gd name="connsiteX14" fmla="*/ 445005 w 467273"/>
                <a:gd name="connsiteY14" fmla="*/ 713269 h 774879"/>
                <a:gd name="connsiteX15" fmla="*/ 445005 w 467273"/>
                <a:gd name="connsiteY15" fmla="*/ 61610 h 774879"/>
                <a:gd name="connsiteX16" fmla="*/ 405663 w 467273"/>
                <a:gd name="connsiteY16" fmla="*/ 22269 h 774879"/>
                <a:gd name="connsiteX17" fmla="*/ 61610 w 467273"/>
                <a:gd name="connsiteY17" fmla="*/ 22269 h 774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7273" h="774879">
                  <a:moveTo>
                    <a:pt x="405663" y="774805"/>
                  </a:moveTo>
                  <a:lnTo>
                    <a:pt x="61610" y="774805"/>
                  </a:lnTo>
                  <a:cubicBezTo>
                    <a:pt x="27613" y="774805"/>
                    <a:pt x="0" y="747192"/>
                    <a:pt x="0" y="713195"/>
                  </a:cubicBezTo>
                  <a:lnTo>
                    <a:pt x="0" y="61610"/>
                  </a:lnTo>
                  <a:cubicBezTo>
                    <a:pt x="0" y="27613"/>
                    <a:pt x="27613" y="0"/>
                    <a:pt x="61610" y="0"/>
                  </a:cubicBezTo>
                  <a:lnTo>
                    <a:pt x="405663" y="0"/>
                  </a:lnTo>
                  <a:cubicBezTo>
                    <a:pt x="439661" y="0"/>
                    <a:pt x="467274" y="27613"/>
                    <a:pt x="467274" y="61610"/>
                  </a:cubicBezTo>
                  <a:lnTo>
                    <a:pt x="467274" y="713269"/>
                  </a:lnTo>
                  <a:cubicBezTo>
                    <a:pt x="467274" y="747266"/>
                    <a:pt x="439661" y="774879"/>
                    <a:pt x="405663" y="774879"/>
                  </a:cubicBezTo>
                  <a:close/>
                  <a:moveTo>
                    <a:pt x="61610" y="22269"/>
                  </a:moveTo>
                  <a:cubicBezTo>
                    <a:pt x="39935" y="22269"/>
                    <a:pt x="22269" y="39935"/>
                    <a:pt x="22269" y="61610"/>
                  </a:cubicBezTo>
                  <a:lnTo>
                    <a:pt x="22269" y="713269"/>
                  </a:lnTo>
                  <a:cubicBezTo>
                    <a:pt x="22269" y="734944"/>
                    <a:pt x="39935" y="752610"/>
                    <a:pt x="61610" y="752610"/>
                  </a:cubicBezTo>
                  <a:lnTo>
                    <a:pt x="405663" y="752610"/>
                  </a:lnTo>
                  <a:cubicBezTo>
                    <a:pt x="427338" y="752610"/>
                    <a:pt x="445005" y="734944"/>
                    <a:pt x="445005" y="713269"/>
                  </a:cubicBezTo>
                  <a:lnTo>
                    <a:pt x="445005" y="61610"/>
                  </a:lnTo>
                  <a:cubicBezTo>
                    <a:pt x="445005" y="39935"/>
                    <a:pt x="427338" y="22269"/>
                    <a:pt x="405663" y="22269"/>
                  </a:cubicBezTo>
                  <a:lnTo>
                    <a:pt x="61610" y="22269"/>
                  </a:ln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0" name="Dowolny kształt: kształt 149">
              <a:extLst>
                <a:ext uri="{FF2B5EF4-FFF2-40B4-BE49-F238E27FC236}">
                  <a16:creationId xmlns:a16="http://schemas.microsoft.com/office/drawing/2014/main" id="{5B0C8EAB-04A0-9B33-3176-4501F9A3C118}"/>
                </a:ext>
              </a:extLst>
            </p:cNvPr>
            <p:cNvSpPr/>
            <p:nvPr/>
          </p:nvSpPr>
          <p:spPr>
            <a:xfrm>
              <a:off x="6311670" y="3626994"/>
              <a:ext cx="119880" cy="22268"/>
            </a:xfrm>
            <a:custGeom>
              <a:avLst/>
              <a:gdLst>
                <a:gd name="connsiteX0" fmla="*/ 108746 w 119880"/>
                <a:gd name="connsiteY0" fmla="*/ 22269 h 22268"/>
                <a:gd name="connsiteX1" fmla="*/ 11134 w 119880"/>
                <a:gd name="connsiteY1" fmla="*/ 22269 h 22268"/>
                <a:gd name="connsiteX2" fmla="*/ 0 w 119880"/>
                <a:gd name="connsiteY2" fmla="*/ 11134 h 22268"/>
                <a:gd name="connsiteX3" fmla="*/ 11134 w 119880"/>
                <a:gd name="connsiteY3" fmla="*/ 0 h 22268"/>
                <a:gd name="connsiteX4" fmla="*/ 108746 w 119880"/>
                <a:gd name="connsiteY4" fmla="*/ 0 h 22268"/>
                <a:gd name="connsiteX5" fmla="*/ 119880 w 119880"/>
                <a:gd name="connsiteY5" fmla="*/ 11134 h 22268"/>
                <a:gd name="connsiteX6" fmla="*/ 108746 w 119880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880" h="22268">
                  <a:moveTo>
                    <a:pt x="108746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108746" y="0"/>
                  </a:lnTo>
                  <a:cubicBezTo>
                    <a:pt x="114907" y="0"/>
                    <a:pt x="119880" y="4973"/>
                    <a:pt x="119880" y="11134"/>
                  </a:cubicBezTo>
                  <a:cubicBezTo>
                    <a:pt x="119880" y="17295"/>
                    <a:pt x="114907" y="22269"/>
                    <a:pt x="108746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1" name="Dowolny kształt: kształt 150">
              <a:extLst>
                <a:ext uri="{FF2B5EF4-FFF2-40B4-BE49-F238E27FC236}">
                  <a16:creationId xmlns:a16="http://schemas.microsoft.com/office/drawing/2014/main" id="{5A38F8FB-A647-015D-87CB-27FC5FA68492}"/>
                </a:ext>
              </a:extLst>
            </p:cNvPr>
            <p:cNvSpPr/>
            <p:nvPr/>
          </p:nvSpPr>
          <p:spPr>
            <a:xfrm>
              <a:off x="6137974" y="4215632"/>
              <a:ext cx="467199" cy="22268"/>
            </a:xfrm>
            <a:custGeom>
              <a:avLst/>
              <a:gdLst>
                <a:gd name="connsiteX0" fmla="*/ 456065 w 467199"/>
                <a:gd name="connsiteY0" fmla="*/ 22269 h 22268"/>
                <a:gd name="connsiteX1" fmla="*/ 11134 w 467199"/>
                <a:gd name="connsiteY1" fmla="*/ 22269 h 22268"/>
                <a:gd name="connsiteX2" fmla="*/ 0 w 467199"/>
                <a:gd name="connsiteY2" fmla="*/ 11134 h 22268"/>
                <a:gd name="connsiteX3" fmla="*/ 11134 w 467199"/>
                <a:gd name="connsiteY3" fmla="*/ 0 h 22268"/>
                <a:gd name="connsiteX4" fmla="*/ 456065 w 467199"/>
                <a:gd name="connsiteY4" fmla="*/ 0 h 22268"/>
                <a:gd name="connsiteX5" fmla="*/ 467200 w 467199"/>
                <a:gd name="connsiteY5" fmla="*/ 11134 h 22268"/>
                <a:gd name="connsiteX6" fmla="*/ 456065 w 467199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7199" h="22268">
                  <a:moveTo>
                    <a:pt x="456065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456065" y="0"/>
                  </a:lnTo>
                  <a:cubicBezTo>
                    <a:pt x="462226" y="0"/>
                    <a:pt x="467200" y="4973"/>
                    <a:pt x="467200" y="11134"/>
                  </a:cubicBezTo>
                  <a:cubicBezTo>
                    <a:pt x="467200" y="17295"/>
                    <a:pt x="462226" y="22269"/>
                    <a:pt x="456065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2" name="Dowolny kształt: kształt 151">
              <a:extLst>
                <a:ext uri="{FF2B5EF4-FFF2-40B4-BE49-F238E27FC236}">
                  <a16:creationId xmlns:a16="http://schemas.microsoft.com/office/drawing/2014/main" id="{1FC1CF38-8659-DBCB-863E-E7B048AA5D9E}"/>
                </a:ext>
              </a:extLst>
            </p:cNvPr>
            <p:cNvSpPr/>
            <p:nvPr/>
          </p:nvSpPr>
          <p:spPr>
            <a:xfrm>
              <a:off x="6347671" y="4257201"/>
              <a:ext cx="47803" cy="47803"/>
            </a:xfrm>
            <a:custGeom>
              <a:avLst/>
              <a:gdLst>
                <a:gd name="connsiteX0" fmla="*/ 47804 w 47803"/>
                <a:gd name="connsiteY0" fmla="*/ 23902 h 47803"/>
                <a:gd name="connsiteX1" fmla="*/ 23902 w 47803"/>
                <a:gd name="connsiteY1" fmla="*/ 0 h 47803"/>
                <a:gd name="connsiteX2" fmla="*/ 0 w 47803"/>
                <a:gd name="connsiteY2" fmla="*/ 23902 h 47803"/>
                <a:gd name="connsiteX3" fmla="*/ 23902 w 47803"/>
                <a:gd name="connsiteY3" fmla="*/ 47804 h 47803"/>
                <a:gd name="connsiteX4" fmla="*/ 47804 w 47803"/>
                <a:gd name="connsiteY4" fmla="*/ 23902 h 47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03" h="47803">
                  <a:moveTo>
                    <a:pt x="47804" y="23902"/>
                  </a:moveTo>
                  <a:cubicBezTo>
                    <a:pt x="47804" y="10689"/>
                    <a:pt x="37115" y="0"/>
                    <a:pt x="23902" y="0"/>
                  </a:cubicBezTo>
                  <a:cubicBezTo>
                    <a:pt x="10689" y="0"/>
                    <a:pt x="0" y="10689"/>
                    <a:pt x="0" y="23902"/>
                  </a:cubicBezTo>
                  <a:cubicBezTo>
                    <a:pt x="0" y="37115"/>
                    <a:pt x="10689" y="47804"/>
                    <a:pt x="23902" y="47804"/>
                  </a:cubicBezTo>
                  <a:cubicBezTo>
                    <a:pt x="37115" y="47804"/>
                    <a:pt x="47804" y="37115"/>
                    <a:pt x="47804" y="23902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3" name="Dowolny kształt: kształt 152">
              <a:extLst>
                <a:ext uri="{FF2B5EF4-FFF2-40B4-BE49-F238E27FC236}">
                  <a16:creationId xmlns:a16="http://schemas.microsoft.com/office/drawing/2014/main" id="{CAC0BD2D-A813-3BD8-DF9E-AB3DC0F340DF}"/>
                </a:ext>
              </a:extLst>
            </p:cNvPr>
            <p:cNvSpPr/>
            <p:nvPr/>
          </p:nvSpPr>
          <p:spPr>
            <a:xfrm>
              <a:off x="6357247" y="3914559"/>
              <a:ext cx="28652" cy="102510"/>
            </a:xfrm>
            <a:custGeom>
              <a:avLst/>
              <a:gdLst>
                <a:gd name="connsiteX0" fmla="*/ 14697 w 28652"/>
                <a:gd name="connsiteY0" fmla="*/ 102511 h 102510"/>
                <a:gd name="connsiteX1" fmla="*/ 13955 w 28652"/>
                <a:gd name="connsiteY1" fmla="*/ 102511 h 102510"/>
                <a:gd name="connsiteX2" fmla="*/ 0 w 28652"/>
                <a:gd name="connsiteY2" fmla="*/ 91079 h 102510"/>
                <a:gd name="connsiteX3" fmla="*/ 0 w 28652"/>
                <a:gd name="connsiteY3" fmla="*/ 11431 h 102510"/>
                <a:gd name="connsiteX4" fmla="*/ 13955 w 28652"/>
                <a:gd name="connsiteY4" fmla="*/ 0 h 102510"/>
                <a:gd name="connsiteX5" fmla="*/ 14697 w 28652"/>
                <a:gd name="connsiteY5" fmla="*/ 0 h 102510"/>
                <a:gd name="connsiteX6" fmla="*/ 28653 w 28652"/>
                <a:gd name="connsiteY6" fmla="*/ 11431 h 102510"/>
                <a:gd name="connsiteX7" fmla="*/ 28653 w 28652"/>
                <a:gd name="connsiteY7" fmla="*/ 91079 h 102510"/>
                <a:gd name="connsiteX8" fmla="*/ 14697 w 28652"/>
                <a:gd name="connsiteY8" fmla="*/ 102511 h 102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52" h="102510">
                  <a:moveTo>
                    <a:pt x="14697" y="102511"/>
                  </a:moveTo>
                  <a:lnTo>
                    <a:pt x="13955" y="102511"/>
                  </a:lnTo>
                  <a:cubicBezTo>
                    <a:pt x="6235" y="102511"/>
                    <a:pt x="0" y="97389"/>
                    <a:pt x="0" y="91079"/>
                  </a:cubicBezTo>
                  <a:lnTo>
                    <a:pt x="0" y="11431"/>
                  </a:lnTo>
                  <a:cubicBezTo>
                    <a:pt x="0" y="5122"/>
                    <a:pt x="6235" y="0"/>
                    <a:pt x="13955" y="0"/>
                  </a:cubicBezTo>
                  <a:lnTo>
                    <a:pt x="14697" y="0"/>
                  </a:lnTo>
                  <a:cubicBezTo>
                    <a:pt x="22417" y="0"/>
                    <a:pt x="28653" y="5122"/>
                    <a:pt x="28653" y="11431"/>
                  </a:cubicBezTo>
                  <a:lnTo>
                    <a:pt x="28653" y="91079"/>
                  </a:lnTo>
                  <a:cubicBezTo>
                    <a:pt x="28653" y="97389"/>
                    <a:pt x="22417" y="102511"/>
                    <a:pt x="14697" y="102511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4" name="Dowolny kształt: kształt 153">
              <a:extLst>
                <a:ext uri="{FF2B5EF4-FFF2-40B4-BE49-F238E27FC236}">
                  <a16:creationId xmlns:a16="http://schemas.microsoft.com/office/drawing/2014/main" id="{5C56A6F9-9B9C-04B3-6071-47EBBD4EEC42}"/>
                </a:ext>
              </a:extLst>
            </p:cNvPr>
            <p:cNvSpPr/>
            <p:nvPr/>
          </p:nvSpPr>
          <p:spPr>
            <a:xfrm>
              <a:off x="6351977" y="3850424"/>
              <a:ext cx="39267" cy="39341"/>
            </a:xfrm>
            <a:custGeom>
              <a:avLst/>
              <a:gdLst>
                <a:gd name="connsiteX0" fmla="*/ 39267 w 39267"/>
                <a:gd name="connsiteY0" fmla="*/ 19671 h 39341"/>
                <a:gd name="connsiteX1" fmla="*/ 19597 w 39267"/>
                <a:gd name="connsiteY1" fmla="*/ 0 h 39341"/>
                <a:gd name="connsiteX2" fmla="*/ 0 w 39267"/>
                <a:gd name="connsiteY2" fmla="*/ 19671 h 39341"/>
                <a:gd name="connsiteX3" fmla="*/ 19597 w 39267"/>
                <a:gd name="connsiteY3" fmla="*/ 39342 h 39341"/>
                <a:gd name="connsiteX4" fmla="*/ 39267 w 39267"/>
                <a:gd name="connsiteY4" fmla="*/ 19671 h 3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67" h="39341">
                  <a:moveTo>
                    <a:pt x="39267" y="19671"/>
                  </a:moveTo>
                  <a:cubicBezTo>
                    <a:pt x="39267" y="8833"/>
                    <a:pt x="30508" y="0"/>
                    <a:pt x="19597" y="0"/>
                  </a:cubicBezTo>
                  <a:cubicBezTo>
                    <a:pt x="8685" y="0"/>
                    <a:pt x="0" y="8759"/>
                    <a:pt x="0" y="19671"/>
                  </a:cubicBezTo>
                  <a:cubicBezTo>
                    <a:pt x="0" y="30582"/>
                    <a:pt x="8759" y="39342"/>
                    <a:pt x="19597" y="39342"/>
                  </a:cubicBezTo>
                  <a:cubicBezTo>
                    <a:pt x="30434" y="39342"/>
                    <a:pt x="39267" y="30582"/>
                    <a:pt x="39267" y="19671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55" name="Grafika 136">
            <a:extLst>
              <a:ext uri="{FF2B5EF4-FFF2-40B4-BE49-F238E27FC236}">
                <a16:creationId xmlns:a16="http://schemas.microsoft.com/office/drawing/2014/main" id="{E2549AC2-CA8C-C905-B6EB-A38629DC017E}"/>
              </a:ext>
            </a:extLst>
          </p:cNvPr>
          <p:cNvGrpSpPr/>
          <p:nvPr/>
        </p:nvGrpSpPr>
        <p:grpSpPr>
          <a:xfrm>
            <a:off x="6057347" y="6205508"/>
            <a:ext cx="819566" cy="777551"/>
            <a:chOff x="8114701" y="3572733"/>
            <a:chExt cx="819566" cy="777551"/>
          </a:xfrm>
          <a:solidFill>
            <a:srgbClr val="28A745"/>
          </a:solidFill>
        </p:grpSpPr>
        <p:grpSp>
          <p:nvGrpSpPr>
            <p:cNvPr id="156" name="Grafika 136">
              <a:extLst>
                <a:ext uri="{FF2B5EF4-FFF2-40B4-BE49-F238E27FC236}">
                  <a16:creationId xmlns:a16="http://schemas.microsoft.com/office/drawing/2014/main" id="{AA40CF2E-DD6C-92BD-DDB5-59B1CFA7B561}"/>
                </a:ext>
              </a:extLst>
            </p:cNvPr>
            <p:cNvGrpSpPr/>
            <p:nvPr/>
          </p:nvGrpSpPr>
          <p:grpSpPr>
            <a:xfrm>
              <a:off x="8114701" y="3736631"/>
              <a:ext cx="819566" cy="613653"/>
              <a:chOff x="8114701" y="3736631"/>
              <a:chExt cx="819566" cy="613653"/>
            </a:xfrm>
            <a:solidFill>
              <a:srgbClr val="28A745"/>
            </a:solidFill>
          </p:grpSpPr>
          <p:sp>
            <p:nvSpPr>
              <p:cNvPr id="157" name="Dowolny kształt: kształt 156">
                <a:extLst>
                  <a:ext uri="{FF2B5EF4-FFF2-40B4-BE49-F238E27FC236}">
                    <a16:creationId xmlns:a16="http://schemas.microsoft.com/office/drawing/2014/main" id="{1048C67F-C7D9-EA8A-A847-A4E072B9CFF1}"/>
                  </a:ext>
                </a:extLst>
              </p:cNvPr>
              <p:cNvSpPr/>
              <p:nvPr/>
            </p:nvSpPr>
            <p:spPr>
              <a:xfrm>
                <a:off x="8252248" y="4060567"/>
                <a:ext cx="179264" cy="22268"/>
              </a:xfrm>
              <a:custGeom>
                <a:avLst/>
                <a:gdLst>
                  <a:gd name="connsiteX0" fmla="*/ 168130 w 179264"/>
                  <a:gd name="connsiteY0" fmla="*/ 22269 h 22268"/>
                  <a:gd name="connsiteX1" fmla="*/ 11134 w 179264"/>
                  <a:gd name="connsiteY1" fmla="*/ 22269 h 22268"/>
                  <a:gd name="connsiteX2" fmla="*/ 0 w 179264"/>
                  <a:gd name="connsiteY2" fmla="*/ 11134 h 22268"/>
                  <a:gd name="connsiteX3" fmla="*/ 11134 w 179264"/>
                  <a:gd name="connsiteY3" fmla="*/ 0 h 22268"/>
                  <a:gd name="connsiteX4" fmla="*/ 168130 w 179264"/>
                  <a:gd name="connsiteY4" fmla="*/ 0 h 22268"/>
                  <a:gd name="connsiteX5" fmla="*/ 179264 w 179264"/>
                  <a:gd name="connsiteY5" fmla="*/ 11134 h 22268"/>
                  <a:gd name="connsiteX6" fmla="*/ 168130 w 179264"/>
                  <a:gd name="connsiteY6" fmla="*/ 22269 h 22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264" h="22268">
                    <a:moveTo>
                      <a:pt x="168130" y="22269"/>
                    </a:moveTo>
                    <a:lnTo>
                      <a:pt x="11134" y="22269"/>
                    </a:lnTo>
                    <a:cubicBezTo>
                      <a:pt x="4973" y="22269"/>
                      <a:pt x="0" y="17295"/>
                      <a:pt x="0" y="11134"/>
                    </a:cubicBezTo>
                    <a:cubicBezTo>
                      <a:pt x="0" y="4973"/>
                      <a:pt x="4973" y="0"/>
                      <a:pt x="11134" y="0"/>
                    </a:cubicBezTo>
                    <a:lnTo>
                      <a:pt x="168130" y="0"/>
                    </a:lnTo>
                    <a:cubicBezTo>
                      <a:pt x="174291" y="0"/>
                      <a:pt x="179264" y="4973"/>
                      <a:pt x="179264" y="11134"/>
                    </a:cubicBezTo>
                    <a:cubicBezTo>
                      <a:pt x="179264" y="17295"/>
                      <a:pt x="174291" y="22269"/>
                      <a:pt x="168130" y="22269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grpSp>
            <p:nvGrpSpPr>
              <p:cNvPr id="158" name="Grafika 136">
                <a:extLst>
                  <a:ext uri="{FF2B5EF4-FFF2-40B4-BE49-F238E27FC236}">
                    <a16:creationId xmlns:a16="http://schemas.microsoft.com/office/drawing/2014/main" id="{FF14D7C2-2EBC-89BD-2A0C-0844BFFBA2EA}"/>
                  </a:ext>
                </a:extLst>
              </p:cNvPr>
              <p:cNvGrpSpPr/>
              <p:nvPr/>
            </p:nvGrpSpPr>
            <p:grpSpPr>
              <a:xfrm>
                <a:off x="8114701" y="3736631"/>
                <a:ext cx="819566" cy="613653"/>
                <a:chOff x="8114701" y="3736631"/>
                <a:chExt cx="819566" cy="613653"/>
              </a:xfrm>
              <a:solidFill>
                <a:srgbClr val="28A745"/>
              </a:solidFill>
            </p:grpSpPr>
            <p:sp>
              <p:nvSpPr>
                <p:cNvPr id="159" name="Dowolny kształt: kształt 158">
                  <a:extLst>
                    <a:ext uri="{FF2B5EF4-FFF2-40B4-BE49-F238E27FC236}">
                      <a16:creationId xmlns:a16="http://schemas.microsoft.com/office/drawing/2014/main" id="{B1907AAB-01FC-C246-23B2-1E9BBD245D21}"/>
                    </a:ext>
                  </a:extLst>
                </p:cNvPr>
                <p:cNvSpPr/>
                <p:nvPr/>
              </p:nvSpPr>
              <p:spPr>
                <a:xfrm>
                  <a:off x="8252248" y="3983295"/>
                  <a:ext cx="139699" cy="22268"/>
                </a:xfrm>
                <a:custGeom>
                  <a:avLst/>
                  <a:gdLst>
                    <a:gd name="connsiteX0" fmla="*/ 128565 w 139699"/>
                    <a:gd name="connsiteY0" fmla="*/ 22269 h 22268"/>
                    <a:gd name="connsiteX1" fmla="*/ 11134 w 139699"/>
                    <a:gd name="connsiteY1" fmla="*/ 22269 h 22268"/>
                    <a:gd name="connsiteX2" fmla="*/ 0 w 139699"/>
                    <a:gd name="connsiteY2" fmla="*/ 11134 h 22268"/>
                    <a:gd name="connsiteX3" fmla="*/ 11134 w 139699"/>
                    <a:gd name="connsiteY3" fmla="*/ 0 h 22268"/>
                    <a:gd name="connsiteX4" fmla="*/ 128565 w 139699"/>
                    <a:gd name="connsiteY4" fmla="*/ 0 h 22268"/>
                    <a:gd name="connsiteX5" fmla="*/ 139700 w 139699"/>
                    <a:gd name="connsiteY5" fmla="*/ 11134 h 22268"/>
                    <a:gd name="connsiteX6" fmla="*/ 128565 w 139699"/>
                    <a:gd name="connsiteY6" fmla="*/ 22269 h 22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9699" h="22268">
                      <a:moveTo>
                        <a:pt x="128565" y="22269"/>
                      </a:moveTo>
                      <a:lnTo>
                        <a:pt x="11134" y="22269"/>
                      </a:lnTo>
                      <a:cubicBezTo>
                        <a:pt x="4973" y="22269"/>
                        <a:pt x="0" y="17295"/>
                        <a:pt x="0" y="11134"/>
                      </a:cubicBezTo>
                      <a:cubicBezTo>
                        <a:pt x="0" y="4973"/>
                        <a:pt x="4973" y="0"/>
                        <a:pt x="11134" y="0"/>
                      </a:cubicBezTo>
                      <a:lnTo>
                        <a:pt x="128565" y="0"/>
                      </a:lnTo>
                      <a:cubicBezTo>
                        <a:pt x="134726" y="0"/>
                        <a:pt x="139700" y="4973"/>
                        <a:pt x="139700" y="11134"/>
                      </a:cubicBezTo>
                      <a:cubicBezTo>
                        <a:pt x="139700" y="17295"/>
                        <a:pt x="134726" y="22269"/>
                        <a:pt x="128565" y="22269"/>
                      </a:cubicBezTo>
                      <a:close/>
                    </a:path>
                  </a:pathLst>
                </a:custGeom>
                <a:solidFill>
                  <a:srgbClr val="28A74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grpSp>
              <p:nvGrpSpPr>
                <p:cNvPr id="160" name="Grafika 136">
                  <a:extLst>
                    <a:ext uri="{FF2B5EF4-FFF2-40B4-BE49-F238E27FC236}">
                      <a16:creationId xmlns:a16="http://schemas.microsoft.com/office/drawing/2014/main" id="{58195283-B180-9A51-FD9C-63BEE53217B6}"/>
                    </a:ext>
                  </a:extLst>
                </p:cNvPr>
                <p:cNvGrpSpPr/>
                <p:nvPr/>
              </p:nvGrpSpPr>
              <p:grpSpPr>
                <a:xfrm>
                  <a:off x="8114701" y="3736631"/>
                  <a:ext cx="424369" cy="613653"/>
                  <a:chOff x="8114701" y="3736631"/>
                  <a:chExt cx="424369" cy="613653"/>
                </a:xfrm>
                <a:solidFill>
                  <a:srgbClr val="28A745"/>
                </a:solidFill>
              </p:grpSpPr>
              <p:sp>
                <p:nvSpPr>
                  <p:cNvPr id="161" name="Dowolny kształt: kształt 160">
                    <a:extLst>
                      <a:ext uri="{FF2B5EF4-FFF2-40B4-BE49-F238E27FC236}">
                        <a16:creationId xmlns:a16="http://schemas.microsoft.com/office/drawing/2014/main" id="{B255FB7E-93DB-6E9B-9E02-CEB6410D59C7}"/>
                      </a:ext>
                    </a:extLst>
                  </p:cNvPr>
                  <p:cNvSpPr/>
                  <p:nvPr/>
                </p:nvSpPr>
                <p:spPr>
                  <a:xfrm>
                    <a:off x="8114701" y="3771370"/>
                    <a:ext cx="424369" cy="578913"/>
                  </a:xfrm>
                  <a:custGeom>
                    <a:avLst/>
                    <a:gdLst>
                      <a:gd name="connsiteX0" fmla="*/ 413235 w 424369"/>
                      <a:gd name="connsiteY0" fmla="*/ 578914 h 578913"/>
                      <a:gd name="connsiteX1" fmla="*/ 369662 w 424369"/>
                      <a:gd name="connsiteY1" fmla="*/ 578914 h 578913"/>
                      <a:gd name="connsiteX2" fmla="*/ 361794 w 424369"/>
                      <a:gd name="connsiteY2" fmla="*/ 575648 h 578913"/>
                      <a:gd name="connsiteX3" fmla="*/ 339748 w 424369"/>
                      <a:gd name="connsiteY3" fmla="*/ 553602 h 578913"/>
                      <a:gd name="connsiteX4" fmla="*/ 11134 w 424369"/>
                      <a:gd name="connsiteY4" fmla="*/ 553602 h 578913"/>
                      <a:gd name="connsiteX5" fmla="*/ 0 w 424369"/>
                      <a:gd name="connsiteY5" fmla="*/ 542467 h 578913"/>
                      <a:gd name="connsiteX6" fmla="*/ 0 w 424369"/>
                      <a:gd name="connsiteY6" fmla="*/ 11134 h 578913"/>
                      <a:gd name="connsiteX7" fmla="*/ 11134 w 424369"/>
                      <a:gd name="connsiteY7" fmla="*/ 0 h 578913"/>
                      <a:gd name="connsiteX8" fmla="*/ 22269 w 424369"/>
                      <a:gd name="connsiteY8" fmla="*/ 11134 h 578913"/>
                      <a:gd name="connsiteX9" fmla="*/ 22269 w 424369"/>
                      <a:gd name="connsiteY9" fmla="*/ 531333 h 578913"/>
                      <a:gd name="connsiteX10" fmla="*/ 344350 w 424369"/>
                      <a:gd name="connsiteY10" fmla="*/ 531333 h 578913"/>
                      <a:gd name="connsiteX11" fmla="*/ 352218 w 424369"/>
                      <a:gd name="connsiteY11" fmla="*/ 534599 h 578913"/>
                      <a:gd name="connsiteX12" fmla="*/ 374265 w 424369"/>
                      <a:gd name="connsiteY12" fmla="*/ 556645 h 578913"/>
                      <a:gd name="connsiteX13" fmla="*/ 413235 w 424369"/>
                      <a:gd name="connsiteY13" fmla="*/ 556645 h 578913"/>
                      <a:gd name="connsiteX14" fmla="*/ 424369 w 424369"/>
                      <a:gd name="connsiteY14" fmla="*/ 567779 h 578913"/>
                      <a:gd name="connsiteX15" fmla="*/ 413235 w 424369"/>
                      <a:gd name="connsiteY15" fmla="*/ 578914 h 5789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24369" h="578913">
                        <a:moveTo>
                          <a:pt x="413235" y="578914"/>
                        </a:moveTo>
                        <a:lnTo>
                          <a:pt x="369662" y="578914"/>
                        </a:lnTo>
                        <a:cubicBezTo>
                          <a:pt x="366693" y="578914"/>
                          <a:pt x="363872" y="577726"/>
                          <a:pt x="361794" y="575648"/>
                        </a:cubicBezTo>
                        <a:lnTo>
                          <a:pt x="339748" y="553602"/>
                        </a:lnTo>
                        <a:lnTo>
                          <a:pt x="11134" y="553602"/>
                        </a:lnTo>
                        <a:cubicBezTo>
                          <a:pt x="4973" y="553602"/>
                          <a:pt x="0" y="548628"/>
                          <a:pt x="0" y="542467"/>
                        </a:cubicBezTo>
                        <a:lnTo>
                          <a:pt x="0" y="11134"/>
                        </a:lnTo>
                        <a:cubicBezTo>
                          <a:pt x="0" y="4973"/>
                          <a:pt x="4973" y="0"/>
                          <a:pt x="11134" y="0"/>
                        </a:cubicBezTo>
                        <a:cubicBezTo>
                          <a:pt x="17296" y="0"/>
                          <a:pt x="22269" y="4973"/>
                          <a:pt x="22269" y="11134"/>
                        </a:cubicBezTo>
                        <a:lnTo>
                          <a:pt x="22269" y="531333"/>
                        </a:lnTo>
                        <a:lnTo>
                          <a:pt x="344350" y="531333"/>
                        </a:lnTo>
                        <a:cubicBezTo>
                          <a:pt x="347319" y="531333"/>
                          <a:pt x="350140" y="532521"/>
                          <a:pt x="352218" y="534599"/>
                        </a:cubicBezTo>
                        <a:lnTo>
                          <a:pt x="374265" y="556645"/>
                        </a:lnTo>
                        <a:lnTo>
                          <a:pt x="413235" y="556645"/>
                        </a:lnTo>
                        <a:cubicBezTo>
                          <a:pt x="419396" y="556645"/>
                          <a:pt x="424369" y="561618"/>
                          <a:pt x="424369" y="567779"/>
                        </a:cubicBezTo>
                        <a:cubicBezTo>
                          <a:pt x="424369" y="573940"/>
                          <a:pt x="419396" y="578914"/>
                          <a:pt x="413235" y="578914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  <p:sp>
                <p:nvSpPr>
                  <p:cNvPr id="162" name="Dowolny kształt: kształt 161">
                    <a:extLst>
                      <a:ext uri="{FF2B5EF4-FFF2-40B4-BE49-F238E27FC236}">
                        <a16:creationId xmlns:a16="http://schemas.microsoft.com/office/drawing/2014/main" id="{09098100-71FC-8899-84B9-93DEC7D32DD7}"/>
                      </a:ext>
                    </a:extLst>
                  </p:cNvPr>
                  <p:cNvSpPr/>
                  <p:nvPr/>
                </p:nvSpPr>
                <p:spPr>
                  <a:xfrm>
                    <a:off x="8186407" y="3736631"/>
                    <a:ext cx="349174" cy="539201"/>
                  </a:xfrm>
                  <a:custGeom>
                    <a:avLst/>
                    <a:gdLst>
                      <a:gd name="connsiteX0" fmla="*/ 338115 w 349174"/>
                      <a:gd name="connsiteY0" fmla="*/ 539201 h 539201"/>
                      <a:gd name="connsiteX1" fmla="*/ 296917 w 349174"/>
                      <a:gd name="connsiteY1" fmla="*/ 539201 h 539201"/>
                      <a:gd name="connsiteX2" fmla="*/ 288752 w 349174"/>
                      <a:gd name="connsiteY2" fmla="*/ 535638 h 539201"/>
                      <a:gd name="connsiteX3" fmla="*/ 270418 w 349174"/>
                      <a:gd name="connsiteY3" fmla="*/ 515819 h 539201"/>
                      <a:gd name="connsiteX4" fmla="*/ 11134 w 349174"/>
                      <a:gd name="connsiteY4" fmla="*/ 515819 h 539201"/>
                      <a:gd name="connsiteX5" fmla="*/ 0 w 349174"/>
                      <a:gd name="connsiteY5" fmla="*/ 504685 h 539201"/>
                      <a:gd name="connsiteX6" fmla="*/ 0 w 349174"/>
                      <a:gd name="connsiteY6" fmla="*/ 11134 h 539201"/>
                      <a:gd name="connsiteX7" fmla="*/ 11134 w 349174"/>
                      <a:gd name="connsiteY7" fmla="*/ 0 h 539201"/>
                      <a:gd name="connsiteX8" fmla="*/ 109414 w 349174"/>
                      <a:gd name="connsiteY8" fmla="*/ 0 h 539201"/>
                      <a:gd name="connsiteX9" fmla="*/ 120549 w 349174"/>
                      <a:gd name="connsiteY9" fmla="*/ 11134 h 539201"/>
                      <a:gd name="connsiteX10" fmla="*/ 109414 w 349174"/>
                      <a:gd name="connsiteY10" fmla="*/ 22269 h 539201"/>
                      <a:gd name="connsiteX11" fmla="*/ 22269 w 349174"/>
                      <a:gd name="connsiteY11" fmla="*/ 22269 h 539201"/>
                      <a:gd name="connsiteX12" fmla="*/ 22269 w 349174"/>
                      <a:gd name="connsiteY12" fmla="*/ 493476 h 539201"/>
                      <a:gd name="connsiteX13" fmla="*/ 275243 w 349174"/>
                      <a:gd name="connsiteY13" fmla="*/ 493476 h 539201"/>
                      <a:gd name="connsiteX14" fmla="*/ 283408 w 349174"/>
                      <a:gd name="connsiteY14" fmla="*/ 497039 h 539201"/>
                      <a:gd name="connsiteX15" fmla="*/ 301742 w 349174"/>
                      <a:gd name="connsiteY15" fmla="*/ 516858 h 539201"/>
                      <a:gd name="connsiteX16" fmla="*/ 326906 w 349174"/>
                      <a:gd name="connsiteY16" fmla="*/ 516858 h 539201"/>
                      <a:gd name="connsiteX17" fmla="*/ 326906 w 349174"/>
                      <a:gd name="connsiteY17" fmla="*/ 430307 h 539201"/>
                      <a:gd name="connsiteX18" fmla="*/ 338041 w 349174"/>
                      <a:gd name="connsiteY18" fmla="*/ 419173 h 539201"/>
                      <a:gd name="connsiteX19" fmla="*/ 349175 w 349174"/>
                      <a:gd name="connsiteY19" fmla="*/ 430307 h 539201"/>
                      <a:gd name="connsiteX20" fmla="*/ 349175 w 349174"/>
                      <a:gd name="connsiteY20" fmla="*/ 527993 h 539201"/>
                      <a:gd name="connsiteX21" fmla="*/ 338041 w 349174"/>
                      <a:gd name="connsiteY21" fmla="*/ 539127 h 539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49174" h="539201">
                        <a:moveTo>
                          <a:pt x="338115" y="539201"/>
                        </a:moveTo>
                        <a:lnTo>
                          <a:pt x="296917" y="539201"/>
                        </a:lnTo>
                        <a:cubicBezTo>
                          <a:pt x="293800" y="539201"/>
                          <a:pt x="290831" y="537939"/>
                          <a:pt x="288752" y="535638"/>
                        </a:cubicBezTo>
                        <a:lnTo>
                          <a:pt x="270418" y="515819"/>
                        </a:lnTo>
                        <a:lnTo>
                          <a:pt x="11134" y="515819"/>
                        </a:lnTo>
                        <a:cubicBezTo>
                          <a:pt x="4973" y="515819"/>
                          <a:pt x="0" y="510846"/>
                          <a:pt x="0" y="504685"/>
                        </a:cubicBezTo>
                        <a:lnTo>
                          <a:pt x="0" y="11134"/>
                        </a:lnTo>
                        <a:cubicBezTo>
                          <a:pt x="0" y="4973"/>
                          <a:pt x="4973" y="0"/>
                          <a:pt x="11134" y="0"/>
                        </a:cubicBezTo>
                        <a:lnTo>
                          <a:pt x="109414" y="0"/>
                        </a:lnTo>
                        <a:cubicBezTo>
                          <a:pt x="115575" y="0"/>
                          <a:pt x="120549" y="4973"/>
                          <a:pt x="120549" y="11134"/>
                        </a:cubicBezTo>
                        <a:cubicBezTo>
                          <a:pt x="120549" y="17295"/>
                          <a:pt x="115575" y="22269"/>
                          <a:pt x="109414" y="22269"/>
                        </a:cubicBezTo>
                        <a:lnTo>
                          <a:pt x="22269" y="22269"/>
                        </a:lnTo>
                        <a:lnTo>
                          <a:pt x="22269" y="493476"/>
                        </a:lnTo>
                        <a:lnTo>
                          <a:pt x="275243" y="493476"/>
                        </a:lnTo>
                        <a:cubicBezTo>
                          <a:pt x="278360" y="493476"/>
                          <a:pt x="281329" y="494738"/>
                          <a:pt x="283408" y="497039"/>
                        </a:cubicBezTo>
                        <a:lnTo>
                          <a:pt x="301742" y="516858"/>
                        </a:lnTo>
                        <a:lnTo>
                          <a:pt x="326906" y="516858"/>
                        </a:lnTo>
                        <a:lnTo>
                          <a:pt x="326906" y="430307"/>
                        </a:lnTo>
                        <a:cubicBezTo>
                          <a:pt x="326906" y="424146"/>
                          <a:pt x="331880" y="419173"/>
                          <a:pt x="338041" y="419173"/>
                        </a:cubicBezTo>
                        <a:cubicBezTo>
                          <a:pt x="344202" y="419173"/>
                          <a:pt x="349175" y="424146"/>
                          <a:pt x="349175" y="430307"/>
                        </a:cubicBezTo>
                        <a:lnTo>
                          <a:pt x="349175" y="527993"/>
                        </a:lnTo>
                        <a:cubicBezTo>
                          <a:pt x="349175" y="534154"/>
                          <a:pt x="344202" y="539127"/>
                          <a:pt x="338041" y="539127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  <p:sp>
                <p:nvSpPr>
                  <p:cNvPr id="163" name="Dowolny kształt: kształt 162">
                    <a:extLst>
                      <a:ext uri="{FF2B5EF4-FFF2-40B4-BE49-F238E27FC236}">
                        <a16:creationId xmlns:a16="http://schemas.microsoft.com/office/drawing/2014/main" id="{431077EB-48A6-B835-8622-8168DFFF59DE}"/>
                      </a:ext>
                    </a:extLst>
                  </p:cNvPr>
                  <p:cNvSpPr/>
                  <p:nvPr/>
                </p:nvSpPr>
                <p:spPr>
                  <a:xfrm>
                    <a:off x="8252248" y="3906022"/>
                    <a:ext cx="82988" cy="22268"/>
                  </a:xfrm>
                  <a:custGeom>
                    <a:avLst/>
                    <a:gdLst>
                      <a:gd name="connsiteX0" fmla="*/ 71854 w 82988"/>
                      <a:gd name="connsiteY0" fmla="*/ 22269 h 22268"/>
                      <a:gd name="connsiteX1" fmla="*/ 11134 w 82988"/>
                      <a:gd name="connsiteY1" fmla="*/ 22269 h 22268"/>
                      <a:gd name="connsiteX2" fmla="*/ 0 w 82988"/>
                      <a:gd name="connsiteY2" fmla="*/ 11134 h 22268"/>
                      <a:gd name="connsiteX3" fmla="*/ 11134 w 82988"/>
                      <a:gd name="connsiteY3" fmla="*/ 0 h 22268"/>
                      <a:gd name="connsiteX4" fmla="*/ 71854 w 82988"/>
                      <a:gd name="connsiteY4" fmla="*/ 0 h 22268"/>
                      <a:gd name="connsiteX5" fmla="*/ 82989 w 82988"/>
                      <a:gd name="connsiteY5" fmla="*/ 11134 h 22268"/>
                      <a:gd name="connsiteX6" fmla="*/ 71854 w 82988"/>
                      <a:gd name="connsiteY6" fmla="*/ 22269 h 22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988" h="22268">
                        <a:moveTo>
                          <a:pt x="71854" y="22269"/>
                        </a:moveTo>
                        <a:lnTo>
                          <a:pt x="11134" y="22269"/>
                        </a:lnTo>
                        <a:cubicBezTo>
                          <a:pt x="4973" y="22269"/>
                          <a:pt x="0" y="17295"/>
                          <a:pt x="0" y="11134"/>
                        </a:cubicBezTo>
                        <a:cubicBezTo>
                          <a:pt x="0" y="4973"/>
                          <a:pt x="4973" y="0"/>
                          <a:pt x="11134" y="0"/>
                        </a:cubicBezTo>
                        <a:lnTo>
                          <a:pt x="71854" y="0"/>
                        </a:lnTo>
                        <a:cubicBezTo>
                          <a:pt x="78015" y="0"/>
                          <a:pt x="82989" y="4973"/>
                          <a:pt x="82989" y="11134"/>
                        </a:cubicBezTo>
                        <a:cubicBezTo>
                          <a:pt x="82989" y="17295"/>
                          <a:pt x="78015" y="22269"/>
                          <a:pt x="71854" y="22269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</p:grpSp>
            <p:grpSp>
              <p:nvGrpSpPr>
                <p:cNvPr id="164" name="Grafika 136">
                  <a:extLst>
                    <a:ext uri="{FF2B5EF4-FFF2-40B4-BE49-F238E27FC236}">
                      <a16:creationId xmlns:a16="http://schemas.microsoft.com/office/drawing/2014/main" id="{D23B2F90-42CD-1C78-2E93-9F2337F3D7E0}"/>
                    </a:ext>
                  </a:extLst>
                </p:cNvPr>
                <p:cNvGrpSpPr/>
                <p:nvPr/>
              </p:nvGrpSpPr>
              <p:grpSpPr>
                <a:xfrm>
                  <a:off x="8509899" y="3736631"/>
                  <a:ext cx="424369" cy="613653"/>
                  <a:chOff x="8509899" y="3736631"/>
                  <a:chExt cx="424369" cy="613653"/>
                </a:xfrm>
                <a:solidFill>
                  <a:srgbClr val="28A745"/>
                </a:solidFill>
              </p:grpSpPr>
              <p:sp>
                <p:nvSpPr>
                  <p:cNvPr id="165" name="Dowolny kształt: kształt 164">
                    <a:extLst>
                      <a:ext uri="{FF2B5EF4-FFF2-40B4-BE49-F238E27FC236}">
                        <a16:creationId xmlns:a16="http://schemas.microsoft.com/office/drawing/2014/main" id="{A953FFCD-BE9F-1E46-BFCE-F230476F3ACD}"/>
                      </a:ext>
                    </a:extLst>
                  </p:cNvPr>
                  <p:cNvSpPr/>
                  <p:nvPr/>
                </p:nvSpPr>
                <p:spPr>
                  <a:xfrm>
                    <a:off x="8509899" y="3771370"/>
                    <a:ext cx="424369" cy="578913"/>
                  </a:xfrm>
                  <a:custGeom>
                    <a:avLst/>
                    <a:gdLst>
                      <a:gd name="connsiteX0" fmla="*/ 54707 w 424369"/>
                      <a:gd name="connsiteY0" fmla="*/ 578914 h 578913"/>
                      <a:gd name="connsiteX1" fmla="*/ 11134 w 424369"/>
                      <a:gd name="connsiteY1" fmla="*/ 578914 h 578913"/>
                      <a:gd name="connsiteX2" fmla="*/ 0 w 424369"/>
                      <a:gd name="connsiteY2" fmla="*/ 567779 h 578913"/>
                      <a:gd name="connsiteX3" fmla="*/ 11134 w 424369"/>
                      <a:gd name="connsiteY3" fmla="*/ 556645 h 578913"/>
                      <a:gd name="connsiteX4" fmla="*/ 50105 w 424369"/>
                      <a:gd name="connsiteY4" fmla="*/ 556645 h 578913"/>
                      <a:gd name="connsiteX5" fmla="*/ 72151 w 424369"/>
                      <a:gd name="connsiteY5" fmla="*/ 534599 h 578913"/>
                      <a:gd name="connsiteX6" fmla="*/ 80019 w 424369"/>
                      <a:gd name="connsiteY6" fmla="*/ 531333 h 578913"/>
                      <a:gd name="connsiteX7" fmla="*/ 402100 w 424369"/>
                      <a:gd name="connsiteY7" fmla="*/ 531333 h 578913"/>
                      <a:gd name="connsiteX8" fmla="*/ 402100 w 424369"/>
                      <a:gd name="connsiteY8" fmla="*/ 11134 h 578913"/>
                      <a:gd name="connsiteX9" fmla="*/ 413235 w 424369"/>
                      <a:gd name="connsiteY9" fmla="*/ 0 h 578913"/>
                      <a:gd name="connsiteX10" fmla="*/ 424369 w 424369"/>
                      <a:gd name="connsiteY10" fmla="*/ 11134 h 578913"/>
                      <a:gd name="connsiteX11" fmla="*/ 424369 w 424369"/>
                      <a:gd name="connsiteY11" fmla="*/ 542467 h 578913"/>
                      <a:gd name="connsiteX12" fmla="*/ 413235 w 424369"/>
                      <a:gd name="connsiteY12" fmla="*/ 553602 h 578913"/>
                      <a:gd name="connsiteX13" fmla="*/ 84621 w 424369"/>
                      <a:gd name="connsiteY13" fmla="*/ 553602 h 578913"/>
                      <a:gd name="connsiteX14" fmla="*/ 62575 w 424369"/>
                      <a:gd name="connsiteY14" fmla="*/ 575648 h 578913"/>
                      <a:gd name="connsiteX15" fmla="*/ 54707 w 424369"/>
                      <a:gd name="connsiteY15" fmla="*/ 578914 h 5789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24369" h="578913">
                        <a:moveTo>
                          <a:pt x="54707" y="578914"/>
                        </a:moveTo>
                        <a:lnTo>
                          <a:pt x="11134" y="578914"/>
                        </a:lnTo>
                        <a:cubicBezTo>
                          <a:pt x="4973" y="578914"/>
                          <a:pt x="0" y="573940"/>
                          <a:pt x="0" y="567779"/>
                        </a:cubicBezTo>
                        <a:cubicBezTo>
                          <a:pt x="0" y="561618"/>
                          <a:pt x="4973" y="556645"/>
                          <a:pt x="11134" y="556645"/>
                        </a:cubicBezTo>
                        <a:lnTo>
                          <a:pt x="50105" y="556645"/>
                        </a:lnTo>
                        <a:lnTo>
                          <a:pt x="72151" y="534599"/>
                        </a:lnTo>
                        <a:cubicBezTo>
                          <a:pt x="74229" y="532521"/>
                          <a:pt x="77050" y="531333"/>
                          <a:pt x="80019" y="531333"/>
                        </a:cubicBezTo>
                        <a:lnTo>
                          <a:pt x="402100" y="531333"/>
                        </a:lnTo>
                        <a:lnTo>
                          <a:pt x="402100" y="11134"/>
                        </a:lnTo>
                        <a:cubicBezTo>
                          <a:pt x="402100" y="4973"/>
                          <a:pt x="407074" y="0"/>
                          <a:pt x="413235" y="0"/>
                        </a:cubicBezTo>
                        <a:cubicBezTo>
                          <a:pt x="419396" y="0"/>
                          <a:pt x="424369" y="4973"/>
                          <a:pt x="424369" y="11134"/>
                        </a:cubicBezTo>
                        <a:lnTo>
                          <a:pt x="424369" y="542467"/>
                        </a:lnTo>
                        <a:cubicBezTo>
                          <a:pt x="424369" y="548628"/>
                          <a:pt x="419396" y="553602"/>
                          <a:pt x="413235" y="553602"/>
                        </a:cubicBezTo>
                        <a:lnTo>
                          <a:pt x="84621" y="553602"/>
                        </a:lnTo>
                        <a:lnTo>
                          <a:pt x="62575" y="575648"/>
                        </a:lnTo>
                        <a:cubicBezTo>
                          <a:pt x="60497" y="577726"/>
                          <a:pt x="57676" y="578914"/>
                          <a:pt x="54707" y="578914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  <p:sp>
                <p:nvSpPr>
                  <p:cNvPr id="166" name="Dowolny kształt: kształt 165">
                    <a:extLst>
                      <a:ext uri="{FF2B5EF4-FFF2-40B4-BE49-F238E27FC236}">
                        <a16:creationId xmlns:a16="http://schemas.microsoft.com/office/drawing/2014/main" id="{BEE5235F-950D-BF04-B251-17C1CAACD945}"/>
                      </a:ext>
                    </a:extLst>
                  </p:cNvPr>
                  <p:cNvSpPr/>
                  <p:nvPr/>
                </p:nvSpPr>
                <p:spPr>
                  <a:xfrm>
                    <a:off x="8513313" y="3736631"/>
                    <a:ext cx="349174" cy="539201"/>
                  </a:xfrm>
                  <a:custGeom>
                    <a:avLst/>
                    <a:gdLst>
                      <a:gd name="connsiteX0" fmla="*/ 52332 w 349174"/>
                      <a:gd name="connsiteY0" fmla="*/ 539201 h 539201"/>
                      <a:gd name="connsiteX1" fmla="*/ 11134 w 349174"/>
                      <a:gd name="connsiteY1" fmla="*/ 539201 h 539201"/>
                      <a:gd name="connsiteX2" fmla="*/ 0 w 349174"/>
                      <a:gd name="connsiteY2" fmla="*/ 528067 h 539201"/>
                      <a:gd name="connsiteX3" fmla="*/ 0 w 349174"/>
                      <a:gd name="connsiteY3" fmla="*/ 430381 h 539201"/>
                      <a:gd name="connsiteX4" fmla="*/ 11134 w 349174"/>
                      <a:gd name="connsiteY4" fmla="*/ 419247 h 539201"/>
                      <a:gd name="connsiteX5" fmla="*/ 22269 w 349174"/>
                      <a:gd name="connsiteY5" fmla="*/ 430381 h 539201"/>
                      <a:gd name="connsiteX6" fmla="*/ 22269 w 349174"/>
                      <a:gd name="connsiteY6" fmla="*/ 516932 h 539201"/>
                      <a:gd name="connsiteX7" fmla="*/ 47433 w 349174"/>
                      <a:gd name="connsiteY7" fmla="*/ 516932 h 539201"/>
                      <a:gd name="connsiteX8" fmla="*/ 65767 w 349174"/>
                      <a:gd name="connsiteY8" fmla="*/ 497113 h 539201"/>
                      <a:gd name="connsiteX9" fmla="*/ 73932 w 349174"/>
                      <a:gd name="connsiteY9" fmla="*/ 493550 h 539201"/>
                      <a:gd name="connsiteX10" fmla="*/ 326906 w 349174"/>
                      <a:gd name="connsiteY10" fmla="*/ 493550 h 539201"/>
                      <a:gd name="connsiteX11" fmla="*/ 326906 w 349174"/>
                      <a:gd name="connsiteY11" fmla="*/ 22269 h 539201"/>
                      <a:gd name="connsiteX12" fmla="*/ 242136 w 349174"/>
                      <a:gd name="connsiteY12" fmla="*/ 22269 h 539201"/>
                      <a:gd name="connsiteX13" fmla="*/ 231002 w 349174"/>
                      <a:gd name="connsiteY13" fmla="*/ 11134 h 539201"/>
                      <a:gd name="connsiteX14" fmla="*/ 242136 w 349174"/>
                      <a:gd name="connsiteY14" fmla="*/ 0 h 539201"/>
                      <a:gd name="connsiteX15" fmla="*/ 338041 w 349174"/>
                      <a:gd name="connsiteY15" fmla="*/ 0 h 539201"/>
                      <a:gd name="connsiteX16" fmla="*/ 349175 w 349174"/>
                      <a:gd name="connsiteY16" fmla="*/ 11134 h 539201"/>
                      <a:gd name="connsiteX17" fmla="*/ 349175 w 349174"/>
                      <a:gd name="connsiteY17" fmla="*/ 504610 h 539201"/>
                      <a:gd name="connsiteX18" fmla="*/ 338041 w 349174"/>
                      <a:gd name="connsiteY18" fmla="*/ 515745 h 539201"/>
                      <a:gd name="connsiteX19" fmla="*/ 78757 w 349174"/>
                      <a:gd name="connsiteY19" fmla="*/ 515745 h 539201"/>
                      <a:gd name="connsiteX20" fmla="*/ 60423 w 349174"/>
                      <a:gd name="connsiteY20" fmla="*/ 535564 h 539201"/>
                      <a:gd name="connsiteX21" fmla="*/ 52258 w 349174"/>
                      <a:gd name="connsiteY21" fmla="*/ 539127 h 539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49174" h="539201">
                        <a:moveTo>
                          <a:pt x="52332" y="539201"/>
                        </a:moveTo>
                        <a:lnTo>
                          <a:pt x="11134" y="539201"/>
                        </a:lnTo>
                        <a:cubicBezTo>
                          <a:pt x="4973" y="539201"/>
                          <a:pt x="0" y="534228"/>
                          <a:pt x="0" y="528067"/>
                        </a:cubicBezTo>
                        <a:lnTo>
                          <a:pt x="0" y="430381"/>
                        </a:lnTo>
                        <a:cubicBezTo>
                          <a:pt x="0" y="424220"/>
                          <a:pt x="4973" y="419247"/>
                          <a:pt x="11134" y="419247"/>
                        </a:cubicBezTo>
                        <a:cubicBezTo>
                          <a:pt x="17295" y="419247"/>
                          <a:pt x="22269" y="424220"/>
                          <a:pt x="22269" y="430381"/>
                        </a:cubicBezTo>
                        <a:lnTo>
                          <a:pt x="22269" y="516932"/>
                        </a:lnTo>
                        <a:lnTo>
                          <a:pt x="47433" y="516932"/>
                        </a:lnTo>
                        <a:lnTo>
                          <a:pt x="65767" y="497113"/>
                        </a:lnTo>
                        <a:cubicBezTo>
                          <a:pt x="67846" y="494812"/>
                          <a:pt x="70815" y="493550"/>
                          <a:pt x="73932" y="493550"/>
                        </a:cubicBezTo>
                        <a:lnTo>
                          <a:pt x="326906" y="493550"/>
                        </a:lnTo>
                        <a:lnTo>
                          <a:pt x="326906" y="22269"/>
                        </a:lnTo>
                        <a:lnTo>
                          <a:pt x="242136" y="22269"/>
                        </a:lnTo>
                        <a:cubicBezTo>
                          <a:pt x="235975" y="22269"/>
                          <a:pt x="231002" y="17295"/>
                          <a:pt x="231002" y="11134"/>
                        </a:cubicBezTo>
                        <a:cubicBezTo>
                          <a:pt x="231002" y="4973"/>
                          <a:pt x="235975" y="0"/>
                          <a:pt x="242136" y="0"/>
                        </a:cubicBezTo>
                        <a:lnTo>
                          <a:pt x="338041" y="0"/>
                        </a:lnTo>
                        <a:cubicBezTo>
                          <a:pt x="344202" y="0"/>
                          <a:pt x="349175" y="4973"/>
                          <a:pt x="349175" y="11134"/>
                        </a:cubicBezTo>
                        <a:lnTo>
                          <a:pt x="349175" y="504610"/>
                        </a:lnTo>
                        <a:cubicBezTo>
                          <a:pt x="349175" y="510771"/>
                          <a:pt x="344202" y="515745"/>
                          <a:pt x="338041" y="515745"/>
                        </a:cubicBezTo>
                        <a:lnTo>
                          <a:pt x="78757" y="515745"/>
                        </a:lnTo>
                        <a:lnTo>
                          <a:pt x="60423" y="535564"/>
                        </a:lnTo>
                        <a:cubicBezTo>
                          <a:pt x="58344" y="537865"/>
                          <a:pt x="55375" y="539127"/>
                          <a:pt x="52258" y="539127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</p:grpSp>
          </p:grpSp>
        </p:grpSp>
        <p:grpSp>
          <p:nvGrpSpPr>
            <p:cNvPr id="167" name="Grafika 136">
              <a:extLst>
                <a:ext uri="{FF2B5EF4-FFF2-40B4-BE49-F238E27FC236}">
                  <a16:creationId xmlns:a16="http://schemas.microsoft.com/office/drawing/2014/main" id="{960BEE43-B66F-F78D-206E-05382C4A3291}"/>
                </a:ext>
              </a:extLst>
            </p:cNvPr>
            <p:cNvGrpSpPr/>
            <p:nvPr/>
          </p:nvGrpSpPr>
          <p:grpSpPr>
            <a:xfrm>
              <a:off x="8343996" y="3572733"/>
              <a:ext cx="360828" cy="479075"/>
              <a:chOff x="8343996" y="3572733"/>
              <a:chExt cx="360828" cy="479075"/>
            </a:xfrm>
            <a:solidFill>
              <a:srgbClr val="28A745"/>
            </a:solidFill>
          </p:grpSpPr>
          <p:sp>
            <p:nvSpPr>
              <p:cNvPr id="168" name="Dowolny kształt: kształt 167">
                <a:extLst>
                  <a:ext uri="{FF2B5EF4-FFF2-40B4-BE49-F238E27FC236}">
                    <a16:creationId xmlns:a16="http://schemas.microsoft.com/office/drawing/2014/main" id="{8D3432CE-F1AE-81E8-5FEA-990943CD1392}"/>
                  </a:ext>
                </a:extLst>
              </p:cNvPr>
              <p:cNvSpPr/>
              <p:nvPr/>
            </p:nvSpPr>
            <p:spPr>
              <a:xfrm>
                <a:off x="8343996" y="3572733"/>
                <a:ext cx="360828" cy="360828"/>
              </a:xfrm>
              <a:custGeom>
                <a:avLst/>
                <a:gdLst>
                  <a:gd name="connsiteX0" fmla="*/ 180452 w 360828"/>
                  <a:gd name="connsiteY0" fmla="*/ 360828 h 360828"/>
                  <a:gd name="connsiteX1" fmla="*/ 109637 w 360828"/>
                  <a:gd name="connsiteY1" fmla="*/ 346428 h 360828"/>
                  <a:gd name="connsiteX2" fmla="*/ 0 w 360828"/>
                  <a:gd name="connsiteY2" fmla="*/ 180451 h 360828"/>
                  <a:gd name="connsiteX3" fmla="*/ 180377 w 360828"/>
                  <a:gd name="connsiteY3" fmla="*/ 0 h 360828"/>
                  <a:gd name="connsiteX4" fmla="*/ 360829 w 360828"/>
                  <a:gd name="connsiteY4" fmla="*/ 180451 h 360828"/>
                  <a:gd name="connsiteX5" fmla="*/ 251118 w 360828"/>
                  <a:gd name="connsiteY5" fmla="*/ 346428 h 360828"/>
                  <a:gd name="connsiteX6" fmla="*/ 180303 w 360828"/>
                  <a:gd name="connsiteY6" fmla="*/ 360828 h 360828"/>
                  <a:gd name="connsiteX7" fmla="*/ 180452 w 360828"/>
                  <a:gd name="connsiteY7" fmla="*/ 22195 h 360828"/>
                  <a:gd name="connsiteX8" fmla="*/ 22343 w 360828"/>
                  <a:gd name="connsiteY8" fmla="*/ 180377 h 360828"/>
                  <a:gd name="connsiteX9" fmla="*/ 118396 w 360828"/>
                  <a:gd name="connsiteY9" fmla="*/ 325866 h 360828"/>
                  <a:gd name="connsiteX10" fmla="*/ 242507 w 360828"/>
                  <a:gd name="connsiteY10" fmla="*/ 325866 h 360828"/>
                  <a:gd name="connsiteX11" fmla="*/ 338709 w 360828"/>
                  <a:gd name="connsiteY11" fmla="*/ 180377 h 360828"/>
                  <a:gd name="connsiteX12" fmla="*/ 180526 w 360828"/>
                  <a:gd name="connsiteY12" fmla="*/ 22195 h 360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0828" h="360828">
                    <a:moveTo>
                      <a:pt x="180452" y="360828"/>
                    </a:moveTo>
                    <a:cubicBezTo>
                      <a:pt x="155956" y="360828"/>
                      <a:pt x="132128" y="356003"/>
                      <a:pt x="109637" y="346428"/>
                    </a:cubicBezTo>
                    <a:cubicBezTo>
                      <a:pt x="43053" y="317924"/>
                      <a:pt x="0" y="252751"/>
                      <a:pt x="0" y="180451"/>
                    </a:cubicBezTo>
                    <a:cubicBezTo>
                      <a:pt x="0" y="80910"/>
                      <a:pt x="80910" y="0"/>
                      <a:pt x="180377" y="0"/>
                    </a:cubicBezTo>
                    <a:cubicBezTo>
                      <a:pt x="279845" y="0"/>
                      <a:pt x="360829" y="80984"/>
                      <a:pt x="360829" y="180451"/>
                    </a:cubicBezTo>
                    <a:cubicBezTo>
                      <a:pt x="360829" y="252825"/>
                      <a:pt x="317776" y="317924"/>
                      <a:pt x="251118" y="346428"/>
                    </a:cubicBezTo>
                    <a:cubicBezTo>
                      <a:pt x="228701" y="356003"/>
                      <a:pt x="204947" y="360828"/>
                      <a:pt x="180303" y="360828"/>
                    </a:cubicBezTo>
                    <a:close/>
                    <a:moveTo>
                      <a:pt x="180452" y="22195"/>
                    </a:moveTo>
                    <a:cubicBezTo>
                      <a:pt x="93232" y="22195"/>
                      <a:pt x="22343" y="93158"/>
                      <a:pt x="22343" y="180377"/>
                    </a:cubicBezTo>
                    <a:cubicBezTo>
                      <a:pt x="22343" y="243769"/>
                      <a:pt x="60052" y="300925"/>
                      <a:pt x="118396" y="325866"/>
                    </a:cubicBezTo>
                    <a:cubicBezTo>
                      <a:pt x="157812" y="342642"/>
                      <a:pt x="203388" y="342568"/>
                      <a:pt x="242507" y="325866"/>
                    </a:cubicBezTo>
                    <a:cubicBezTo>
                      <a:pt x="300926" y="300925"/>
                      <a:pt x="338709" y="243769"/>
                      <a:pt x="338709" y="180377"/>
                    </a:cubicBezTo>
                    <a:cubicBezTo>
                      <a:pt x="338709" y="93158"/>
                      <a:pt x="267745" y="22195"/>
                      <a:pt x="180526" y="22195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69" name="Dowolny kształt: kształt 168">
                <a:extLst>
                  <a:ext uri="{FF2B5EF4-FFF2-40B4-BE49-F238E27FC236}">
                    <a16:creationId xmlns:a16="http://schemas.microsoft.com/office/drawing/2014/main" id="{301EE791-75EF-9DBB-3B56-DDBDB5DC9A16}"/>
                  </a:ext>
                </a:extLst>
              </p:cNvPr>
              <p:cNvSpPr/>
              <p:nvPr/>
            </p:nvSpPr>
            <p:spPr>
              <a:xfrm>
                <a:off x="8437970" y="3895407"/>
                <a:ext cx="173028" cy="93306"/>
              </a:xfrm>
              <a:custGeom>
                <a:avLst/>
                <a:gdLst>
                  <a:gd name="connsiteX0" fmla="*/ 150240 w 173028"/>
                  <a:gd name="connsiteY0" fmla="*/ 93306 h 93306"/>
                  <a:gd name="connsiteX1" fmla="*/ 22788 w 173028"/>
                  <a:gd name="connsiteY1" fmla="*/ 93306 h 93306"/>
                  <a:gd name="connsiteX2" fmla="*/ 0 w 173028"/>
                  <a:gd name="connsiteY2" fmla="*/ 70518 h 93306"/>
                  <a:gd name="connsiteX3" fmla="*/ 0 w 173028"/>
                  <a:gd name="connsiteY3" fmla="*/ 12545 h 93306"/>
                  <a:gd name="connsiteX4" fmla="*/ 11134 w 173028"/>
                  <a:gd name="connsiteY4" fmla="*/ 1410 h 93306"/>
                  <a:gd name="connsiteX5" fmla="*/ 22269 w 173028"/>
                  <a:gd name="connsiteY5" fmla="*/ 12545 h 93306"/>
                  <a:gd name="connsiteX6" fmla="*/ 22269 w 173028"/>
                  <a:gd name="connsiteY6" fmla="*/ 70518 h 93306"/>
                  <a:gd name="connsiteX7" fmla="*/ 22788 w 173028"/>
                  <a:gd name="connsiteY7" fmla="*/ 71037 h 93306"/>
                  <a:gd name="connsiteX8" fmla="*/ 150240 w 173028"/>
                  <a:gd name="connsiteY8" fmla="*/ 71037 h 93306"/>
                  <a:gd name="connsiteX9" fmla="*/ 150760 w 173028"/>
                  <a:gd name="connsiteY9" fmla="*/ 70518 h 93306"/>
                  <a:gd name="connsiteX10" fmla="*/ 150760 w 173028"/>
                  <a:gd name="connsiteY10" fmla="*/ 11134 h 93306"/>
                  <a:gd name="connsiteX11" fmla="*/ 161894 w 173028"/>
                  <a:gd name="connsiteY11" fmla="*/ 0 h 93306"/>
                  <a:gd name="connsiteX12" fmla="*/ 173029 w 173028"/>
                  <a:gd name="connsiteY12" fmla="*/ 11134 h 93306"/>
                  <a:gd name="connsiteX13" fmla="*/ 173029 w 173028"/>
                  <a:gd name="connsiteY13" fmla="*/ 70518 h 93306"/>
                  <a:gd name="connsiteX14" fmla="*/ 150240 w 173028"/>
                  <a:gd name="connsiteY14" fmla="*/ 93306 h 93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3028" h="93306">
                    <a:moveTo>
                      <a:pt x="150240" y="93306"/>
                    </a:moveTo>
                    <a:lnTo>
                      <a:pt x="22788" y="93306"/>
                    </a:lnTo>
                    <a:cubicBezTo>
                      <a:pt x="10244" y="93306"/>
                      <a:pt x="0" y="83063"/>
                      <a:pt x="0" y="70518"/>
                    </a:cubicBezTo>
                    <a:lnTo>
                      <a:pt x="0" y="12545"/>
                    </a:lnTo>
                    <a:cubicBezTo>
                      <a:pt x="0" y="6384"/>
                      <a:pt x="4973" y="1410"/>
                      <a:pt x="11134" y="1410"/>
                    </a:cubicBezTo>
                    <a:cubicBezTo>
                      <a:pt x="17295" y="1410"/>
                      <a:pt x="22269" y="6384"/>
                      <a:pt x="22269" y="12545"/>
                    </a:cubicBezTo>
                    <a:lnTo>
                      <a:pt x="22269" y="70518"/>
                    </a:lnTo>
                    <a:cubicBezTo>
                      <a:pt x="22269" y="70518"/>
                      <a:pt x="22491" y="71037"/>
                      <a:pt x="22788" y="71037"/>
                    </a:cubicBezTo>
                    <a:lnTo>
                      <a:pt x="150240" y="71037"/>
                    </a:lnTo>
                    <a:cubicBezTo>
                      <a:pt x="150240" y="71037"/>
                      <a:pt x="150760" y="70815"/>
                      <a:pt x="150760" y="70518"/>
                    </a:cubicBezTo>
                    <a:lnTo>
                      <a:pt x="150760" y="11134"/>
                    </a:lnTo>
                    <a:cubicBezTo>
                      <a:pt x="150760" y="4973"/>
                      <a:pt x="155733" y="0"/>
                      <a:pt x="161894" y="0"/>
                    </a:cubicBezTo>
                    <a:cubicBezTo>
                      <a:pt x="168055" y="0"/>
                      <a:pt x="173029" y="4973"/>
                      <a:pt x="173029" y="11134"/>
                    </a:cubicBezTo>
                    <a:lnTo>
                      <a:pt x="173029" y="70518"/>
                    </a:lnTo>
                    <a:cubicBezTo>
                      <a:pt x="173029" y="83063"/>
                      <a:pt x="162785" y="93306"/>
                      <a:pt x="150240" y="93306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70" name="Dowolny kształt: kształt 169">
                <a:extLst>
                  <a:ext uri="{FF2B5EF4-FFF2-40B4-BE49-F238E27FC236}">
                    <a16:creationId xmlns:a16="http://schemas.microsoft.com/office/drawing/2014/main" id="{A8841140-2CCE-C520-BD09-59F79F2DCA3A}"/>
                  </a:ext>
                </a:extLst>
              </p:cNvPr>
              <p:cNvSpPr/>
              <p:nvPr/>
            </p:nvSpPr>
            <p:spPr>
              <a:xfrm>
                <a:off x="8461278" y="3966519"/>
                <a:ext cx="126338" cy="85289"/>
              </a:xfrm>
              <a:custGeom>
                <a:avLst/>
                <a:gdLst>
                  <a:gd name="connsiteX0" fmla="*/ 66510 w 126338"/>
                  <a:gd name="connsiteY0" fmla="*/ 85289 h 85289"/>
                  <a:gd name="connsiteX1" fmla="*/ 59829 w 126338"/>
                  <a:gd name="connsiteY1" fmla="*/ 85289 h 85289"/>
                  <a:gd name="connsiteX2" fmla="*/ 0 w 126338"/>
                  <a:gd name="connsiteY2" fmla="*/ 25461 h 85289"/>
                  <a:gd name="connsiteX3" fmla="*/ 0 w 126338"/>
                  <a:gd name="connsiteY3" fmla="*/ 11134 h 85289"/>
                  <a:gd name="connsiteX4" fmla="*/ 11134 w 126338"/>
                  <a:gd name="connsiteY4" fmla="*/ 0 h 85289"/>
                  <a:gd name="connsiteX5" fmla="*/ 22269 w 126338"/>
                  <a:gd name="connsiteY5" fmla="*/ 11134 h 85289"/>
                  <a:gd name="connsiteX6" fmla="*/ 22269 w 126338"/>
                  <a:gd name="connsiteY6" fmla="*/ 25461 h 85289"/>
                  <a:gd name="connsiteX7" fmla="*/ 59829 w 126338"/>
                  <a:gd name="connsiteY7" fmla="*/ 63021 h 85289"/>
                  <a:gd name="connsiteX8" fmla="*/ 66510 w 126338"/>
                  <a:gd name="connsiteY8" fmla="*/ 63021 h 85289"/>
                  <a:gd name="connsiteX9" fmla="*/ 104070 w 126338"/>
                  <a:gd name="connsiteY9" fmla="*/ 25461 h 85289"/>
                  <a:gd name="connsiteX10" fmla="*/ 104070 w 126338"/>
                  <a:gd name="connsiteY10" fmla="*/ 11134 h 85289"/>
                  <a:gd name="connsiteX11" fmla="*/ 115204 w 126338"/>
                  <a:gd name="connsiteY11" fmla="*/ 0 h 85289"/>
                  <a:gd name="connsiteX12" fmla="*/ 126339 w 126338"/>
                  <a:gd name="connsiteY12" fmla="*/ 11134 h 85289"/>
                  <a:gd name="connsiteX13" fmla="*/ 126339 w 126338"/>
                  <a:gd name="connsiteY13" fmla="*/ 25461 h 85289"/>
                  <a:gd name="connsiteX14" fmla="*/ 66510 w 126338"/>
                  <a:gd name="connsiteY14" fmla="*/ 85289 h 85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6338" h="85289">
                    <a:moveTo>
                      <a:pt x="66510" y="85289"/>
                    </a:moveTo>
                    <a:lnTo>
                      <a:pt x="59829" y="85289"/>
                    </a:lnTo>
                    <a:cubicBezTo>
                      <a:pt x="26797" y="85289"/>
                      <a:pt x="0" y="58418"/>
                      <a:pt x="0" y="25461"/>
                    </a:cubicBezTo>
                    <a:lnTo>
                      <a:pt x="0" y="11134"/>
                    </a:lnTo>
                    <a:cubicBezTo>
                      <a:pt x="0" y="4973"/>
                      <a:pt x="4973" y="0"/>
                      <a:pt x="11134" y="0"/>
                    </a:cubicBezTo>
                    <a:cubicBezTo>
                      <a:pt x="17296" y="0"/>
                      <a:pt x="22269" y="4973"/>
                      <a:pt x="22269" y="11134"/>
                    </a:cubicBezTo>
                    <a:lnTo>
                      <a:pt x="22269" y="25461"/>
                    </a:lnTo>
                    <a:cubicBezTo>
                      <a:pt x="22269" y="46171"/>
                      <a:pt x="39119" y="63021"/>
                      <a:pt x="59829" y="63021"/>
                    </a:cubicBezTo>
                    <a:lnTo>
                      <a:pt x="66510" y="63021"/>
                    </a:lnTo>
                    <a:cubicBezTo>
                      <a:pt x="87220" y="63021"/>
                      <a:pt x="104070" y="46171"/>
                      <a:pt x="104070" y="25461"/>
                    </a:cubicBezTo>
                    <a:lnTo>
                      <a:pt x="104070" y="11134"/>
                    </a:lnTo>
                    <a:cubicBezTo>
                      <a:pt x="104070" y="4973"/>
                      <a:pt x="109043" y="0"/>
                      <a:pt x="115204" y="0"/>
                    </a:cubicBezTo>
                    <a:cubicBezTo>
                      <a:pt x="121365" y="0"/>
                      <a:pt x="126339" y="4973"/>
                      <a:pt x="126339" y="11134"/>
                    </a:cubicBezTo>
                    <a:lnTo>
                      <a:pt x="126339" y="25461"/>
                    </a:lnTo>
                    <a:cubicBezTo>
                      <a:pt x="126339" y="58493"/>
                      <a:pt x="99468" y="85289"/>
                      <a:pt x="66510" y="85289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sp>
          <p:nvSpPr>
            <p:cNvPr id="171" name="Dowolny kształt: kształt 170">
              <a:extLst>
                <a:ext uri="{FF2B5EF4-FFF2-40B4-BE49-F238E27FC236}">
                  <a16:creationId xmlns:a16="http://schemas.microsoft.com/office/drawing/2014/main" id="{85CAD2A2-99A6-B47B-5EDF-60E546B5FAC6}"/>
                </a:ext>
              </a:extLst>
            </p:cNvPr>
            <p:cNvSpPr/>
            <p:nvPr/>
          </p:nvSpPr>
          <p:spPr>
            <a:xfrm>
              <a:off x="8617457" y="4060567"/>
              <a:ext cx="179263" cy="22268"/>
            </a:xfrm>
            <a:custGeom>
              <a:avLst/>
              <a:gdLst>
                <a:gd name="connsiteX0" fmla="*/ 168129 w 179263"/>
                <a:gd name="connsiteY0" fmla="*/ 22269 h 22268"/>
                <a:gd name="connsiteX1" fmla="*/ 11134 w 179263"/>
                <a:gd name="connsiteY1" fmla="*/ 22269 h 22268"/>
                <a:gd name="connsiteX2" fmla="*/ 0 w 179263"/>
                <a:gd name="connsiteY2" fmla="*/ 11134 h 22268"/>
                <a:gd name="connsiteX3" fmla="*/ 11134 w 179263"/>
                <a:gd name="connsiteY3" fmla="*/ 0 h 22268"/>
                <a:gd name="connsiteX4" fmla="*/ 168129 w 179263"/>
                <a:gd name="connsiteY4" fmla="*/ 0 h 22268"/>
                <a:gd name="connsiteX5" fmla="*/ 179264 w 179263"/>
                <a:gd name="connsiteY5" fmla="*/ 11134 h 22268"/>
                <a:gd name="connsiteX6" fmla="*/ 168129 w 179263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263" h="22268">
                  <a:moveTo>
                    <a:pt x="168129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168129" y="0"/>
                  </a:lnTo>
                  <a:cubicBezTo>
                    <a:pt x="174291" y="0"/>
                    <a:pt x="179264" y="4973"/>
                    <a:pt x="179264" y="11134"/>
                  </a:cubicBezTo>
                  <a:cubicBezTo>
                    <a:pt x="179264" y="17295"/>
                    <a:pt x="174291" y="22269"/>
                    <a:pt x="168129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72" name="Dowolny kształt: kształt 171">
              <a:extLst>
                <a:ext uri="{FF2B5EF4-FFF2-40B4-BE49-F238E27FC236}">
                  <a16:creationId xmlns:a16="http://schemas.microsoft.com/office/drawing/2014/main" id="{16FCB22A-8006-D900-2EBA-8E582D5374E6}"/>
                </a:ext>
              </a:extLst>
            </p:cNvPr>
            <p:cNvSpPr/>
            <p:nvPr/>
          </p:nvSpPr>
          <p:spPr>
            <a:xfrm>
              <a:off x="8657021" y="3983295"/>
              <a:ext cx="139699" cy="22268"/>
            </a:xfrm>
            <a:custGeom>
              <a:avLst/>
              <a:gdLst>
                <a:gd name="connsiteX0" fmla="*/ 128565 w 139699"/>
                <a:gd name="connsiteY0" fmla="*/ 22269 h 22268"/>
                <a:gd name="connsiteX1" fmla="*/ 11134 w 139699"/>
                <a:gd name="connsiteY1" fmla="*/ 22269 h 22268"/>
                <a:gd name="connsiteX2" fmla="*/ 0 w 139699"/>
                <a:gd name="connsiteY2" fmla="*/ 11134 h 22268"/>
                <a:gd name="connsiteX3" fmla="*/ 11134 w 139699"/>
                <a:gd name="connsiteY3" fmla="*/ 0 h 22268"/>
                <a:gd name="connsiteX4" fmla="*/ 128565 w 139699"/>
                <a:gd name="connsiteY4" fmla="*/ 0 h 22268"/>
                <a:gd name="connsiteX5" fmla="*/ 139700 w 139699"/>
                <a:gd name="connsiteY5" fmla="*/ 11134 h 22268"/>
                <a:gd name="connsiteX6" fmla="*/ 128565 w 139699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699" h="22268">
                  <a:moveTo>
                    <a:pt x="128565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128565" y="0"/>
                  </a:lnTo>
                  <a:cubicBezTo>
                    <a:pt x="134726" y="0"/>
                    <a:pt x="139700" y="4973"/>
                    <a:pt x="139700" y="11134"/>
                  </a:cubicBezTo>
                  <a:cubicBezTo>
                    <a:pt x="139700" y="17295"/>
                    <a:pt x="134726" y="22269"/>
                    <a:pt x="128565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73" name="Dowolny kształt: kształt 172">
              <a:extLst>
                <a:ext uri="{FF2B5EF4-FFF2-40B4-BE49-F238E27FC236}">
                  <a16:creationId xmlns:a16="http://schemas.microsoft.com/office/drawing/2014/main" id="{1370A1E5-3624-251A-FB94-0D9A23489390}"/>
                </a:ext>
              </a:extLst>
            </p:cNvPr>
            <p:cNvSpPr/>
            <p:nvPr/>
          </p:nvSpPr>
          <p:spPr>
            <a:xfrm>
              <a:off x="8713732" y="3906022"/>
              <a:ext cx="82988" cy="22268"/>
            </a:xfrm>
            <a:custGeom>
              <a:avLst/>
              <a:gdLst>
                <a:gd name="connsiteX0" fmla="*/ 71854 w 82988"/>
                <a:gd name="connsiteY0" fmla="*/ 22269 h 22268"/>
                <a:gd name="connsiteX1" fmla="*/ 11134 w 82988"/>
                <a:gd name="connsiteY1" fmla="*/ 22269 h 22268"/>
                <a:gd name="connsiteX2" fmla="*/ 0 w 82988"/>
                <a:gd name="connsiteY2" fmla="*/ 11134 h 22268"/>
                <a:gd name="connsiteX3" fmla="*/ 11134 w 82988"/>
                <a:gd name="connsiteY3" fmla="*/ 0 h 22268"/>
                <a:gd name="connsiteX4" fmla="*/ 71854 w 82988"/>
                <a:gd name="connsiteY4" fmla="*/ 0 h 22268"/>
                <a:gd name="connsiteX5" fmla="*/ 82988 w 82988"/>
                <a:gd name="connsiteY5" fmla="*/ 11134 h 22268"/>
                <a:gd name="connsiteX6" fmla="*/ 71854 w 82988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988" h="22268">
                  <a:moveTo>
                    <a:pt x="71854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71854" y="0"/>
                  </a:lnTo>
                  <a:cubicBezTo>
                    <a:pt x="78015" y="0"/>
                    <a:pt x="82988" y="4973"/>
                    <a:pt x="82988" y="11134"/>
                  </a:cubicBezTo>
                  <a:cubicBezTo>
                    <a:pt x="82988" y="17295"/>
                    <a:pt x="78015" y="22269"/>
                    <a:pt x="71854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74" name="Grafika 136">
            <a:extLst>
              <a:ext uri="{FF2B5EF4-FFF2-40B4-BE49-F238E27FC236}">
                <a16:creationId xmlns:a16="http://schemas.microsoft.com/office/drawing/2014/main" id="{13EA6013-D538-288D-6A46-14C0982AF3F6}"/>
              </a:ext>
            </a:extLst>
          </p:cNvPr>
          <p:cNvGrpSpPr/>
          <p:nvPr/>
        </p:nvGrpSpPr>
        <p:grpSpPr>
          <a:xfrm>
            <a:off x="6157483" y="1553189"/>
            <a:ext cx="619295" cy="770722"/>
            <a:chOff x="9238831" y="3572733"/>
            <a:chExt cx="619295" cy="770722"/>
          </a:xfrm>
          <a:solidFill>
            <a:srgbClr val="28A745"/>
          </a:solidFill>
        </p:grpSpPr>
        <p:grpSp>
          <p:nvGrpSpPr>
            <p:cNvPr id="175" name="Grafika 136">
              <a:extLst>
                <a:ext uri="{FF2B5EF4-FFF2-40B4-BE49-F238E27FC236}">
                  <a16:creationId xmlns:a16="http://schemas.microsoft.com/office/drawing/2014/main" id="{3A9AE5DF-75DF-F896-054B-556B1002D00F}"/>
                </a:ext>
              </a:extLst>
            </p:cNvPr>
            <p:cNvGrpSpPr/>
            <p:nvPr/>
          </p:nvGrpSpPr>
          <p:grpSpPr>
            <a:xfrm>
              <a:off x="9238831" y="3572733"/>
              <a:ext cx="619295" cy="770722"/>
              <a:chOff x="9238831" y="3572733"/>
              <a:chExt cx="619295" cy="770722"/>
            </a:xfrm>
            <a:solidFill>
              <a:srgbClr val="28A745"/>
            </a:solidFill>
          </p:grpSpPr>
          <p:sp>
            <p:nvSpPr>
              <p:cNvPr id="176" name="Dowolny kształt: kształt 175">
                <a:extLst>
                  <a:ext uri="{FF2B5EF4-FFF2-40B4-BE49-F238E27FC236}">
                    <a16:creationId xmlns:a16="http://schemas.microsoft.com/office/drawing/2014/main" id="{73C922CA-C892-25EB-1DB6-2B523C98FDE6}"/>
                  </a:ext>
                </a:extLst>
              </p:cNvPr>
              <p:cNvSpPr/>
              <p:nvPr/>
            </p:nvSpPr>
            <p:spPr>
              <a:xfrm>
                <a:off x="9238831" y="3572733"/>
                <a:ext cx="565998" cy="135319"/>
              </a:xfrm>
              <a:custGeom>
                <a:avLst/>
                <a:gdLst>
                  <a:gd name="connsiteX0" fmla="*/ 501716 w 565998"/>
                  <a:gd name="connsiteY0" fmla="*/ 135320 h 135319"/>
                  <a:gd name="connsiteX1" fmla="*/ 11134 w 565998"/>
                  <a:gd name="connsiteY1" fmla="*/ 135320 h 135319"/>
                  <a:gd name="connsiteX2" fmla="*/ 0 w 565998"/>
                  <a:gd name="connsiteY2" fmla="*/ 124186 h 135319"/>
                  <a:gd name="connsiteX3" fmla="*/ 0 w 565998"/>
                  <a:gd name="connsiteY3" fmla="*/ 70147 h 135319"/>
                  <a:gd name="connsiteX4" fmla="*/ 70147 w 565998"/>
                  <a:gd name="connsiteY4" fmla="*/ 0 h 135319"/>
                  <a:gd name="connsiteX5" fmla="*/ 554865 w 565998"/>
                  <a:gd name="connsiteY5" fmla="*/ 0 h 135319"/>
                  <a:gd name="connsiteX6" fmla="*/ 565999 w 565998"/>
                  <a:gd name="connsiteY6" fmla="*/ 11134 h 135319"/>
                  <a:gd name="connsiteX7" fmla="*/ 554865 w 565998"/>
                  <a:gd name="connsiteY7" fmla="*/ 22269 h 135319"/>
                  <a:gd name="connsiteX8" fmla="*/ 70147 w 565998"/>
                  <a:gd name="connsiteY8" fmla="*/ 22269 h 135319"/>
                  <a:gd name="connsiteX9" fmla="*/ 22269 w 565998"/>
                  <a:gd name="connsiteY9" fmla="*/ 70147 h 135319"/>
                  <a:gd name="connsiteX10" fmla="*/ 22269 w 565998"/>
                  <a:gd name="connsiteY10" fmla="*/ 113051 h 135319"/>
                  <a:gd name="connsiteX11" fmla="*/ 501716 w 565998"/>
                  <a:gd name="connsiteY11" fmla="*/ 113051 h 135319"/>
                  <a:gd name="connsiteX12" fmla="*/ 512851 w 565998"/>
                  <a:gd name="connsiteY12" fmla="*/ 124186 h 135319"/>
                  <a:gd name="connsiteX13" fmla="*/ 501716 w 565998"/>
                  <a:gd name="connsiteY13" fmla="*/ 135320 h 135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5998" h="135319">
                    <a:moveTo>
                      <a:pt x="501716" y="135320"/>
                    </a:moveTo>
                    <a:lnTo>
                      <a:pt x="11134" y="135320"/>
                    </a:lnTo>
                    <a:cubicBezTo>
                      <a:pt x="4973" y="135320"/>
                      <a:pt x="0" y="130347"/>
                      <a:pt x="0" y="124186"/>
                    </a:cubicBezTo>
                    <a:lnTo>
                      <a:pt x="0" y="70147"/>
                    </a:lnTo>
                    <a:cubicBezTo>
                      <a:pt x="0" y="31473"/>
                      <a:pt x="31473" y="0"/>
                      <a:pt x="70147" y="0"/>
                    </a:cubicBezTo>
                    <a:lnTo>
                      <a:pt x="554865" y="0"/>
                    </a:lnTo>
                    <a:cubicBezTo>
                      <a:pt x="561026" y="0"/>
                      <a:pt x="565999" y="4973"/>
                      <a:pt x="565999" y="11134"/>
                    </a:cubicBezTo>
                    <a:cubicBezTo>
                      <a:pt x="565999" y="17295"/>
                      <a:pt x="561026" y="22269"/>
                      <a:pt x="554865" y="22269"/>
                    </a:cubicBezTo>
                    <a:lnTo>
                      <a:pt x="70147" y="22269"/>
                    </a:lnTo>
                    <a:cubicBezTo>
                      <a:pt x="43721" y="22269"/>
                      <a:pt x="22269" y="43721"/>
                      <a:pt x="22269" y="70147"/>
                    </a:cubicBezTo>
                    <a:lnTo>
                      <a:pt x="22269" y="113051"/>
                    </a:lnTo>
                    <a:lnTo>
                      <a:pt x="501716" y="113051"/>
                    </a:lnTo>
                    <a:cubicBezTo>
                      <a:pt x="507877" y="113051"/>
                      <a:pt x="512851" y="118024"/>
                      <a:pt x="512851" y="124186"/>
                    </a:cubicBezTo>
                    <a:cubicBezTo>
                      <a:pt x="512851" y="130347"/>
                      <a:pt x="507877" y="135320"/>
                      <a:pt x="501716" y="135320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77" name="Dowolny kształt: kształt 176">
                <a:extLst>
                  <a:ext uri="{FF2B5EF4-FFF2-40B4-BE49-F238E27FC236}">
                    <a16:creationId xmlns:a16="http://schemas.microsoft.com/office/drawing/2014/main" id="{1F21C787-A21C-CF1B-3FED-1F5069BA2311}"/>
                  </a:ext>
                </a:extLst>
              </p:cNvPr>
              <p:cNvSpPr/>
              <p:nvPr/>
            </p:nvSpPr>
            <p:spPr>
              <a:xfrm>
                <a:off x="9729413" y="3572733"/>
                <a:ext cx="128713" cy="763002"/>
              </a:xfrm>
              <a:custGeom>
                <a:avLst/>
                <a:gdLst>
                  <a:gd name="connsiteX0" fmla="*/ 117580 w 128713"/>
                  <a:gd name="connsiteY0" fmla="*/ 762928 h 763002"/>
                  <a:gd name="connsiteX1" fmla="*/ 106445 w 128713"/>
                  <a:gd name="connsiteY1" fmla="*/ 751794 h 763002"/>
                  <a:gd name="connsiteX2" fmla="*/ 106445 w 128713"/>
                  <a:gd name="connsiteY2" fmla="*/ 64357 h 763002"/>
                  <a:gd name="connsiteX3" fmla="*/ 64357 w 128713"/>
                  <a:gd name="connsiteY3" fmla="*/ 22269 h 763002"/>
                  <a:gd name="connsiteX4" fmla="*/ 22269 w 128713"/>
                  <a:gd name="connsiteY4" fmla="*/ 64357 h 763002"/>
                  <a:gd name="connsiteX5" fmla="*/ 22269 w 128713"/>
                  <a:gd name="connsiteY5" fmla="*/ 124186 h 763002"/>
                  <a:gd name="connsiteX6" fmla="*/ 11134 w 128713"/>
                  <a:gd name="connsiteY6" fmla="*/ 135320 h 763002"/>
                  <a:gd name="connsiteX7" fmla="*/ 0 w 128713"/>
                  <a:gd name="connsiteY7" fmla="*/ 124186 h 763002"/>
                  <a:gd name="connsiteX8" fmla="*/ 0 w 128713"/>
                  <a:gd name="connsiteY8" fmla="*/ 64357 h 763002"/>
                  <a:gd name="connsiteX9" fmla="*/ 64357 w 128713"/>
                  <a:gd name="connsiteY9" fmla="*/ 0 h 763002"/>
                  <a:gd name="connsiteX10" fmla="*/ 128714 w 128713"/>
                  <a:gd name="connsiteY10" fmla="*/ 64357 h 763002"/>
                  <a:gd name="connsiteX11" fmla="*/ 128714 w 128713"/>
                  <a:gd name="connsiteY11" fmla="*/ 751868 h 763002"/>
                  <a:gd name="connsiteX12" fmla="*/ 117580 w 128713"/>
                  <a:gd name="connsiteY12" fmla="*/ 763002 h 763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8713" h="763002">
                    <a:moveTo>
                      <a:pt x="117580" y="762928"/>
                    </a:moveTo>
                    <a:cubicBezTo>
                      <a:pt x="111418" y="762928"/>
                      <a:pt x="106445" y="757955"/>
                      <a:pt x="106445" y="751794"/>
                    </a:cubicBezTo>
                    <a:lnTo>
                      <a:pt x="106445" y="64357"/>
                    </a:lnTo>
                    <a:cubicBezTo>
                      <a:pt x="106445" y="41123"/>
                      <a:pt x="87591" y="22269"/>
                      <a:pt x="64357" y="22269"/>
                    </a:cubicBezTo>
                    <a:cubicBezTo>
                      <a:pt x="41123" y="22269"/>
                      <a:pt x="22269" y="41123"/>
                      <a:pt x="22269" y="64357"/>
                    </a:cubicBezTo>
                    <a:lnTo>
                      <a:pt x="22269" y="124186"/>
                    </a:lnTo>
                    <a:cubicBezTo>
                      <a:pt x="22269" y="130347"/>
                      <a:pt x="17296" y="135320"/>
                      <a:pt x="11134" y="135320"/>
                    </a:cubicBezTo>
                    <a:cubicBezTo>
                      <a:pt x="4973" y="135320"/>
                      <a:pt x="0" y="130347"/>
                      <a:pt x="0" y="124186"/>
                    </a:cubicBezTo>
                    <a:lnTo>
                      <a:pt x="0" y="64357"/>
                    </a:lnTo>
                    <a:cubicBezTo>
                      <a:pt x="0" y="28875"/>
                      <a:pt x="28875" y="0"/>
                      <a:pt x="64357" y="0"/>
                    </a:cubicBezTo>
                    <a:cubicBezTo>
                      <a:pt x="99839" y="0"/>
                      <a:pt x="128714" y="28875"/>
                      <a:pt x="128714" y="64357"/>
                    </a:cubicBezTo>
                    <a:lnTo>
                      <a:pt x="128714" y="751868"/>
                    </a:lnTo>
                    <a:cubicBezTo>
                      <a:pt x="128714" y="758029"/>
                      <a:pt x="123740" y="763002"/>
                      <a:pt x="117580" y="763002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78" name="Dowolny kształt: kształt 177">
                <a:extLst>
                  <a:ext uri="{FF2B5EF4-FFF2-40B4-BE49-F238E27FC236}">
                    <a16:creationId xmlns:a16="http://schemas.microsoft.com/office/drawing/2014/main" id="{C7B69FB0-B871-B8FA-5D6E-3C1F4D4FFCFC}"/>
                  </a:ext>
                </a:extLst>
              </p:cNvPr>
              <p:cNvSpPr/>
              <p:nvPr/>
            </p:nvSpPr>
            <p:spPr>
              <a:xfrm>
                <a:off x="9285373" y="3685784"/>
                <a:ext cx="363204" cy="657671"/>
              </a:xfrm>
              <a:custGeom>
                <a:avLst/>
                <a:gdLst>
                  <a:gd name="connsiteX0" fmla="*/ 352070 w 363204"/>
                  <a:gd name="connsiteY0" fmla="*/ 657597 h 657671"/>
                  <a:gd name="connsiteX1" fmla="*/ 44686 w 363204"/>
                  <a:gd name="connsiteY1" fmla="*/ 657597 h 657671"/>
                  <a:gd name="connsiteX2" fmla="*/ 0 w 363204"/>
                  <a:gd name="connsiteY2" fmla="*/ 612911 h 657671"/>
                  <a:gd name="connsiteX3" fmla="*/ 0 w 363204"/>
                  <a:gd name="connsiteY3" fmla="*/ 11134 h 657671"/>
                  <a:gd name="connsiteX4" fmla="*/ 11134 w 363204"/>
                  <a:gd name="connsiteY4" fmla="*/ 0 h 657671"/>
                  <a:gd name="connsiteX5" fmla="*/ 22269 w 363204"/>
                  <a:gd name="connsiteY5" fmla="*/ 11134 h 657671"/>
                  <a:gd name="connsiteX6" fmla="*/ 22269 w 363204"/>
                  <a:gd name="connsiteY6" fmla="*/ 612985 h 657671"/>
                  <a:gd name="connsiteX7" fmla="*/ 44686 w 363204"/>
                  <a:gd name="connsiteY7" fmla="*/ 635402 h 657671"/>
                  <a:gd name="connsiteX8" fmla="*/ 352070 w 363204"/>
                  <a:gd name="connsiteY8" fmla="*/ 635402 h 657671"/>
                  <a:gd name="connsiteX9" fmla="*/ 363204 w 363204"/>
                  <a:gd name="connsiteY9" fmla="*/ 646537 h 657671"/>
                  <a:gd name="connsiteX10" fmla="*/ 352070 w 363204"/>
                  <a:gd name="connsiteY10" fmla="*/ 657671 h 657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3204" h="657671">
                    <a:moveTo>
                      <a:pt x="352070" y="657597"/>
                    </a:moveTo>
                    <a:lnTo>
                      <a:pt x="44686" y="657597"/>
                    </a:lnTo>
                    <a:cubicBezTo>
                      <a:pt x="20042" y="657597"/>
                      <a:pt x="0" y="637555"/>
                      <a:pt x="0" y="612911"/>
                    </a:cubicBezTo>
                    <a:lnTo>
                      <a:pt x="0" y="11134"/>
                    </a:lnTo>
                    <a:cubicBezTo>
                      <a:pt x="0" y="4973"/>
                      <a:pt x="4973" y="0"/>
                      <a:pt x="11134" y="0"/>
                    </a:cubicBezTo>
                    <a:cubicBezTo>
                      <a:pt x="17295" y="0"/>
                      <a:pt x="22269" y="4973"/>
                      <a:pt x="22269" y="11134"/>
                    </a:cubicBezTo>
                    <a:lnTo>
                      <a:pt x="22269" y="612985"/>
                    </a:lnTo>
                    <a:cubicBezTo>
                      <a:pt x="22269" y="625381"/>
                      <a:pt x="32290" y="635402"/>
                      <a:pt x="44686" y="635402"/>
                    </a:cubicBezTo>
                    <a:lnTo>
                      <a:pt x="352070" y="635402"/>
                    </a:lnTo>
                    <a:cubicBezTo>
                      <a:pt x="358231" y="635402"/>
                      <a:pt x="363204" y="640376"/>
                      <a:pt x="363204" y="646537"/>
                    </a:cubicBezTo>
                    <a:cubicBezTo>
                      <a:pt x="363204" y="652698"/>
                      <a:pt x="358231" y="657671"/>
                      <a:pt x="352070" y="657671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sp>
          <p:nvSpPr>
            <p:cNvPr id="179" name="Dowolny kształt: kształt 178">
              <a:extLst>
                <a:ext uri="{FF2B5EF4-FFF2-40B4-BE49-F238E27FC236}">
                  <a16:creationId xmlns:a16="http://schemas.microsoft.com/office/drawing/2014/main" id="{661D1A95-F6A0-2A39-9CC1-502172F6736C}"/>
                </a:ext>
              </a:extLst>
            </p:cNvPr>
            <p:cNvSpPr/>
            <p:nvPr/>
          </p:nvSpPr>
          <p:spPr>
            <a:xfrm>
              <a:off x="9466428" y="3765209"/>
              <a:ext cx="198583" cy="487908"/>
            </a:xfrm>
            <a:custGeom>
              <a:avLst/>
              <a:gdLst>
                <a:gd name="connsiteX0" fmla="*/ 107252 w 198583"/>
                <a:gd name="connsiteY0" fmla="*/ 23234 h 487908"/>
                <a:gd name="connsiteX1" fmla="*/ 47645 w 198583"/>
                <a:gd name="connsiteY1" fmla="*/ 78535 h 487908"/>
                <a:gd name="connsiteX2" fmla="*/ 115417 w 198583"/>
                <a:gd name="connsiteY2" fmla="*/ 149052 h 487908"/>
                <a:gd name="connsiteX3" fmla="*/ 196772 w 198583"/>
                <a:gd name="connsiteY3" fmla="*/ 243917 h 487908"/>
                <a:gd name="connsiteX4" fmla="*/ 139838 w 198583"/>
                <a:gd name="connsiteY4" fmla="*/ 321413 h 487908"/>
                <a:gd name="connsiteX5" fmla="*/ 192393 w 198583"/>
                <a:gd name="connsiteY5" fmla="*/ 402768 h 487908"/>
                <a:gd name="connsiteX6" fmla="*/ 96414 w 198583"/>
                <a:gd name="connsiteY6" fmla="*/ 487909 h 487908"/>
                <a:gd name="connsiteX7" fmla="*/ 1326 w 198583"/>
                <a:gd name="connsiteY7" fmla="*/ 433128 h 487908"/>
                <a:gd name="connsiteX8" fmla="*/ 8007 w 198583"/>
                <a:gd name="connsiteY8" fmla="*/ 414867 h 487908"/>
                <a:gd name="connsiteX9" fmla="*/ 8007 w 198583"/>
                <a:gd name="connsiteY9" fmla="*/ 414867 h 487908"/>
                <a:gd name="connsiteX10" fmla="*/ 25525 w 198583"/>
                <a:gd name="connsiteY10" fmla="*/ 421028 h 487908"/>
                <a:gd name="connsiteX11" fmla="*/ 99086 w 198583"/>
                <a:gd name="connsiteY11" fmla="*/ 463562 h 487908"/>
                <a:gd name="connsiteX12" fmla="*/ 164111 w 198583"/>
                <a:gd name="connsiteY12" fmla="*/ 403956 h 487908"/>
                <a:gd name="connsiteX13" fmla="*/ 88175 w 198583"/>
                <a:gd name="connsiteY13" fmla="*/ 328019 h 487908"/>
                <a:gd name="connsiteX14" fmla="*/ 4147 w 198583"/>
                <a:gd name="connsiteY14" fmla="*/ 234787 h 487908"/>
                <a:gd name="connsiteX15" fmla="*/ 63753 w 198583"/>
                <a:gd name="connsiteY15" fmla="*/ 154545 h 487908"/>
                <a:gd name="connsiteX16" fmla="*/ 18770 w 198583"/>
                <a:gd name="connsiteY16" fmla="*/ 81355 h 487908"/>
                <a:gd name="connsiteX17" fmla="*/ 107177 w 198583"/>
                <a:gd name="connsiteY17" fmla="*/ 0 h 487908"/>
                <a:gd name="connsiteX18" fmla="*/ 197069 w 198583"/>
                <a:gd name="connsiteY18" fmla="*/ 48546 h 487908"/>
                <a:gd name="connsiteX19" fmla="*/ 192467 w 198583"/>
                <a:gd name="connsiteY19" fmla="*/ 65619 h 487908"/>
                <a:gd name="connsiteX20" fmla="*/ 192467 w 198583"/>
                <a:gd name="connsiteY20" fmla="*/ 65619 h 487908"/>
                <a:gd name="connsiteX21" fmla="*/ 174429 w 198583"/>
                <a:gd name="connsiteY21" fmla="*/ 61165 h 487908"/>
                <a:gd name="connsiteX22" fmla="*/ 107177 w 198583"/>
                <a:gd name="connsiteY22" fmla="*/ 23308 h 487908"/>
                <a:gd name="connsiteX23" fmla="*/ 128926 w 198583"/>
                <a:gd name="connsiteY23" fmla="*/ 186983 h 487908"/>
                <a:gd name="connsiteX24" fmla="*/ 82830 w 198583"/>
                <a:gd name="connsiteY24" fmla="*/ 165309 h 487908"/>
                <a:gd name="connsiteX25" fmla="*/ 32428 w 198583"/>
                <a:gd name="connsiteY25" fmla="*/ 233080 h 487908"/>
                <a:gd name="connsiteX26" fmla="*/ 71993 w 198583"/>
                <a:gd name="connsiteY26" fmla="*/ 288900 h 487908"/>
                <a:gd name="connsiteX27" fmla="*/ 118089 w 198583"/>
                <a:gd name="connsiteY27" fmla="*/ 310575 h 487908"/>
                <a:gd name="connsiteX28" fmla="*/ 167971 w 198583"/>
                <a:gd name="connsiteY28" fmla="*/ 242804 h 487908"/>
                <a:gd name="connsiteX29" fmla="*/ 128926 w 198583"/>
                <a:gd name="connsiteY29" fmla="*/ 186983 h 487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98583" h="487908">
                  <a:moveTo>
                    <a:pt x="107252" y="23234"/>
                  </a:moveTo>
                  <a:cubicBezTo>
                    <a:pt x="71993" y="23234"/>
                    <a:pt x="47645" y="43276"/>
                    <a:pt x="47645" y="78535"/>
                  </a:cubicBezTo>
                  <a:cubicBezTo>
                    <a:pt x="47645" y="113793"/>
                    <a:pt x="77485" y="132722"/>
                    <a:pt x="115417" y="149052"/>
                  </a:cubicBezTo>
                  <a:cubicBezTo>
                    <a:pt x="153348" y="165309"/>
                    <a:pt x="196772" y="189730"/>
                    <a:pt x="196772" y="243917"/>
                  </a:cubicBezTo>
                  <a:cubicBezTo>
                    <a:pt x="196772" y="298105"/>
                    <a:pt x="139838" y="321413"/>
                    <a:pt x="139838" y="321413"/>
                  </a:cubicBezTo>
                  <a:cubicBezTo>
                    <a:pt x="166932" y="336036"/>
                    <a:pt x="192393" y="363129"/>
                    <a:pt x="192393" y="402768"/>
                  </a:cubicBezTo>
                  <a:cubicBezTo>
                    <a:pt x="192393" y="452650"/>
                    <a:pt x="150676" y="487909"/>
                    <a:pt x="96414" y="487909"/>
                  </a:cubicBezTo>
                  <a:cubicBezTo>
                    <a:pt x="48165" y="487909"/>
                    <a:pt x="17137" y="466457"/>
                    <a:pt x="1326" y="433128"/>
                  </a:cubicBezTo>
                  <a:cubicBezTo>
                    <a:pt x="-1940" y="426224"/>
                    <a:pt x="1029" y="417985"/>
                    <a:pt x="8007" y="414867"/>
                  </a:cubicBezTo>
                  <a:lnTo>
                    <a:pt x="8007" y="414867"/>
                  </a:lnTo>
                  <a:cubicBezTo>
                    <a:pt x="14539" y="411972"/>
                    <a:pt x="22259" y="414645"/>
                    <a:pt x="25525" y="421028"/>
                  </a:cubicBezTo>
                  <a:cubicBezTo>
                    <a:pt x="40668" y="450646"/>
                    <a:pt x="67761" y="463562"/>
                    <a:pt x="99086" y="463562"/>
                  </a:cubicBezTo>
                  <a:cubicBezTo>
                    <a:pt x="134345" y="463562"/>
                    <a:pt x="164111" y="444559"/>
                    <a:pt x="164111" y="403956"/>
                  </a:cubicBezTo>
                  <a:cubicBezTo>
                    <a:pt x="164111" y="363352"/>
                    <a:pt x="128852" y="344349"/>
                    <a:pt x="88175" y="328019"/>
                  </a:cubicBezTo>
                  <a:cubicBezTo>
                    <a:pt x="47497" y="311689"/>
                    <a:pt x="4147" y="284669"/>
                    <a:pt x="4147" y="234787"/>
                  </a:cubicBezTo>
                  <a:cubicBezTo>
                    <a:pt x="4147" y="184905"/>
                    <a:pt x="47497" y="159964"/>
                    <a:pt x="63753" y="154545"/>
                  </a:cubicBezTo>
                  <a:cubicBezTo>
                    <a:pt x="63753" y="154545"/>
                    <a:pt x="18770" y="130124"/>
                    <a:pt x="18770" y="81355"/>
                  </a:cubicBezTo>
                  <a:cubicBezTo>
                    <a:pt x="18770" y="32587"/>
                    <a:pt x="55662" y="0"/>
                    <a:pt x="107177" y="0"/>
                  </a:cubicBezTo>
                  <a:cubicBezTo>
                    <a:pt x="153125" y="0"/>
                    <a:pt x="181778" y="19374"/>
                    <a:pt x="197069" y="48546"/>
                  </a:cubicBezTo>
                  <a:cubicBezTo>
                    <a:pt x="200261" y="54558"/>
                    <a:pt x="198257" y="61981"/>
                    <a:pt x="192467" y="65619"/>
                  </a:cubicBezTo>
                  <a:lnTo>
                    <a:pt x="192467" y="65619"/>
                  </a:lnTo>
                  <a:cubicBezTo>
                    <a:pt x="186306" y="69479"/>
                    <a:pt x="178066" y="67474"/>
                    <a:pt x="174429" y="61165"/>
                  </a:cubicBezTo>
                  <a:cubicBezTo>
                    <a:pt x="160177" y="36372"/>
                    <a:pt x="137760" y="23308"/>
                    <a:pt x="107177" y="23308"/>
                  </a:cubicBezTo>
                  <a:close/>
                  <a:moveTo>
                    <a:pt x="128926" y="186983"/>
                  </a:moveTo>
                  <a:cubicBezTo>
                    <a:pt x="113190" y="178299"/>
                    <a:pt x="82830" y="165309"/>
                    <a:pt x="82830" y="165309"/>
                  </a:cubicBezTo>
                  <a:cubicBezTo>
                    <a:pt x="50318" y="176146"/>
                    <a:pt x="32428" y="200567"/>
                    <a:pt x="32428" y="233080"/>
                  </a:cubicBezTo>
                  <a:cubicBezTo>
                    <a:pt x="32428" y="265592"/>
                    <a:pt x="56256" y="280215"/>
                    <a:pt x="71993" y="288900"/>
                  </a:cubicBezTo>
                  <a:cubicBezTo>
                    <a:pt x="87729" y="297585"/>
                    <a:pt x="118089" y="310575"/>
                    <a:pt x="118089" y="310575"/>
                  </a:cubicBezTo>
                  <a:cubicBezTo>
                    <a:pt x="153348" y="298105"/>
                    <a:pt x="167971" y="273683"/>
                    <a:pt x="167971" y="242804"/>
                  </a:cubicBezTo>
                  <a:cubicBezTo>
                    <a:pt x="167971" y="211924"/>
                    <a:pt x="144663" y="195668"/>
                    <a:pt x="128926" y="186983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82" name="Grafika 180">
            <a:extLst>
              <a:ext uri="{FF2B5EF4-FFF2-40B4-BE49-F238E27FC236}">
                <a16:creationId xmlns:a16="http://schemas.microsoft.com/office/drawing/2014/main" id="{97689A0C-265B-3F9A-466F-FCA9515A7825}"/>
              </a:ext>
            </a:extLst>
          </p:cNvPr>
          <p:cNvSpPr/>
          <p:nvPr/>
        </p:nvSpPr>
        <p:spPr>
          <a:xfrm>
            <a:off x="4878901" y="-1027042"/>
            <a:ext cx="277221" cy="506342"/>
          </a:xfrm>
          <a:custGeom>
            <a:avLst/>
            <a:gdLst>
              <a:gd name="connsiteX0" fmla="*/ 171464 w 631735"/>
              <a:gd name="connsiteY0" fmla="*/ 61855 h 1153860"/>
              <a:gd name="connsiteX1" fmla="*/ 138718 w 631735"/>
              <a:gd name="connsiteY1" fmla="*/ 29108 h 1153860"/>
              <a:gd name="connsiteX2" fmla="*/ 116432 w 631735"/>
              <a:gd name="connsiteY2" fmla="*/ 6822 h 1153860"/>
              <a:gd name="connsiteX3" fmla="*/ 83686 w 631735"/>
              <a:gd name="connsiteY3" fmla="*/ 6822 h 1153860"/>
              <a:gd name="connsiteX4" fmla="*/ 7277 w 631735"/>
              <a:gd name="connsiteY4" fmla="*/ 84140 h 1153860"/>
              <a:gd name="connsiteX5" fmla="*/ 7277 w 631735"/>
              <a:gd name="connsiteY5" fmla="*/ 116887 h 1153860"/>
              <a:gd name="connsiteX6" fmla="*/ 29563 w 631735"/>
              <a:gd name="connsiteY6" fmla="*/ 139173 h 1153860"/>
              <a:gd name="connsiteX7" fmla="*/ 62309 w 631735"/>
              <a:gd name="connsiteY7" fmla="*/ 171919 h 1153860"/>
              <a:gd name="connsiteX8" fmla="*/ 451629 w 631735"/>
              <a:gd name="connsiteY8" fmla="*/ 560784 h 1153860"/>
              <a:gd name="connsiteX9" fmla="*/ 451629 w 631735"/>
              <a:gd name="connsiteY9" fmla="*/ 593531 h 1153860"/>
              <a:gd name="connsiteX10" fmla="*/ 61855 w 631735"/>
              <a:gd name="connsiteY10" fmla="*/ 982396 h 1153860"/>
              <a:gd name="connsiteX11" fmla="*/ 29108 w 631735"/>
              <a:gd name="connsiteY11" fmla="*/ 1015142 h 1153860"/>
              <a:gd name="connsiteX12" fmla="*/ 6822 w 631735"/>
              <a:gd name="connsiteY12" fmla="*/ 1037428 h 1153860"/>
              <a:gd name="connsiteX13" fmla="*/ 6822 w 631735"/>
              <a:gd name="connsiteY13" fmla="*/ 1070175 h 1153860"/>
              <a:gd name="connsiteX14" fmla="*/ 83686 w 631735"/>
              <a:gd name="connsiteY14" fmla="*/ 1147038 h 1153860"/>
              <a:gd name="connsiteX15" fmla="*/ 116432 w 631735"/>
              <a:gd name="connsiteY15" fmla="*/ 1147038 h 1153860"/>
              <a:gd name="connsiteX16" fmla="*/ 138718 w 631735"/>
              <a:gd name="connsiteY16" fmla="*/ 1124752 h 1153860"/>
              <a:gd name="connsiteX17" fmla="*/ 171464 w 631735"/>
              <a:gd name="connsiteY17" fmla="*/ 1092006 h 1153860"/>
              <a:gd name="connsiteX18" fmla="*/ 615362 w 631735"/>
              <a:gd name="connsiteY18" fmla="*/ 648108 h 1153860"/>
              <a:gd name="connsiteX19" fmla="*/ 631735 w 631735"/>
              <a:gd name="connsiteY19" fmla="*/ 608540 h 1153860"/>
              <a:gd name="connsiteX20" fmla="*/ 631735 w 631735"/>
              <a:gd name="connsiteY20" fmla="*/ 545321 h 1153860"/>
              <a:gd name="connsiteX21" fmla="*/ 615362 w 631735"/>
              <a:gd name="connsiteY21" fmla="*/ 505752 h 1153860"/>
              <a:gd name="connsiteX22" fmla="*/ 171464 w 631735"/>
              <a:gd name="connsiteY22" fmla="*/ 61855 h 115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1735" h="1153860">
                <a:moveTo>
                  <a:pt x="171464" y="61855"/>
                </a:moveTo>
                <a:cubicBezTo>
                  <a:pt x="162368" y="52758"/>
                  <a:pt x="147814" y="38204"/>
                  <a:pt x="138718" y="29108"/>
                </a:cubicBezTo>
                <a:lnTo>
                  <a:pt x="116432" y="6822"/>
                </a:lnTo>
                <a:cubicBezTo>
                  <a:pt x="107336" y="-2274"/>
                  <a:pt x="92782" y="-2274"/>
                  <a:pt x="83686" y="6822"/>
                </a:cubicBezTo>
                <a:lnTo>
                  <a:pt x="7277" y="84140"/>
                </a:lnTo>
                <a:cubicBezTo>
                  <a:pt x="-1819" y="93237"/>
                  <a:pt x="-1819" y="107791"/>
                  <a:pt x="7277" y="116887"/>
                </a:cubicBezTo>
                <a:lnTo>
                  <a:pt x="29563" y="139173"/>
                </a:lnTo>
                <a:cubicBezTo>
                  <a:pt x="38659" y="148269"/>
                  <a:pt x="53213" y="162823"/>
                  <a:pt x="62309" y="171919"/>
                </a:cubicBezTo>
                <a:lnTo>
                  <a:pt x="451629" y="560784"/>
                </a:lnTo>
                <a:cubicBezTo>
                  <a:pt x="460725" y="569880"/>
                  <a:pt x="460725" y="584434"/>
                  <a:pt x="451629" y="593531"/>
                </a:cubicBezTo>
                <a:lnTo>
                  <a:pt x="61855" y="982396"/>
                </a:lnTo>
                <a:cubicBezTo>
                  <a:pt x="52758" y="991492"/>
                  <a:pt x="38204" y="1006046"/>
                  <a:pt x="29108" y="1015142"/>
                </a:cubicBezTo>
                <a:lnTo>
                  <a:pt x="6822" y="1037428"/>
                </a:lnTo>
                <a:cubicBezTo>
                  <a:pt x="-2274" y="1046524"/>
                  <a:pt x="-2274" y="1061078"/>
                  <a:pt x="6822" y="1070175"/>
                </a:cubicBezTo>
                <a:lnTo>
                  <a:pt x="83686" y="1147038"/>
                </a:lnTo>
                <a:cubicBezTo>
                  <a:pt x="92782" y="1156134"/>
                  <a:pt x="107336" y="1156134"/>
                  <a:pt x="116432" y="1147038"/>
                </a:cubicBezTo>
                <a:lnTo>
                  <a:pt x="138718" y="1124752"/>
                </a:lnTo>
                <a:cubicBezTo>
                  <a:pt x="147814" y="1115656"/>
                  <a:pt x="162368" y="1101102"/>
                  <a:pt x="171464" y="1092006"/>
                </a:cubicBezTo>
                <a:lnTo>
                  <a:pt x="615362" y="648108"/>
                </a:lnTo>
                <a:cubicBezTo>
                  <a:pt x="624458" y="639012"/>
                  <a:pt x="631735" y="621274"/>
                  <a:pt x="631735" y="608540"/>
                </a:cubicBezTo>
                <a:lnTo>
                  <a:pt x="631735" y="545321"/>
                </a:lnTo>
                <a:cubicBezTo>
                  <a:pt x="631735" y="532586"/>
                  <a:pt x="624458" y="514848"/>
                  <a:pt x="615362" y="505752"/>
                </a:cubicBezTo>
                <a:lnTo>
                  <a:pt x="171464" y="61855"/>
                </a:lnTo>
                <a:close/>
              </a:path>
            </a:pathLst>
          </a:custGeom>
          <a:solidFill>
            <a:srgbClr val="28A74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495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az 28">
            <a:extLst>
              <a:ext uri="{FF2B5EF4-FFF2-40B4-BE49-F238E27FC236}">
                <a16:creationId xmlns:a16="http://schemas.microsoft.com/office/drawing/2014/main" id="{2B8090AB-8A7E-08BF-EF2B-CD8EBD10A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52322" y="0"/>
            <a:ext cx="6035161" cy="8534400"/>
          </a:xfrm>
          <a:prstGeom prst="rect">
            <a:avLst/>
          </a:prstGeom>
        </p:spPr>
      </p:pic>
      <p:sp>
        <p:nvSpPr>
          <p:cNvPr id="21" name="Dowolny kształt: kształt 20">
            <a:extLst>
              <a:ext uri="{FF2B5EF4-FFF2-40B4-BE49-F238E27FC236}">
                <a16:creationId xmlns:a16="http://schemas.microsoft.com/office/drawing/2014/main" id="{E3D14AA9-6998-CC16-8AE6-5B56853A8F7F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707F5955-0BDC-AB70-80F8-7926542CBB31}"/>
              </a:ext>
            </a:extLst>
          </p:cNvPr>
          <p:cNvSpPr txBox="1"/>
          <p:nvPr/>
        </p:nvSpPr>
        <p:spPr>
          <a:xfrm>
            <a:off x="6049392" y="1858773"/>
            <a:ext cx="7286282" cy="1163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l-PL" sz="2000" dirty="0"/>
              <a:t>Typ ataku polegający na wykorzystaniu </a:t>
            </a:r>
            <a:r>
              <a:rPr lang="pl-PL" sz="2000" b="1" dirty="0"/>
              <a:t>wcześniej uzyskanych danych </a:t>
            </a:r>
            <a:r>
              <a:rPr lang="pl-PL" sz="2000" dirty="0"/>
              <a:t>logowania do uwierzytelnienia się</a:t>
            </a:r>
            <a:br>
              <a:rPr lang="pl-PL" sz="2000" dirty="0"/>
            </a:br>
            <a:r>
              <a:rPr lang="pl-PL" sz="2000" b="1" dirty="0"/>
              <a:t>na innym serwisie</a:t>
            </a:r>
          </a:p>
        </p:txBody>
      </p:sp>
      <p:sp>
        <p:nvSpPr>
          <p:cNvPr id="24" name="Tytuł 2">
            <a:extLst>
              <a:ext uri="{FF2B5EF4-FFF2-40B4-BE49-F238E27FC236}">
                <a16:creationId xmlns:a16="http://schemas.microsoft.com/office/drawing/2014/main" id="{10FDA501-DFBB-8B6F-A3D5-478B16CF0367}"/>
              </a:ext>
            </a:extLst>
          </p:cNvPr>
          <p:cNvSpPr txBox="1">
            <a:spLocks/>
          </p:cNvSpPr>
          <p:nvPr/>
        </p:nvSpPr>
        <p:spPr>
          <a:xfrm>
            <a:off x="815933" y="85860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 err="1">
                <a:solidFill>
                  <a:schemeClr val="bg2"/>
                </a:solidFill>
              </a:rPr>
              <a:t>Credential</a:t>
            </a:r>
            <a:r>
              <a:rPr lang="pl-PL" sz="2800" b="1" dirty="0">
                <a:solidFill>
                  <a:schemeClr val="bg2"/>
                </a:solidFill>
              </a:rPr>
              <a:t> </a:t>
            </a:r>
            <a:r>
              <a:rPr lang="pl-PL" sz="2800" b="1" dirty="0" err="1">
                <a:solidFill>
                  <a:schemeClr val="bg2"/>
                </a:solidFill>
              </a:rPr>
              <a:t>Stuffing</a:t>
            </a:r>
            <a:r>
              <a:rPr lang="pl-PL" sz="2800" b="1" dirty="0">
                <a:solidFill>
                  <a:schemeClr val="bg2"/>
                </a:solidFill>
              </a:rPr>
              <a:t> –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25" name="Tytuł 2">
            <a:extLst>
              <a:ext uri="{FF2B5EF4-FFF2-40B4-BE49-F238E27FC236}">
                <a16:creationId xmlns:a16="http://schemas.microsoft.com/office/drawing/2014/main" id="{1BD2BCB4-05CB-1BCF-32C0-FF30C02D5E81}"/>
              </a:ext>
            </a:extLst>
          </p:cNvPr>
          <p:cNvSpPr txBox="1">
            <a:spLocks/>
          </p:cNvSpPr>
          <p:nvPr/>
        </p:nvSpPr>
        <p:spPr>
          <a:xfrm>
            <a:off x="800692" y="1314530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używam tego samego hasła</a:t>
            </a:r>
            <a:br>
              <a:rPr lang="pl-PL" sz="2800" dirty="0">
                <a:solidFill>
                  <a:schemeClr val="bg2"/>
                </a:solidFill>
              </a:rPr>
            </a:br>
            <a:r>
              <a:rPr lang="pl-PL" sz="2800" dirty="0">
                <a:solidFill>
                  <a:schemeClr val="bg2"/>
                </a:solidFill>
              </a:rPr>
              <a:t>do wielu serwisów, co złego może</a:t>
            </a:r>
            <a:br>
              <a:rPr lang="pl-PL" sz="2800" dirty="0">
                <a:solidFill>
                  <a:schemeClr val="bg2"/>
                </a:solidFill>
              </a:rPr>
            </a:br>
            <a:r>
              <a:rPr lang="pl-PL" sz="2800" dirty="0">
                <a:solidFill>
                  <a:schemeClr val="bg2"/>
                </a:solidFill>
              </a:rPr>
              <a:t>się stać?</a:t>
            </a:r>
            <a:endParaRPr lang="pl-PL" sz="1600" dirty="0">
              <a:solidFill>
                <a:schemeClr val="bg2"/>
              </a:solidFill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BADD7015-D168-CEDF-EF09-EDEF6AE3640E}"/>
              </a:ext>
            </a:extLst>
          </p:cNvPr>
          <p:cNvSpPr txBox="1"/>
          <p:nvPr/>
        </p:nvSpPr>
        <p:spPr>
          <a:xfrm>
            <a:off x="6049392" y="3277344"/>
            <a:ext cx="7286282" cy="2683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pl-PL" sz="2000" dirty="0"/>
              <a:t>Na przykładzie znanych wycieków widzimy, że w ten sposób przestępcom udaje się uzyskać takie dane jak:</a:t>
            </a:r>
          </a:p>
          <a:p>
            <a:pPr marL="342900" indent="-342900">
              <a:lnSpc>
                <a:spcPct val="120000"/>
              </a:lnSpc>
              <a:spcAft>
                <a:spcPts val="800"/>
              </a:spcAft>
              <a:buFont typeface="Century Gothic" panose="020B0502020202020204" pitchFamily="34" charset="0"/>
              <a:buChar char="―"/>
            </a:pPr>
            <a:r>
              <a:rPr lang="pl-PL" sz="2000" dirty="0"/>
              <a:t>Imię i Nazwisko,</a:t>
            </a:r>
          </a:p>
          <a:p>
            <a:pPr marL="342900" indent="-342900">
              <a:lnSpc>
                <a:spcPct val="120000"/>
              </a:lnSpc>
              <a:spcAft>
                <a:spcPts val="800"/>
              </a:spcAft>
              <a:buFont typeface="Century Gothic" panose="020B0502020202020204" pitchFamily="34" charset="0"/>
              <a:buChar char="―"/>
            </a:pPr>
            <a:r>
              <a:rPr lang="pl-PL" sz="2000" dirty="0"/>
              <a:t>PESEL,</a:t>
            </a:r>
          </a:p>
          <a:p>
            <a:pPr marL="342900" indent="-342900">
              <a:lnSpc>
                <a:spcPct val="120000"/>
              </a:lnSpc>
              <a:spcAft>
                <a:spcPts val="800"/>
              </a:spcAft>
              <a:buFont typeface="Century Gothic" panose="020B0502020202020204" pitchFamily="34" charset="0"/>
              <a:buChar char="―"/>
            </a:pPr>
            <a:r>
              <a:rPr lang="pl-PL" sz="2000" dirty="0"/>
              <a:t>Numer Dowodu,</a:t>
            </a:r>
          </a:p>
          <a:p>
            <a:pPr marL="342900" indent="-342900">
              <a:lnSpc>
                <a:spcPct val="120000"/>
              </a:lnSpc>
              <a:spcAft>
                <a:spcPts val="800"/>
              </a:spcAft>
              <a:buFont typeface="Century Gothic" panose="020B0502020202020204" pitchFamily="34" charset="0"/>
              <a:buChar char="―"/>
            </a:pPr>
            <a:r>
              <a:rPr lang="pl-PL" sz="2000" dirty="0"/>
              <a:t>i wiele innych…</a:t>
            </a:r>
            <a:endParaRPr lang="pl-PL" sz="2000" b="1" dirty="0"/>
          </a:p>
        </p:txBody>
      </p:sp>
      <p:sp>
        <p:nvSpPr>
          <p:cNvPr id="28" name="Tytuł 2">
            <a:extLst>
              <a:ext uri="{FF2B5EF4-FFF2-40B4-BE49-F238E27FC236}">
                <a16:creationId xmlns:a16="http://schemas.microsoft.com/office/drawing/2014/main" id="{49C45E76-3B2D-D43A-DE1C-0388E4630668}"/>
              </a:ext>
            </a:extLst>
          </p:cNvPr>
          <p:cNvSpPr txBox="1">
            <a:spLocks/>
          </p:cNvSpPr>
          <p:nvPr/>
        </p:nvSpPr>
        <p:spPr>
          <a:xfrm>
            <a:off x="-3348101" y="85860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>
                <a:solidFill>
                  <a:schemeClr val="bg2"/>
                </a:solidFill>
              </a:rPr>
              <a:t>Generuj</a:t>
            </a:r>
            <a:br>
              <a:rPr lang="pl-PL" sz="2800" b="1" dirty="0">
                <a:solidFill>
                  <a:schemeClr val="bg2"/>
                </a:solidFill>
              </a:rPr>
            </a:br>
            <a:r>
              <a:rPr lang="pl-PL" sz="2800" b="1" dirty="0">
                <a:solidFill>
                  <a:schemeClr val="bg2"/>
                </a:solidFill>
              </a:rPr>
              <a:t>mocne hasła</a:t>
            </a:r>
            <a:endParaRPr lang="pl-P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347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1835;p109">
            <a:extLst>
              <a:ext uri="{FF2B5EF4-FFF2-40B4-BE49-F238E27FC236}">
                <a16:creationId xmlns:a16="http://schemas.microsoft.com/office/drawing/2014/main" id="{C281AA8A-D7CA-7C61-6D9D-669A3531C60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6132"/>
          <a:stretch/>
        </p:blipFill>
        <p:spPr>
          <a:xfrm>
            <a:off x="5858468" y="4511395"/>
            <a:ext cx="2417978" cy="243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835;p109">
            <a:extLst>
              <a:ext uri="{FF2B5EF4-FFF2-40B4-BE49-F238E27FC236}">
                <a16:creationId xmlns:a16="http://schemas.microsoft.com/office/drawing/2014/main" id="{15D8A25B-6941-224C-0D1B-7F3F03718F1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51310"/>
          <a:stretch/>
        </p:blipFill>
        <p:spPr>
          <a:xfrm>
            <a:off x="5858468" y="1455683"/>
            <a:ext cx="2185545" cy="243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C6450B3C-B2EE-8CF2-724A-20D853C5B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469" y="0"/>
            <a:ext cx="6035161" cy="8534400"/>
          </a:xfrm>
          <a:prstGeom prst="rect">
            <a:avLst/>
          </a:prstGeom>
        </p:spPr>
      </p:pic>
      <p:sp>
        <p:nvSpPr>
          <p:cNvPr id="21" name="Dowolny kształt: kształt 20">
            <a:extLst>
              <a:ext uri="{FF2B5EF4-FFF2-40B4-BE49-F238E27FC236}">
                <a16:creationId xmlns:a16="http://schemas.microsoft.com/office/drawing/2014/main" id="{9A222051-1AFD-3565-EFEC-D5DF4DE693F6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sp>
        <p:nvSpPr>
          <p:cNvPr id="32" name="Tytuł 2">
            <a:extLst>
              <a:ext uri="{FF2B5EF4-FFF2-40B4-BE49-F238E27FC236}">
                <a16:creationId xmlns:a16="http://schemas.microsoft.com/office/drawing/2014/main" id="{6189B7CD-6A56-A477-BA2D-195017965D67}"/>
              </a:ext>
            </a:extLst>
          </p:cNvPr>
          <p:cNvSpPr txBox="1">
            <a:spLocks/>
          </p:cNvSpPr>
          <p:nvPr/>
        </p:nvSpPr>
        <p:spPr>
          <a:xfrm>
            <a:off x="800692" y="848257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>
                <a:solidFill>
                  <a:schemeClr val="bg2"/>
                </a:solidFill>
              </a:rPr>
              <a:t>Generuj</a:t>
            </a:r>
            <a:br>
              <a:rPr lang="pl-PL" sz="2800" b="1" dirty="0">
                <a:solidFill>
                  <a:schemeClr val="bg2"/>
                </a:solidFill>
              </a:rPr>
            </a:br>
            <a:r>
              <a:rPr lang="pl-PL" sz="2800" b="1" dirty="0">
                <a:solidFill>
                  <a:schemeClr val="bg2"/>
                </a:solidFill>
              </a:rPr>
              <a:t>mocne hasła</a:t>
            </a:r>
            <a:endParaRPr lang="pl-PL" dirty="0">
              <a:solidFill>
                <a:schemeClr val="bg2"/>
              </a:solidFill>
            </a:endParaRPr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53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1835;p109">
            <a:extLst>
              <a:ext uri="{FF2B5EF4-FFF2-40B4-BE49-F238E27FC236}">
                <a16:creationId xmlns:a16="http://schemas.microsoft.com/office/drawing/2014/main" id="{C281AA8A-D7CA-7C61-6D9D-669A3531C60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6132"/>
          <a:stretch/>
        </p:blipFill>
        <p:spPr>
          <a:xfrm>
            <a:off x="11929945" y="4511395"/>
            <a:ext cx="2417978" cy="243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835;p109">
            <a:extLst>
              <a:ext uri="{FF2B5EF4-FFF2-40B4-BE49-F238E27FC236}">
                <a16:creationId xmlns:a16="http://schemas.microsoft.com/office/drawing/2014/main" id="{15D8A25B-6941-224C-0D1B-7F3F03718F1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51310"/>
          <a:stretch/>
        </p:blipFill>
        <p:spPr>
          <a:xfrm>
            <a:off x="11929945" y="1455683"/>
            <a:ext cx="2185545" cy="24325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Dowolny kształt: kształt 20">
            <a:extLst>
              <a:ext uri="{FF2B5EF4-FFF2-40B4-BE49-F238E27FC236}">
                <a16:creationId xmlns:a16="http://schemas.microsoft.com/office/drawing/2014/main" id="{9A222051-1AFD-3565-EFEC-D5DF4DE693F6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2BAA2CFB-D704-7268-A9F5-7C256AE8E5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469" y="0"/>
            <a:ext cx="6035161" cy="8534400"/>
          </a:xfrm>
          <a:prstGeom prst="rect">
            <a:avLst/>
          </a:prstGeom>
        </p:spPr>
      </p:pic>
      <p:sp>
        <p:nvSpPr>
          <p:cNvPr id="2" name="Tytuł 2">
            <a:extLst>
              <a:ext uri="{FF2B5EF4-FFF2-40B4-BE49-F238E27FC236}">
                <a16:creationId xmlns:a16="http://schemas.microsoft.com/office/drawing/2014/main" id="{C1A6C2A9-3B21-EA5D-CD88-3E69FBA29EC8}"/>
              </a:ext>
            </a:extLst>
          </p:cNvPr>
          <p:cNvSpPr txBox="1">
            <a:spLocks/>
          </p:cNvSpPr>
          <p:nvPr/>
        </p:nvSpPr>
        <p:spPr>
          <a:xfrm>
            <a:off x="-2920186" y="101100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>
                <a:solidFill>
                  <a:schemeClr val="bg2"/>
                </a:solidFill>
              </a:rPr>
              <a:t>Jak być</a:t>
            </a:r>
            <a:br>
              <a:rPr lang="pl-PL" sz="2800" b="1" dirty="0">
                <a:solidFill>
                  <a:schemeClr val="bg2"/>
                </a:solidFill>
              </a:rPr>
            </a:br>
            <a:r>
              <a:rPr lang="pl-PL" sz="2800" b="1" dirty="0">
                <a:solidFill>
                  <a:schemeClr val="bg2"/>
                </a:solidFill>
              </a:rPr>
              <a:t>bezpiecznym?</a:t>
            </a:r>
            <a:endParaRPr lang="pl-PL" sz="1600" dirty="0">
              <a:solidFill>
                <a:schemeClr val="bg2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611FD29-BBD4-D7C2-53B4-2CBC4D267A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75881" y="2046733"/>
            <a:ext cx="2603317" cy="368094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418B1BA-E8AA-66AD-25F4-D1A033DE05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3173" y="2046733"/>
            <a:ext cx="2603317" cy="368094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FF16986-2F99-7DFC-C767-B7D6C9F588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588" y="2046733"/>
            <a:ext cx="2603317" cy="3680949"/>
          </a:xfrm>
          <a:prstGeom prst="rect">
            <a:avLst/>
          </a:prstGeom>
        </p:spPr>
      </p:pic>
      <p:sp>
        <p:nvSpPr>
          <p:cNvPr id="10" name="Tytuł 2">
            <a:extLst>
              <a:ext uri="{FF2B5EF4-FFF2-40B4-BE49-F238E27FC236}">
                <a16:creationId xmlns:a16="http://schemas.microsoft.com/office/drawing/2014/main" id="{624B68B9-562B-55D4-90AE-B972311C140A}"/>
              </a:ext>
            </a:extLst>
          </p:cNvPr>
          <p:cNvSpPr txBox="1">
            <a:spLocks/>
          </p:cNvSpPr>
          <p:nvPr/>
        </p:nvSpPr>
        <p:spPr>
          <a:xfrm>
            <a:off x="800692" y="848257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>
                <a:solidFill>
                  <a:schemeClr val="bg2"/>
                </a:solidFill>
              </a:rPr>
              <a:t>Generuj</a:t>
            </a:r>
            <a:br>
              <a:rPr lang="pl-PL" sz="2800" b="1" dirty="0">
                <a:solidFill>
                  <a:schemeClr val="bg2"/>
                </a:solidFill>
              </a:rPr>
            </a:br>
            <a:r>
              <a:rPr lang="pl-PL" sz="2800" b="1" dirty="0">
                <a:solidFill>
                  <a:schemeClr val="bg2"/>
                </a:solidFill>
              </a:rPr>
              <a:t>mocne hasła</a:t>
            </a:r>
            <a:endParaRPr lang="pl-P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01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1835;p109">
            <a:extLst>
              <a:ext uri="{FF2B5EF4-FFF2-40B4-BE49-F238E27FC236}">
                <a16:creationId xmlns:a16="http://schemas.microsoft.com/office/drawing/2014/main" id="{0E952347-2E34-C597-1223-5FF4C219C5B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6132"/>
          <a:stretch/>
        </p:blipFill>
        <p:spPr>
          <a:xfrm>
            <a:off x="16021053" y="4511395"/>
            <a:ext cx="2417978" cy="243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835;p109">
            <a:extLst>
              <a:ext uri="{FF2B5EF4-FFF2-40B4-BE49-F238E27FC236}">
                <a16:creationId xmlns:a16="http://schemas.microsoft.com/office/drawing/2014/main" id="{49A98CEA-3D68-23D0-CD56-C286DDFBD00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51310"/>
          <a:stretch/>
        </p:blipFill>
        <p:spPr>
          <a:xfrm>
            <a:off x="16021053" y="1455683"/>
            <a:ext cx="2185545" cy="243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B5ED2729-D203-65BE-8C6C-F0D64BB6E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206" y="0"/>
            <a:ext cx="6035161" cy="8534400"/>
          </a:xfrm>
          <a:prstGeom prst="rect">
            <a:avLst/>
          </a:prstGeom>
        </p:spPr>
      </p:pic>
      <p:sp>
        <p:nvSpPr>
          <p:cNvPr id="22" name="Tytuł 2">
            <a:extLst>
              <a:ext uri="{FF2B5EF4-FFF2-40B4-BE49-F238E27FC236}">
                <a16:creationId xmlns:a16="http://schemas.microsoft.com/office/drawing/2014/main" id="{F99193DC-5364-9081-E9A5-AA2C27E7ACCA}"/>
              </a:ext>
            </a:extLst>
          </p:cNvPr>
          <p:cNvSpPr txBox="1">
            <a:spLocks/>
          </p:cNvSpPr>
          <p:nvPr/>
        </p:nvSpPr>
        <p:spPr>
          <a:xfrm>
            <a:off x="980399" y="101100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endParaRPr lang="pl-PL" sz="1600" dirty="0">
              <a:solidFill>
                <a:schemeClr val="bg2"/>
              </a:solidFill>
            </a:endParaRPr>
          </a:p>
        </p:txBody>
      </p:sp>
      <p:pic>
        <p:nvPicPr>
          <p:cNvPr id="41" name="Obraz 40">
            <a:extLst>
              <a:ext uri="{FF2B5EF4-FFF2-40B4-BE49-F238E27FC236}">
                <a16:creationId xmlns:a16="http://schemas.microsoft.com/office/drawing/2014/main" id="{965356E1-C343-F725-5EDE-FDF3AF3481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592" y="2046733"/>
            <a:ext cx="2603317" cy="3680949"/>
          </a:xfrm>
          <a:prstGeom prst="rect">
            <a:avLst/>
          </a:prstGeom>
        </p:spPr>
      </p:pic>
      <p:pic>
        <p:nvPicPr>
          <p:cNvPr id="42" name="Obraz 41">
            <a:extLst>
              <a:ext uri="{FF2B5EF4-FFF2-40B4-BE49-F238E27FC236}">
                <a16:creationId xmlns:a16="http://schemas.microsoft.com/office/drawing/2014/main" id="{B21988AF-785F-7E99-5D50-55B74DD92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384" y="2046733"/>
            <a:ext cx="2603317" cy="3680949"/>
          </a:xfrm>
          <a:prstGeom prst="rect">
            <a:avLst/>
          </a:prstGeom>
        </p:spPr>
      </p:pic>
      <p:pic>
        <p:nvPicPr>
          <p:cNvPr id="43" name="Obraz 42">
            <a:extLst>
              <a:ext uri="{FF2B5EF4-FFF2-40B4-BE49-F238E27FC236}">
                <a16:creationId xmlns:a16="http://schemas.microsoft.com/office/drawing/2014/main" id="{EB7B6E57-0DBE-4150-351D-2D0AA39CE1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800" y="2046733"/>
            <a:ext cx="2603317" cy="3680949"/>
          </a:xfrm>
          <a:prstGeom prst="rect">
            <a:avLst/>
          </a:prstGeom>
        </p:spPr>
      </p:pic>
      <p:sp>
        <p:nvSpPr>
          <p:cNvPr id="44" name="pole tekstowe 43">
            <a:extLst>
              <a:ext uri="{FF2B5EF4-FFF2-40B4-BE49-F238E27FC236}">
                <a16:creationId xmlns:a16="http://schemas.microsoft.com/office/drawing/2014/main" id="{4CF1A021-8B31-677F-1F72-DE5745938F25}"/>
              </a:ext>
            </a:extLst>
          </p:cNvPr>
          <p:cNvSpPr txBox="1"/>
          <p:nvPr/>
        </p:nvSpPr>
        <p:spPr>
          <a:xfrm>
            <a:off x="5620006" y="5975152"/>
            <a:ext cx="27438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/>
              <a:t>Jak bezpiecznie</a:t>
            </a:r>
            <a:br>
              <a:rPr lang="pl-PL" sz="1400" b="1" dirty="0"/>
            </a:br>
            <a:r>
              <a:rPr lang="pl-PL" sz="1400" b="1" dirty="0"/>
              <a:t>kupować w </a:t>
            </a:r>
            <a:r>
              <a:rPr lang="pl-PL" sz="1400" b="1" dirty="0" err="1"/>
              <a:t>internecie</a:t>
            </a:r>
            <a:r>
              <a:rPr lang="pl-PL" sz="1400" b="1" dirty="0"/>
              <a:t> </a:t>
            </a:r>
            <a:r>
              <a:rPr lang="pl-PL" sz="1400" dirty="0"/>
              <a:t>(2022)</a:t>
            </a: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6962D82D-D7BE-5BA2-8173-99B966B78FE5}"/>
              </a:ext>
            </a:extLst>
          </p:cNvPr>
          <p:cNvSpPr txBox="1"/>
          <p:nvPr/>
        </p:nvSpPr>
        <p:spPr>
          <a:xfrm>
            <a:off x="8674798" y="5975152"/>
            <a:ext cx="27438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/>
              <a:t>Poradnik </a:t>
            </a:r>
            <a:r>
              <a:rPr lang="pl-PL" sz="1400" b="1" dirty="0" err="1"/>
              <a:t>ransomware</a:t>
            </a:r>
            <a:r>
              <a:rPr lang="pl-PL" sz="1400" b="1" dirty="0"/>
              <a:t> </a:t>
            </a:r>
            <a:r>
              <a:rPr lang="pl-PL" sz="1400" dirty="0"/>
              <a:t>(2021)</a:t>
            </a:r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57279042-6741-12EA-CFA5-C9B71B96D192}"/>
              </a:ext>
            </a:extLst>
          </p:cNvPr>
          <p:cNvSpPr txBox="1"/>
          <p:nvPr/>
        </p:nvSpPr>
        <p:spPr>
          <a:xfrm>
            <a:off x="11716755" y="5975152"/>
            <a:ext cx="27438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/>
              <a:t>Bezpieczna poczta i konta społecznościowe </a:t>
            </a:r>
            <a:r>
              <a:rPr lang="pl-PL" sz="1400" dirty="0"/>
              <a:t>(2021)</a:t>
            </a:r>
          </a:p>
        </p:txBody>
      </p:sp>
      <p:sp>
        <p:nvSpPr>
          <p:cNvPr id="65" name="Tytuł 2">
            <a:extLst>
              <a:ext uri="{FF2B5EF4-FFF2-40B4-BE49-F238E27FC236}">
                <a16:creationId xmlns:a16="http://schemas.microsoft.com/office/drawing/2014/main" id="{8E3E55F0-048B-4399-E0DC-8E2197029767}"/>
              </a:ext>
            </a:extLst>
          </p:cNvPr>
          <p:cNvSpPr txBox="1">
            <a:spLocks/>
          </p:cNvSpPr>
          <p:nvPr/>
        </p:nvSpPr>
        <p:spPr>
          <a:xfrm>
            <a:off x="-3253802" y="101100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>
                <a:solidFill>
                  <a:schemeClr val="bg2"/>
                </a:solidFill>
              </a:rPr>
              <a:t>Zabezpiecz</a:t>
            </a:r>
            <a:br>
              <a:rPr lang="pl-PL" sz="2800" b="1" dirty="0">
                <a:solidFill>
                  <a:schemeClr val="bg2"/>
                </a:solidFill>
              </a:rPr>
            </a:br>
            <a:r>
              <a:rPr lang="pl-PL" sz="2800" b="1" dirty="0">
                <a:solidFill>
                  <a:schemeClr val="bg2"/>
                </a:solidFill>
              </a:rPr>
              <a:t>swoje konta </a:t>
            </a:r>
            <a:endParaRPr lang="pl-PL" sz="1600" dirty="0">
              <a:solidFill>
                <a:schemeClr val="bg2"/>
              </a:solidFill>
            </a:endParaRPr>
          </a:p>
        </p:txBody>
      </p:sp>
      <p:grpSp>
        <p:nvGrpSpPr>
          <p:cNvPr id="66" name="Grupa 65">
            <a:extLst>
              <a:ext uri="{FF2B5EF4-FFF2-40B4-BE49-F238E27FC236}">
                <a16:creationId xmlns:a16="http://schemas.microsoft.com/office/drawing/2014/main" id="{A275BCEE-53CB-9ABB-B510-1D5005FB27CF}"/>
              </a:ext>
            </a:extLst>
          </p:cNvPr>
          <p:cNvGrpSpPr/>
          <p:nvPr/>
        </p:nvGrpSpPr>
        <p:grpSpPr>
          <a:xfrm>
            <a:off x="-13436109" y="0"/>
            <a:ext cx="10155061" cy="8534400"/>
            <a:chOff x="5093645" y="-2865"/>
            <a:chExt cx="10155061" cy="8534400"/>
          </a:xfrm>
        </p:grpSpPr>
        <p:sp>
          <p:nvSpPr>
            <p:cNvPr id="67" name="Prostokąt 66">
              <a:extLst>
                <a:ext uri="{FF2B5EF4-FFF2-40B4-BE49-F238E27FC236}">
                  <a16:creationId xmlns:a16="http://schemas.microsoft.com/office/drawing/2014/main" id="{A44E1237-ED1F-0B3F-884A-E7509BEF0B16}"/>
                </a:ext>
              </a:extLst>
            </p:cNvPr>
            <p:cNvSpPr/>
            <p:nvPr/>
          </p:nvSpPr>
          <p:spPr>
            <a:xfrm>
              <a:off x="5093645" y="-2865"/>
              <a:ext cx="10155061" cy="8534400"/>
            </a:xfrm>
            <a:prstGeom prst="rect">
              <a:avLst/>
            </a:prstGeom>
            <a:solidFill>
              <a:srgbClr val="F0F2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68" name="Google Shape;1826;p108">
              <a:extLst>
                <a:ext uri="{FF2B5EF4-FFF2-40B4-BE49-F238E27FC236}">
                  <a16:creationId xmlns:a16="http://schemas.microsoft.com/office/drawing/2014/main" id="{1BAA5CFA-7DB0-6411-5399-A4130180A90B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093645" y="-2865"/>
              <a:ext cx="10080405" cy="52501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Dowolny kształt: kształt 19">
            <a:extLst>
              <a:ext uri="{FF2B5EF4-FFF2-40B4-BE49-F238E27FC236}">
                <a16:creationId xmlns:a16="http://schemas.microsoft.com/office/drawing/2014/main" id="{D38D8868-D3E5-F72E-111C-171144F75C49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69" name="Tytuł 2">
            <a:extLst>
              <a:ext uri="{FF2B5EF4-FFF2-40B4-BE49-F238E27FC236}">
                <a16:creationId xmlns:a16="http://schemas.microsoft.com/office/drawing/2014/main" id="{2E75BF52-CF14-4645-9A90-328E6348FD4D}"/>
              </a:ext>
            </a:extLst>
          </p:cNvPr>
          <p:cNvSpPr txBox="1">
            <a:spLocks/>
          </p:cNvSpPr>
          <p:nvPr/>
        </p:nvSpPr>
        <p:spPr>
          <a:xfrm>
            <a:off x="800692" y="848257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>
                <a:solidFill>
                  <a:schemeClr val="bg2"/>
                </a:solidFill>
              </a:rPr>
              <a:t>Jak być</a:t>
            </a:r>
            <a:br>
              <a:rPr lang="pl-PL" sz="2800" b="1" dirty="0">
                <a:solidFill>
                  <a:schemeClr val="bg2"/>
                </a:solidFill>
              </a:rPr>
            </a:br>
            <a:r>
              <a:rPr lang="pl-PL" sz="2800" b="1" dirty="0">
                <a:solidFill>
                  <a:schemeClr val="bg2"/>
                </a:solidFill>
              </a:rPr>
              <a:t>bezpiecznym?</a:t>
            </a:r>
            <a:endParaRPr lang="pl-PL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77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5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375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375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4" grpId="1"/>
      <p:bldP spid="45" grpId="0"/>
      <p:bldP spid="45" grpId="1"/>
      <p:bldP spid="46" grpId="0"/>
      <p:bldP spid="46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a 34">
            <a:extLst>
              <a:ext uri="{FF2B5EF4-FFF2-40B4-BE49-F238E27FC236}">
                <a16:creationId xmlns:a16="http://schemas.microsoft.com/office/drawing/2014/main" id="{C43ECBCC-57EA-E39E-0D14-5F5E9097D867}"/>
              </a:ext>
            </a:extLst>
          </p:cNvPr>
          <p:cNvGrpSpPr/>
          <p:nvPr/>
        </p:nvGrpSpPr>
        <p:grpSpPr>
          <a:xfrm>
            <a:off x="5057775" y="0"/>
            <a:ext cx="10155061" cy="8534400"/>
            <a:chOff x="5093645" y="-2865"/>
            <a:chExt cx="10155061" cy="8534400"/>
          </a:xfrm>
        </p:grpSpPr>
        <p:sp>
          <p:nvSpPr>
            <p:cNvPr id="34" name="Prostokąt 33">
              <a:extLst>
                <a:ext uri="{FF2B5EF4-FFF2-40B4-BE49-F238E27FC236}">
                  <a16:creationId xmlns:a16="http://schemas.microsoft.com/office/drawing/2014/main" id="{A1993670-6AAC-08EE-DDE2-EAE1248C2C51}"/>
                </a:ext>
              </a:extLst>
            </p:cNvPr>
            <p:cNvSpPr/>
            <p:nvPr/>
          </p:nvSpPr>
          <p:spPr>
            <a:xfrm>
              <a:off x="5093645" y="-2865"/>
              <a:ext cx="10155061" cy="8534400"/>
            </a:xfrm>
            <a:prstGeom prst="rect">
              <a:avLst/>
            </a:prstGeom>
            <a:solidFill>
              <a:srgbClr val="F0F2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" name="Google Shape;1826;p108">
              <a:extLst>
                <a:ext uri="{FF2B5EF4-FFF2-40B4-BE49-F238E27FC236}">
                  <a16:creationId xmlns:a16="http://schemas.microsoft.com/office/drawing/2014/main" id="{D4F0E9AD-F4E2-6354-E18C-704307865366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093645" y="-2865"/>
              <a:ext cx="10080405" cy="52501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Dowolny kształt: kształt 22">
            <a:extLst>
              <a:ext uri="{FF2B5EF4-FFF2-40B4-BE49-F238E27FC236}">
                <a16:creationId xmlns:a16="http://schemas.microsoft.com/office/drawing/2014/main" id="{E3E2EA77-8263-783B-9123-6A1139926C5A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EFF1432-4B70-91F5-8E92-F710DE219502}"/>
              </a:ext>
            </a:extLst>
          </p:cNvPr>
          <p:cNvSpPr txBox="1"/>
          <p:nvPr/>
        </p:nvSpPr>
        <p:spPr>
          <a:xfrm>
            <a:off x="6049392" y="6092206"/>
            <a:ext cx="8047608" cy="153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l-PL" sz="2000" dirty="0"/>
              <a:t>Najlepszym drugim składnikiem uwierzytelniania i jedynym odpornym na ataki </a:t>
            </a:r>
            <a:r>
              <a:rPr lang="pl-PL" sz="2000" dirty="0" err="1"/>
              <a:t>phishingowe</a:t>
            </a:r>
            <a:r>
              <a:rPr lang="pl-PL" sz="2000" dirty="0"/>
              <a:t> jest </a:t>
            </a:r>
            <a:r>
              <a:rPr lang="pl-PL" sz="2000" dirty="0" err="1"/>
              <a:t>token</a:t>
            </a:r>
            <a:r>
              <a:rPr lang="pl-PL" sz="2000" dirty="0"/>
              <a:t> sprzętowy</a:t>
            </a:r>
            <a:br>
              <a:rPr lang="pl-PL" sz="2000" dirty="0"/>
            </a:br>
            <a:r>
              <a:rPr lang="pl-PL" sz="2000" dirty="0"/>
              <a:t>ale każdy „drugi składnik” znacząco podnosi nasze bezpieczeństwo w sieci.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326721E9-CD52-E04A-1839-E189AD96A7F7}"/>
              </a:ext>
            </a:extLst>
          </p:cNvPr>
          <p:cNvSpPr txBox="1"/>
          <p:nvPr/>
        </p:nvSpPr>
        <p:spPr>
          <a:xfrm>
            <a:off x="6049391" y="4793887"/>
            <a:ext cx="8047607" cy="11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l-PL" sz="2000" dirty="0"/>
              <a:t>Włącz uwierzytelnianie dwuskładnikowe tam,</a:t>
            </a:r>
            <a:br>
              <a:rPr lang="pl-PL" sz="2000" dirty="0"/>
            </a:br>
            <a:r>
              <a:rPr lang="pl-PL" sz="2000" dirty="0"/>
              <a:t>gdzie to możliwe – 2FA w poczcie elektronicznej</a:t>
            </a:r>
            <a:br>
              <a:rPr lang="pl-PL" sz="2000" dirty="0"/>
            </a:br>
            <a:r>
              <a:rPr lang="pl-PL" sz="2000" dirty="0"/>
              <a:t>i mediach społecznościowych jest konieczne.</a:t>
            </a: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ECE35F76-F4DD-8215-0ABA-35526B8DE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8842" y="2046733"/>
            <a:ext cx="2603317" cy="3680949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9D4468E0-0048-B6AE-ADEE-6C620C7B1F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634" y="2046733"/>
            <a:ext cx="2603317" cy="3680949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CD39AA65-2B26-4032-9844-EEFC8A8C81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4050" y="2046733"/>
            <a:ext cx="2603317" cy="3680949"/>
          </a:xfrm>
          <a:prstGeom prst="rect">
            <a:avLst/>
          </a:prstGeom>
        </p:spPr>
      </p:pic>
      <p:sp>
        <p:nvSpPr>
          <p:cNvPr id="36" name="Tytuł 2">
            <a:extLst>
              <a:ext uri="{FF2B5EF4-FFF2-40B4-BE49-F238E27FC236}">
                <a16:creationId xmlns:a16="http://schemas.microsoft.com/office/drawing/2014/main" id="{46CBC01A-A987-8551-7D50-4F1E8C02482E}"/>
              </a:ext>
            </a:extLst>
          </p:cNvPr>
          <p:cNvSpPr txBox="1">
            <a:spLocks/>
          </p:cNvSpPr>
          <p:nvPr/>
        </p:nvSpPr>
        <p:spPr>
          <a:xfrm>
            <a:off x="800692" y="848257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b="1" dirty="0">
                <a:solidFill>
                  <a:schemeClr val="bg2"/>
                </a:solidFill>
              </a:rPr>
              <a:t>Zabezpiecz</a:t>
            </a:r>
            <a:br>
              <a:rPr lang="pl-PL" sz="2800" b="1" dirty="0">
                <a:solidFill>
                  <a:schemeClr val="bg2"/>
                </a:solidFill>
              </a:rPr>
            </a:br>
            <a:r>
              <a:rPr lang="pl-PL" sz="2800" b="1" dirty="0">
                <a:solidFill>
                  <a:schemeClr val="bg2"/>
                </a:solidFill>
              </a:rPr>
              <a:t>swoje konta </a:t>
            </a:r>
            <a:endParaRPr lang="pl-PL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762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owolny kształt: kształt 22">
            <a:extLst>
              <a:ext uri="{FF2B5EF4-FFF2-40B4-BE49-F238E27FC236}">
                <a16:creationId xmlns:a16="http://schemas.microsoft.com/office/drawing/2014/main" id="{4F904505-C720-6033-E11A-C4728A488066}"/>
              </a:ext>
            </a:extLst>
          </p:cNvPr>
          <p:cNvSpPr/>
          <p:nvPr/>
        </p:nvSpPr>
        <p:spPr>
          <a:xfrm>
            <a:off x="-2" y="0"/>
            <a:ext cx="15225487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sp>
        <p:nvSpPr>
          <p:cNvPr id="32" name="Tytuł 2">
            <a:extLst>
              <a:ext uri="{FF2B5EF4-FFF2-40B4-BE49-F238E27FC236}">
                <a16:creationId xmlns:a16="http://schemas.microsoft.com/office/drawing/2014/main" id="{6189B7CD-6A56-A477-BA2D-195017965D67}"/>
              </a:ext>
            </a:extLst>
          </p:cNvPr>
          <p:cNvSpPr txBox="1">
            <a:spLocks/>
          </p:cNvSpPr>
          <p:nvPr/>
        </p:nvSpPr>
        <p:spPr>
          <a:xfrm>
            <a:off x="827999" y="3354154"/>
            <a:ext cx="37440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3200" b="1" dirty="0"/>
              <a:t>Bądź uważny!</a:t>
            </a:r>
            <a:endParaRPr lang="pl-PL" sz="4400" dirty="0"/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D5B72810-CFCC-08AA-6A7E-C8096BC155D6}"/>
              </a:ext>
            </a:extLst>
          </p:cNvPr>
          <p:cNvSpPr txBox="1"/>
          <p:nvPr/>
        </p:nvSpPr>
        <p:spPr>
          <a:xfrm>
            <a:off x="6100990" y="3140736"/>
            <a:ext cx="10562770" cy="1472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l-PL" sz="2000" dirty="0">
                <a:solidFill>
                  <a:schemeClr val="bg1"/>
                </a:solidFill>
              </a:rPr>
              <a:t>Śledź ostrzeżenia CERT Polska;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l-PL" sz="2000" dirty="0">
                <a:solidFill>
                  <a:schemeClr val="bg1"/>
                </a:solidFill>
              </a:rPr>
              <a:t>Obserwuj najnowsze kampanie medialne NASK;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l-PL" sz="2000" dirty="0" err="1">
                <a:solidFill>
                  <a:schemeClr val="bg1"/>
                </a:solidFill>
              </a:rPr>
              <a:t>Cyberhigiena</a:t>
            </a:r>
            <a:r>
              <a:rPr lang="pl-PL" sz="2000" dirty="0">
                <a:solidFill>
                  <a:schemeClr val="bg1"/>
                </a:solidFill>
              </a:rPr>
              <a:t> i świadomość zagrożeń to podstawa!</a:t>
            </a:r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9071131A-AD17-B22A-0584-7DB70A3A8440}"/>
              </a:ext>
            </a:extLst>
          </p:cNvPr>
          <p:cNvGrpSpPr/>
          <p:nvPr/>
        </p:nvGrpSpPr>
        <p:grpSpPr>
          <a:xfrm>
            <a:off x="6178613" y="5720121"/>
            <a:ext cx="3542395" cy="638584"/>
            <a:chOff x="6311963" y="7435508"/>
            <a:chExt cx="3542395" cy="638584"/>
          </a:xfrm>
        </p:grpSpPr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94B4BE0F-3063-6122-43A4-6C2B82460F26}"/>
                </a:ext>
              </a:extLst>
            </p:cNvPr>
            <p:cNvSpPr/>
            <p:nvPr/>
          </p:nvSpPr>
          <p:spPr>
            <a:xfrm>
              <a:off x="6311963" y="7435508"/>
              <a:ext cx="638610" cy="638584"/>
            </a:xfrm>
            <a:custGeom>
              <a:avLst/>
              <a:gdLst>
                <a:gd name="connsiteX0" fmla="*/ 544802 w 638610"/>
                <a:gd name="connsiteY0" fmla="*/ 93783 h 638584"/>
                <a:gd name="connsiteX1" fmla="*/ 319292 w 638610"/>
                <a:gd name="connsiteY1" fmla="*/ 0 h 638584"/>
                <a:gd name="connsiteX2" fmla="*/ 93783 w 638610"/>
                <a:gd name="connsiteY2" fmla="*/ 93783 h 638584"/>
                <a:gd name="connsiteX3" fmla="*/ 0 w 638610"/>
                <a:gd name="connsiteY3" fmla="*/ 319292 h 638584"/>
                <a:gd name="connsiteX4" fmla="*/ 319292 w 638610"/>
                <a:gd name="connsiteY4" fmla="*/ 638585 h 638584"/>
                <a:gd name="connsiteX5" fmla="*/ 544802 w 638610"/>
                <a:gd name="connsiteY5" fmla="*/ 544776 h 638584"/>
                <a:gd name="connsiteX6" fmla="*/ 638611 w 638610"/>
                <a:gd name="connsiteY6" fmla="*/ 319292 h 638584"/>
                <a:gd name="connsiteX7" fmla="*/ 544802 w 638610"/>
                <a:gd name="connsiteY7" fmla="*/ 93783 h 638584"/>
                <a:gd name="connsiteX8" fmla="*/ 403970 w 638610"/>
                <a:gd name="connsiteY8" fmla="*/ 202260 h 638584"/>
                <a:gd name="connsiteX9" fmla="*/ 365502 w 638610"/>
                <a:gd name="connsiteY9" fmla="*/ 202260 h 638584"/>
                <a:gd name="connsiteX10" fmla="*/ 329447 w 638610"/>
                <a:gd name="connsiteY10" fmla="*/ 237685 h 638584"/>
                <a:gd name="connsiteX11" fmla="*/ 329447 w 638610"/>
                <a:gd name="connsiteY11" fmla="*/ 284104 h 638584"/>
                <a:gd name="connsiteX12" fmla="*/ 401477 w 638610"/>
                <a:gd name="connsiteY12" fmla="*/ 284104 h 638584"/>
                <a:gd name="connsiteX13" fmla="*/ 392083 w 638610"/>
                <a:gd name="connsiteY13" fmla="*/ 356816 h 638584"/>
                <a:gd name="connsiteX14" fmla="*/ 329447 w 638610"/>
                <a:gd name="connsiteY14" fmla="*/ 356816 h 638584"/>
                <a:gd name="connsiteX15" fmla="*/ 329447 w 638610"/>
                <a:gd name="connsiteY15" fmla="*/ 527641 h 638584"/>
                <a:gd name="connsiteX16" fmla="*/ 254374 w 638610"/>
                <a:gd name="connsiteY16" fmla="*/ 527641 h 638584"/>
                <a:gd name="connsiteX17" fmla="*/ 254374 w 638610"/>
                <a:gd name="connsiteY17" fmla="*/ 356816 h 638584"/>
                <a:gd name="connsiteX18" fmla="*/ 191581 w 638610"/>
                <a:gd name="connsiteY18" fmla="*/ 356816 h 638584"/>
                <a:gd name="connsiteX19" fmla="*/ 191581 w 638610"/>
                <a:gd name="connsiteY19" fmla="*/ 284104 h 638584"/>
                <a:gd name="connsiteX20" fmla="*/ 254374 w 638610"/>
                <a:gd name="connsiteY20" fmla="*/ 284104 h 638584"/>
                <a:gd name="connsiteX21" fmla="*/ 254374 w 638610"/>
                <a:gd name="connsiteY21" fmla="*/ 230495 h 638584"/>
                <a:gd name="connsiteX22" fmla="*/ 347894 w 638610"/>
                <a:gd name="connsiteY22" fmla="*/ 134350 h 638584"/>
                <a:gd name="connsiteX23" fmla="*/ 403970 w 638610"/>
                <a:gd name="connsiteY23" fmla="*/ 137211 h 638584"/>
                <a:gd name="connsiteX24" fmla="*/ 403970 w 638610"/>
                <a:gd name="connsiteY24" fmla="*/ 202260 h 63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8610" h="638584">
                  <a:moveTo>
                    <a:pt x="544802" y="93783"/>
                  </a:moveTo>
                  <a:cubicBezTo>
                    <a:pt x="486942" y="35923"/>
                    <a:pt x="407093" y="0"/>
                    <a:pt x="319292" y="0"/>
                  </a:cubicBezTo>
                  <a:cubicBezTo>
                    <a:pt x="231492" y="0"/>
                    <a:pt x="151669" y="35923"/>
                    <a:pt x="93783" y="93783"/>
                  </a:cubicBezTo>
                  <a:cubicBezTo>
                    <a:pt x="35923" y="151643"/>
                    <a:pt x="0" y="231466"/>
                    <a:pt x="0" y="319292"/>
                  </a:cubicBezTo>
                  <a:cubicBezTo>
                    <a:pt x="0" y="494893"/>
                    <a:pt x="143692" y="638585"/>
                    <a:pt x="319292" y="638585"/>
                  </a:cubicBezTo>
                  <a:cubicBezTo>
                    <a:pt x="407093" y="638585"/>
                    <a:pt x="486942" y="602662"/>
                    <a:pt x="544802" y="544776"/>
                  </a:cubicBezTo>
                  <a:cubicBezTo>
                    <a:pt x="602688" y="486916"/>
                    <a:pt x="638611" y="407092"/>
                    <a:pt x="638611" y="319292"/>
                  </a:cubicBezTo>
                  <a:cubicBezTo>
                    <a:pt x="638611" y="231492"/>
                    <a:pt x="602688" y="151643"/>
                    <a:pt x="544802" y="93783"/>
                  </a:cubicBezTo>
                  <a:close/>
                  <a:moveTo>
                    <a:pt x="403970" y="202260"/>
                  </a:moveTo>
                  <a:lnTo>
                    <a:pt x="365502" y="202260"/>
                  </a:lnTo>
                  <a:cubicBezTo>
                    <a:pt x="335325" y="202260"/>
                    <a:pt x="329447" y="216614"/>
                    <a:pt x="329447" y="237685"/>
                  </a:cubicBezTo>
                  <a:lnTo>
                    <a:pt x="329447" y="284104"/>
                  </a:lnTo>
                  <a:lnTo>
                    <a:pt x="401477" y="284104"/>
                  </a:lnTo>
                  <a:lnTo>
                    <a:pt x="392083" y="356816"/>
                  </a:lnTo>
                  <a:lnTo>
                    <a:pt x="329447" y="356816"/>
                  </a:lnTo>
                  <a:lnTo>
                    <a:pt x="329447" y="527641"/>
                  </a:lnTo>
                  <a:lnTo>
                    <a:pt x="254374" y="527641"/>
                  </a:lnTo>
                  <a:lnTo>
                    <a:pt x="254374" y="356816"/>
                  </a:lnTo>
                  <a:lnTo>
                    <a:pt x="191581" y="356816"/>
                  </a:lnTo>
                  <a:lnTo>
                    <a:pt x="191581" y="284104"/>
                  </a:lnTo>
                  <a:lnTo>
                    <a:pt x="254374" y="284104"/>
                  </a:lnTo>
                  <a:lnTo>
                    <a:pt x="254374" y="230495"/>
                  </a:lnTo>
                  <a:cubicBezTo>
                    <a:pt x="254374" y="168253"/>
                    <a:pt x="292370" y="134350"/>
                    <a:pt x="347894" y="134350"/>
                  </a:cubicBezTo>
                  <a:cubicBezTo>
                    <a:pt x="374502" y="134350"/>
                    <a:pt x="397357" y="136345"/>
                    <a:pt x="403970" y="137211"/>
                  </a:cubicBezTo>
                  <a:lnTo>
                    <a:pt x="403970" y="202260"/>
                  </a:lnTo>
                  <a:close/>
                </a:path>
              </a:pathLst>
            </a:custGeom>
            <a:solidFill>
              <a:srgbClr val="26A74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grpSp>
          <p:nvGrpSpPr>
            <p:cNvPr id="28" name="Grafika 24">
              <a:extLst>
                <a:ext uri="{FF2B5EF4-FFF2-40B4-BE49-F238E27FC236}">
                  <a16:creationId xmlns:a16="http://schemas.microsoft.com/office/drawing/2014/main" id="{09513B11-A69D-3115-EF80-8A71605E611C}"/>
                </a:ext>
              </a:extLst>
            </p:cNvPr>
            <p:cNvGrpSpPr/>
            <p:nvPr/>
          </p:nvGrpSpPr>
          <p:grpSpPr>
            <a:xfrm>
              <a:off x="7763868" y="7435508"/>
              <a:ext cx="638610" cy="638584"/>
              <a:chOff x="5674277" y="5227988"/>
              <a:chExt cx="638610" cy="638584"/>
            </a:xfrm>
            <a:solidFill>
              <a:srgbClr val="26A744"/>
            </a:solidFill>
          </p:grpSpPr>
          <p:sp>
            <p:nvSpPr>
              <p:cNvPr id="29" name="Dowolny kształt: kształt 28">
                <a:extLst>
                  <a:ext uri="{FF2B5EF4-FFF2-40B4-BE49-F238E27FC236}">
                    <a16:creationId xmlns:a16="http://schemas.microsoft.com/office/drawing/2014/main" id="{9EB91159-DA84-1DA7-0E1D-5765ADEB5C0B}"/>
                  </a:ext>
                </a:extLst>
              </p:cNvPr>
              <p:cNvSpPr/>
              <p:nvPr/>
            </p:nvSpPr>
            <p:spPr>
              <a:xfrm>
                <a:off x="5863968" y="5402276"/>
                <a:ext cx="255213" cy="278252"/>
              </a:xfrm>
              <a:custGeom>
                <a:avLst/>
                <a:gdLst>
                  <a:gd name="connsiteX0" fmla="*/ 47128 w 255213"/>
                  <a:gd name="connsiteY0" fmla="*/ 0 h 278252"/>
                  <a:gd name="connsiteX1" fmla="*/ 255214 w 255213"/>
                  <a:gd name="connsiteY1" fmla="*/ 278252 h 278252"/>
                  <a:gd name="connsiteX2" fmla="*/ 208086 w 255213"/>
                  <a:gd name="connsiteY2" fmla="*/ 278252 h 278252"/>
                  <a:gd name="connsiteX3" fmla="*/ 0 w 255213"/>
                  <a:gd name="connsiteY3" fmla="*/ 0 h 278252"/>
                  <a:gd name="connsiteX4" fmla="*/ 47128 w 255213"/>
                  <a:gd name="connsiteY4" fmla="*/ 0 h 27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13" h="278252">
                    <a:moveTo>
                      <a:pt x="47128" y="0"/>
                    </a:moveTo>
                    <a:lnTo>
                      <a:pt x="255214" y="278252"/>
                    </a:lnTo>
                    <a:lnTo>
                      <a:pt x="208086" y="278252"/>
                    </a:lnTo>
                    <a:lnTo>
                      <a:pt x="0" y="0"/>
                    </a:lnTo>
                    <a:lnTo>
                      <a:pt x="47128" y="0"/>
                    </a:lnTo>
                    <a:close/>
                  </a:path>
                </a:pathLst>
              </a:custGeom>
              <a:solidFill>
                <a:srgbClr val="26A74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30" name="Dowolny kształt: kształt 29">
                <a:extLst>
                  <a:ext uri="{FF2B5EF4-FFF2-40B4-BE49-F238E27FC236}">
                    <a16:creationId xmlns:a16="http://schemas.microsoft.com/office/drawing/2014/main" id="{661B5BC0-086A-9D03-4621-568108FCA3CE}"/>
                  </a:ext>
                </a:extLst>
              </p:cNvPr>
              <p:cNvSpPr/>
              <p:nvPr/>
            </p:nvSpPr>
            <p:spPr>
              <a:xfrm>
                <a:off x="5674277" y="5227988"/>
                <a:ext cx="638610" cy="638584"/>
              </a:xfrm>
              <a:custGeom>
                <a:avLst/>
                <a:gdLst>
                  <a:gd name="connsiteX0" fmla="*/ 544828 w 638610"/>
                  <a:gd name="connsiteY0" fmla="*/ 93783 h 638584"/>
                  <a:gd name="connsiteX1" fmla="*/ 319319 w 638610"/>
                  <a:gd name="connsiteY1" fmla="*/ 0 h 638584"/>
                  <a:gd name="connsiteX2" fmla="*/ 93809 w 638610"/>
                  <a:gd name="connsiteY2" fmla="*/ 93783 h 638584"/>
                  <a:gd name="connsiteX3" fmla="*/ 0 w 638610"/>
                  <a:gd name="connsiteY3" fmla="*/ 319292 h 638584"/>
                  <a:gd name="connsiteX4" fmla="*/ 319319 w 638610"/>
                  <a:gd name="connsiteY4" fmla="*/ 638585 h 638584"/>
                  <a:gd name="connsiteX5" fmla="*/ 544828 w 638610"/>
                  <a:gd name="connsiteY5" fmla="*/ 544776 h 638584"/>
                  <a:gd name="connsiteX6" fmla="*/ 638611 w 638610"/>
                  <a:gd name="connsiteY6" fmla="*/ 319292 h 638584"/>
                  <a:gd name="connsiteX7" fmla="*/ 544828 w 638610"/>
                  <a:gd name="connsiteY7" fmla="*/ 93783 h 638584"/>
                  <a:gd name="connsiteX8" fmla="*/ 386651 w 638610"/>
                  <a:gd name="connsiteY8" fmla="*/ 474740 h 638584"/>
                  <a:gd name="connsiteX9" fmla="*/ 291924 w 638610"/>
                  <a:gd name="connsiteY9" fmla="*/ 348052 h 638584"/>
                  <a:gd name="connsiteX10" fmla="*/ 174682 w 638610"/>
                  <a:gd name="connsiteY10" fmla="*/ 474740 h 638584"/>
                  <a:gd name="connsiteX11" fmla="*/ 144532 w 638610"/>
                  <a:gd name="connsiteY11" fmla="*/ 474740 h 638584"/>
                  <a:gd name="connsiteX12" fmla="*/ 278462 w 638610"/>
                  <a:gd name="connsiteY12" fmla="*/ 330051 h 638584"/>
                  <a:gd name="connsiteX13" fmla="*/ 145371 w 638610"/>
                  <a:gd name="connsiteY13" fmla="*/ 152089 h 638584"/>
                  <a:gd name="connsiteX14" fmla="*/ 247945 w 638610"/>
                  <a:gd name="connsiteY14" fmla="*/ 152089 h 638584"/>
                  <a:gd name="connsiteX15" fmla="*/ 335194 w 638610"/>
                  <a:gd name="connsiteY15" fmla="*/ 268753 h 638584"/>
                  <a:gd name="connsiteX16" fmla="*/ 443173 w 638610"/>
                  <a:gd name="connsiteY16" fmla="*/ 152089 h 638584"/>
                  <a:gd name="connsiteX17" fmla="*/ 473323 w 638610"/>
                  <a:gd name="connsiteY17" fmla="*/ 152089 h 638584"/>
                  <a:gd name="connsiteX18" fmla="*/ 348655 w 638610"/>
                  <a:gd name="connsiteY18" fmla="*/ 286781 h 638584"/>
                  <a:gd name="connsiteX19" fmla="*/ 489225 w 638610"/>
                  <a:gd name="connsiteY19" fmla="*/ 474740 h 638584"/>
                  <a:gd name="connsiteX20" fmla="*/ 386651 w 638610"/>
                  <a:gd name="connsiteY20" fmla="*/ 474740 h 638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8610" h="638584">
                    <a:moveTo>
                      <a:pt x="544828" y="93783"/>
                    </a:moveTo>
                    <a:cubicBezTo>
                      <a:pt x="486942" y="35923"/>
                      <a:pt x="407119" y="0"/>
                      <a:pt x="319319" y="0"/>
                    </a:cubicBezTo>
                    <a:cubicBezTo>
                      <a:pt x="231518" y="0"/>
                      <a:pt x="151669" y="35923"/>
                      <a:pt x="93809" y="93783"/>
                    </a:cubicBezTo>
                    <a:cubicBezTo>
                      <a:pt x="35923" y="151643"/>
                      <a:pt x="0" y="231466"/>
                      <a:pt x="0" y="319292"/>
                    </a:cubicBezTo>
                    <a:cubicBezTo>
                      <a:pt x="0" y="494893"/>
                      <a:pt x="143692" y="638585"/>
                      <a:pt x="319319" y="638585"/>
                    </a:cubicBezTo>
                    <a:cubicBezTo>
                      <a:pt x="407119" y="638585"/>
                      <a:pt x="486942" y="602662"/>
                      <a:pt x="544828" y="544776"/>
                    </a:cubicBezTo>
                    <a:cubicBezTo>
                      <a:pt x="602688" y="486916"/>
                      <a:pt x="638611" y="407092"/>
                      <a:pt x="638611" y="319292"/>
                    </a:cubicBezTo>
                    <a:cubicBezTo>
                      <a:pt x="638611" y="231492"/>
                      <a:pt x="602688" y="151643"/>
                      <a:pt x="544828" y="93783"/>
                    </a:cubicBezTo>
                    <a:close/>
                    <a:moveTo>
                      <a:pt x="386651" y="474740"/>
                    </a:moveTo>
                    <a:lnTo>
                      <a:pt x="291924" y="348052"/>
                    </a:lnTo>
                    <a:lnTo>
                      <a:pt x="174682" y="474740"/>
                    </a:lnTo>
                    <a:lnTo>
                      <a:pt x="144532" y="474740"/>
                    </a:lnTo>
                    <a:lnTo>
                      <a:pt x="278462" y="330051"/>
                    </a:lnTo>
                    <a:lnTo>
                      <a:pt x="145371" y="152089"/>
                    </a:lnTo>
                    <a:lnTo>
                      <a:pt x="247945" y="152089"/>
                    </a:lnTo>
                    <a:lnTo>
                      <a:pt x="335194" y="268753"/>
                    </a:lnTo>
                    <a:lnTo>
                      <a:pt x="443173" y="152089"/>
                    </a:lnTo>
                    <a:lnTo>
                      <a:pt x="473323" y="152089"/>
                    </a:lnTo>
                    <a:lnTo>
                      <a:pt x="348655" y="286781"/>
                    </a:lnTo>
                    <a:lnTo>
                      <a:pt x="489225" y="474740"/>
                    </a:lnTo>
                    <a:lnTo>
                      <a:pt x="386651" y="474740"/>
                    </a:lnTo>
                    <a:close/>
                  </a:path>
                </a:pathLst>
              </a:custGeom>
              <a:solidFill>
                <a:srgbClr val="26A74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sp>
          <p:nvSpPr>
            <p:cNvPr id="34" name="Dowolny kształt: kształt 33">
              <a:extLst>
                <a:ext uri="{FF2B5EF4-FFF2-40B4-BE49-F238E27FC236}">
                  <a16:creationId xmlns:a16="http://schemas.microsoft.com/office/drawing/2014/main" id="{7E1B41D6-ACD0-3348-2552-762876D9E16F}"/>
                </a:ext>
              </a:extLst>
            </p:cNvPr>
            <p:cNvSpPr/>
            <p:nvPr/>
          </p:nvSpPr>
          <p:spPr>
            <a:xfrm>
              <a:off x="9215772" y="7440821"/>
              <a:ext cx="638586" cy="627959"/>
            </a:xfrm>
            <a:custGeom>
              <a:avLst/>
              <a:gdLst>
                <a:gd name="connsiteX0" fmla="*/ 319555 w 638586"/>
                <a:gd name="connsiteY0" fmla="*/ 0 h 627959"/>
                <a:gd name="connsiteX1" fmla="*/ 0 w 638586"/>
                <a:gd name="connsiteY1" fmla="*/ 321943 h 627959"/>
                <a:gd name="connsiteX2" fmla="*/ 218503 w 638586"/>
                <a:gd name="connsiteY2" fmla="*/ 627354 h 627959"/>
                <a:gd name="connsiteX3" fmla="*/ 240204 w 638586"/>
                <a:gd name="connsiteY3" fmla="*/ 611898 h 627959"/>
                <a:gd name="connsiteX4" fmla="*/ 239679 w 638586"/>
                <a:gd name="connsiteY4" fmla="*/ 552202 h 627959"/>
                <a:gd name="connsiteX5" fmla="*/ 132278 w 638586"/>
                <a:gd name="connsiteY5" fmla="*/ 513812 h 627959"/>
                <a:gd name="connsiteX6" fmla="*/ 96827 w 638586"/>
                <a:gd name="connsiteY6" fmla="*/ 466920 h 627959"/>
                <a:gd name="connsiteX7" fmla="*/ 98953 w 638586"/>
                <a:gd name="connsiteY7" fmla="*/ 447188 h 627959"/>
                <a:gd name="connsiteX8" fmla="*/ 148153 w 638586"/>
                <a:gd name="connsiteY8" fmla="*/ 480224 h 627959"/>
                <a:gd name="connsiteX9" fmla="*/ 241254 w 638586"/>
                <a:gd name="connsiteY9" fmla="*/ 506884 h 627959"/>
                <a:gd name="connsiteX10" fmla="*/ 261354 w 638586"/>
                <a:gd name="connsiteY10" fmla="*/ 463719 h 627959"/>
                <a:gd name="connsiteX11" fmla="*/ 115851 w 638586"/>
                <a:gd name="connsiteY11" fmla="*/ 304886 h 627959"/>
                <a:gd name="connsiteX12" fmla="*/ 148652 w 638586"/>
                <a:gd name="connsiteY12" fmla="*/ 218556 h 627959"/>
                <a:gd name="connsiteX13" fmla="*/ 151827 w 638586"/>
                <a:gd name="connsiteY13" fmla="*/ 133275 h 627959"/>
                <a:gd name="connsiteX14" fmla="*/ 239653 w 638586"/>
                <a:gd name="connsiteY14" fmla="*/ 166311 h 627959"/>
                <a:gd name="connsiteX15" fmla="*/ 319555 w 638586"/>
                <a:gd name="connsiteY15" fmla="*/ 155658 h 627959"/>
                <a:gd name="connsiteX16" fmla="*/ 399431 w 638586"/>
                <a:gd name="connsiteY16" fmla="*/ 166311 h 627959"/>
                <a:gd name="connsiteX17" fmla="*/ 487257 w 638586"/>
                <a:gd name="connsiteY17" fmla="*/ 133275 h 627959"/>
                <a:gd name="connsiteX18" fmla="*/ 490432 w 638586"/>
                <a:gd name="connsiteY18" fmla="*/ 218556 h 627959"/>
                <a:gd name="connsiteX19" fmla="*/ 523232 w 638586"/>
                <a:gd name="connsiteY19" fmla="*/ 304886 h 627959"/>
                <a:gd name="connsiteX20" fmla="*/ 377205 w 638586"/>
                <a:gd name="connsiteY20" fmla="*/ 463719 h 627959"/>
                <a:gd name="connsiteX21" fmla="*/ 398906 w 638586"/>
                <a:gd name="connsiteY21" fmla="*/ 523416 h 627959"/>
                <a:gd name="connsiteX22" fmla="*/ 398381 w 638586"/>
                <a:gd name="connsiteY22" fmla="*/ 611898 h 627959"/>
                <a:gd name="connsiteX23" fmla="*/ 420082 w 638586"/>
                <a:gd name="connsiteY23" fmla="*/ 627354 h 627959"/>
                <a:gd name="connsiteX24" fmla="*/ 638585 w 638586"/>
                <a:gd name="connsiteY24" fmla="*/ 321943 h 627959"/>
                <a:gd name="connsiteX25" fmla="*/ 319555 w 638586"/>
                <a:gd name="connsiteY25" fmla="*/ 0 h 627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38586" h="627959">
                  <a:moveTo>
                    <a:pt x="319555" y="0"/>
                  </a:moveTo>
                  <a:cubicBezTo>
                    <a:pt x="142853" y="0"/>
                    <a:pt x="0" y="143902"/>
                    <a:pt x="0" y="321943"/>
                  </a:cubicBezTo>
                  <a:cubicBezTo>
                    <a:pt x="0" y="464244"/>
                    <a:pt x="91526" y="584713"/>
                    <a:pt x="218503" y="627354"/>
                  </a:cubicBezTo>
                  <a:cubicBezTo>
                    <a:pt x="234379" y="630555"/>
                    <a:pt x="240204" y="620426"/>
                    <a:pt x="240204" y="611898"/>
                  </a:cubicBezTo>
                  <a:cubicBezTo>
                    <a:pt x="240204" y="604446"/>
                    <a:pt x="239679" y="578862"/>
                    <a:pt x="239679" y="552202"/>
                  </a:cubicBezTo>
                  <a:cubicBezTo>
                    <a:pt x="150777" y="571383"/>
                    <a:pt x="132278" y="513812"/>
                    <a:pt x="132278" y="513812"/>
                  </a:cubicBezTo>
                  <a:cubicBezTo>
                    <a:pt x="118003" y="476498"/>
                    <a:pt x="96827" y="466920"/>
                    <a:pt x="96827" y="466920"/>
                  </a:cubicBezTo>
                  <a:cubicBezTo>
                    <a:pt x="67726" y="447188"/>
                    <a:pt x="98953" y="447188"/>
                    <a:pt x="98953" y="447188"/>
                  </a:cubicBezTo>
                  <a:cubicBezTo>
                    <a:pt x="131228" y="449313"/>
                    <a:pt x="148153" y="480224"/>
                    <a:pt x="148153" y="480224"/>
                  </a:cubicBezTo>
                  <a:cubicBezTo>
                    <a:pt x="176729" y="529267"/>
                    <a:pt x="222754" y="515413"/>
                    <a:pt x="241254" y="506884"/>
                  </a:cubicBezTo>
                  <a:cubicBezTo>
                    <a:pt x="243904" y="486102"/>
                    <a:pt x="252380" y="471696"/>
                    <a:pt x="261354" y="463719"/>
                  </a:cubicBezTo>
                  <a:cubicBezTo>
                    <a:pt x="190453" y="456267"/>
                    <a:pt x="115851" y="428531"/>
                    <a:pt x="115851" y="304886"/>
                  </a:cubicBezTo>
                  <a:cubicBezTo>
                    <a:pt x="115851" y="269698"/>
                    <a:pt x="128552" y="240939"/>
                    <a:pt x="148652" y="218556"/>
                  </a:cubicBezTo>
                  <a:cubicBezTo>
                    <a:pt x="145477" y="210552"/>
                    <a:pt x="134377" y="177516"/>
                    <a:pt x="151827" y="133275"/>
                  </a:cubicBezTo>
                  <a:cubicBezTo>
                    <a:pt x="151827" y="133275"/>
                    <a:pt x="178802" y="124747"/>
                    <a:pt x="239653" y="166311"/>
                  </a:cubicBezTo>
                  <a:cubicBezTo>
                    <a:pt x="265710" y="159253"/>
                    <a:pt x="292554" y="155684"/>
                    <a:pt x="319555" y="155658"/>
                  </a:cubicBezTo>
                  <a:cubicBezTo>
                    <a:pt x="346530" y="155658"/>
                    <a:pt x="374030" y="159384"/>
                    <a:pt x="399431" y="166311"/>
                  </a:cubicBezTo>
                  <a:cubicBezTo>
                    <a:pt x="460282" y="124747"/>
                    <a:pt x="487257" y="133275"/>
                    <a:pt x="487257" y="133275"/>
                  </a:cubicBezTo>
                  <a:cubicBezTo>
                    <a:pt x="504733" y="177516"/>
                    <a:pt x="493607" y="210552"/>
                    <a:pt x="490432" y="218556"/>
                  </a:cubicBezTo>
                  <a:cubicBezTo>
                    <a:pt x="511057" y="240939"/>
                    <a:pt x="523232" y="269724"/>
                    <a:pt x="523232" y="304886"/>
                  </a:cubicBezTo>
                  <a:cubicBezTo>
                    <a:pt x="523232" y="428557"/>
                    <a:pt x="448631" y="455716"/>
                    <a:pt x="377205" y="463719"/>
                  </a:cubicBezTo>
                  <a:cubicBezTo>
                    <a:pt x="388856" y="473848"/>
                    <a:pt x="398906" y="493030"/>
                    <a:pt x="398906" y="523416"/>
                  </a:cubicBezTo>
                  <a:cubicBezTo>
                    <a:pt x="398906" y="566581"/>
                    <a:pt x="398381" y="601245"/>
                    <a:pt x="398381" y="611898"/>
                  </a:cubicBezTo>
                  <a:cubicBezTo>
                    <a:pt x="398381" y="620426"/>
                    <a:pt x="404206" y="630555"/>
                    <a:pt x="420082" y="627354"/>
                  </a:cubicBezTo>
                  <a:cubicBezTo>
                    <a:pt x="547059" y="584713"/>
                    <a:pt x="638585" y="464244"/>
                    <a:pt x="638585" y="321943"/>
                  </a:cubicBezTo>
                  <a:cubicBezTo>
                    <a:pt x="639110" y="143902"/>
                    <a:pt x="495733" y="0"/>
                    <a:pt x="319555" y="0"/>
                  </a:cubicBezTo>
                  <a:close/>
                </a:path>
              </a:pathLst>
            </a:custGeom>
            <a:solidFill>
              <a:srgbClr val="26A74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636386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olny kształt: kształt 1">
            <a:extLst>
              <a:ext uri="{FF2B5EF4-FFF2-40B4-BE49-F238E27FC236}">
                <a16:creationId xmlns:a16="http://schemas.microsoft.com/office/drawing/2014/main" id="{3DCDB20D-517E-A6CE-60E0-990D1650A92D}"/>
              </a:ext>
            </a:extLst>
          </p:cNvPr>
          <p:cNvSpPr/>
          <p:nvPr/>
        </p:nvSpPr>
        <p:spPr>
          <a:xfrm>
            <a:off x="-2" y="0"/>
            <a:ext cx="15225487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8ECE1341-9E11-CB75-53F5-838252F6D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19" name="Tytuł 2">
            <a:extLst>
              <a:ext uri="{FF2B5EF4-FFF2-40B4-BE49-F238E27FC236}">
                <a16:creationId xmlns:a16="http://schemas.microsoft.com/office/drawing/2014/main" id="{07C78A17-B2E4-1153-0AD7-E6468CF363B6}"/>
              </a:ext>
            </a:extLst>
          </p:cNvPr>
          <p:cNvSpPr txBox="1">
            <a:spLocks/>
          </p:cNvSpPr>
          <p:nvPr/>
        </p:nvSpPr>
        <p:spPr>
          <a:xfrm>
            <a:off x="827999" y="3354154"/>
            <a:ext cx="4556801" cy="413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1"/>
                </a:solidFill>
              </a:rPr>
              <a:t>Dziękuję za uwagę!</a:t>
            </a:r>
            <a:endParaRPr lang="pl-PL" dirty="0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99780A19-1E9D-1089-76D5-C636A46277AE}"/>
              </a:ext>
            </a:extLst>
          </p:cNvPr>
          <p:cNvSpPr txBox="1"/>
          <p:nvPr/>
        </p:nvSpPr>
        <p:spPr>
          <a:xfrm>
            <a:off x="6100990" y="3471661"/>
            <a:ext cx="10562770" cy="795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l-PL" sz="2000" dirty="0">
                <a:solidFill>
                  <a:schemeClr val="bg1"/>
                </a:solidFill>
              </a:rPr>
              <a:t>Iwona Prószyńska</a:t>
            </a: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iwona.proszynska@cert.pl</a:t>
            </a:r>
          </a:p>
        </p:txBody>
      </p:sp>
    </p:spTree>
    <p:extLst>
      <p:ext uri="{BB962C8B-B14F-4D97-AF65-F5344CB8AC3E}">
        <p14:creationId xmlns:p14="http://schemas.microsoft.com/office/powerpoint/2010/main" val="1986479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Dowolny kształt: kształt 134">
            <a:extLst>
              <a:ext uri="{FF2B5EF4-FFF2-40B4-BE49-F238E27FC236}">
                <a16:creationId xmlns:a16="http://schemas.microsoft.com/office/drawing/2014/main" id="{D53ED21E-7A61-10EC-10D4-46838E03D526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91919BDB-1EE2-1FF5-4FCF-365388D17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999" y="909403"/>
            <a:ext cx="3598857" cy="413633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Co robimy</a:t>
            </a:r>
            <a:br>
              <a:rPr lang="pl-PL" sz="2800" dirty="0">
                <a:solidFill>
                  <a:schemeClr val="bg2"/>
                </a:solidFill>
              </a:rPr>
            </a:br>
            <a:r>
              <a:rPr lang="pl-PL" sz="2800" dirty="0">
                <a:solidFill>
                  <a:schemeClr val="bg2"/>
                </a:solidFill>
              </a:rPr>
              <a:t>i co nas motywuje?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4EA1685-021E-5149-9B00-18C65E2FFC58}"/>
              </a:ext>
            </a:extLst>
          </p:cNvPr>
          <p:cNvSpPr txBox="1"/>
          <p:nvPr/>
        </p:nvSpPr>
        <p:spPr>
          <a:xfrm>
            <a:off x="7460639" y="1540781"/>
            <a:ext cx="7434489" cy="795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l-PL" sz="2000" b="1" dirty="0">
                <a:latin typeface="+mj-lt"/>
              </a:rPr>
              <a:t>Wypełnianie obowiązków ustawowych</a:t>
            </a:r>
            <a:br>
              <a:rPr lang="pl-PL" sz="2000" b="1" dirty="0">
                <a:latin typeface="+mj-lt"/>
              </a:rPr>
            </a:br>
            <a:r>
              <a:rPr lang="pl-PL" sz="2000" b="1" dirty="0">
                <a:latin typeface="+mj-lt"/>
              </a:rPr>
              <a:t>nałożonych na CSIRT NASK</a:t>
            </a:r>
            <a:endParaRPr lang="pl-PL" sz="2000" b="1" dirty="0"/>
          </a:p>
        </p:txBody>
      </p:sp>
      <p:sp>
        <p:nvSpPr>
          <p:cNvPr id="130" name="pole tekstowe 129">
            <a:extLst>
              <a:ext uri="{FF2B5EF4-FFF2-40B4-BE49-F238E27FC236}">
                <a16:creationId xmlns:a16="http://schemas.microsoft.com/office/drawing/2014/main" id="{A01FE122-CF7F-485E-AAB9-A5130DBCE1C9}"/>
              </a:ext>
            </a:extLst>
          </p:cNvPr>
          <p:cNvSpPr txBox="1"/>
          <p:nvPr/>
        </p:nvSpPr>
        <p:spPr>
          <a:xfrm>
            <a:off x="7460639" y="3103665"/>
            <a:ext cx="7434489" cy="795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l-PL" sz="2000" dirty="0">
                <a:latin typeface="+mj-lt"/>
              </a:rPr>
              <a:t>Działania mające na celu ochronę</a:t>
            </a:r>
            <a:br>
              <a:rPr lang="pl-PL" sz="2000" dirty="0">
                <a:latin typeface="+mj-lt"/>
              </a:rPr>
            </a:br>
            <a:r>
              <a:rPr lang="pl-PL" sz="2000" dirty="0">
                <a:latin typeface="+mj-lt"/>
              </a:rPr>
              <a:t>i edukację użytkowników </a:t>
            </a:r>
            <a:r>
              <a:rPr lang="pl-PL" sz="2000" dirty="0" err="1">
                <a:latin typeface="+mj-lt"/>
              </a:rPr>
              <a:t>internetu</a:t>
            </a:r>
            <a:endParaRPr lang="pl-PL" sz="2000" dirty="0"/>
          </a:p>
        </p:txBody>
      </p:sp>
      <p:sp>
        <p:nvSpPr>
          <p:cNvPr id="131" name="pole tekstowe 130">
            <a:extLst>
              <a:ext uri="{FF2B5EF4-FFF2-40B4-BE49-F238E27FC236}">
                <a16:creationId xmlns:a16="http://schemas.microsoft.com/office/drawing/2014/main" id="{375826D3-C257-DB5A-C5D2-28BCCEA63C09}"/>
              </a:ext>
            </a:extLst>
          </p:cNvPr>
          <p:cNvSpPr txBox="1"/>
          <p:nvPr/>
        </p:nvSpPr>
        <p:spPr>
          <a:xfrm>
            <a:off x="7460639" y="4666549"/>
            <a:ext cx="7434489" cy="795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l-PL" sz="2000" dirty="0">
                <a:latin typeface="+mj-lt"/>
              </a:rPr>
              <a:t>Rozwój narzędzi i działania proaktywne –</a:t>
            </a:r>
            <a:br>
              <a:rPr lang="pl-PL" sz="2000" dirty="0">
                <a:latin typeface="+mj-lt"/>
              </a:rPr>
            </a:br>
            <a:r>
              <a:rPr lang="pl-PL" sz="2000" dirty="0">
                <a:latin typeface="+mj-lt"/>
              </a:rPr>
              <a:t>np. Artemis, Lista Ostrzeżeń</a:t>
            </a:r>
            <a:endParaRPr lang="pl-PL" sz="2000" dirty="0"/>
          </a:p>
        </p:txBody>
      </p:sp>
      <p:sp>
        <p:nvSpPr>
          <p:cNvPr id="132" name="pole tekstowe 131">
            <a:extLst>
              <a:ext uri="{FF2B5EF4-FFF2-40B4-BE49-F238E27FC236}">
                <a16:creationId xmlns:a16="http://schemas.microsoft.com/office/drawing/2014/main" id="{65B42A95-4565-61A6-3AAB-4EF84C070509}"/>
              </a:ext>
            </a:extLst>
          </p:cNvPr>
          <p:cNvSpPr txBox="1"/>
          <p:nvPr/>
        </p:nvSpPr>
        <p:spPr>
          <a:xfrm>
            <a:off x="7460639" y="6229434"/>
            <a:ext cx="7434489" cy="795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l-PL" sz="2000" dirty="0">
                <a:latin typeface="+mj-lt"/>
              </a:rPr>
              <a:t>Tworzenie treści edukacyjnych</a:t>
            </a:r>
            <a:br>
              <a:rPr lang="pl-PL" sz="2000" dirty="0">
                <a:latin typeface="+mj-lt"/>
              </a:rPr>
            </a:br>
            <a:r>
              <a:rPr lang="pl-PL" sz="2000" dirty="0">
                <a:latin typeface="+mj-lt"/>
              </a:rPr>
              <a:t>oraz szkoleń dla specjalistów i użytkowników</a:t>
            </a:r>
            <a:endParaRPr lang="pl-PL" sz="2000" dirty="0"/>
          </a:p>
        </p:txBody>
      </p:sp>
      <p:pic>
        <p:nvPicPr>
          <p:cNvPr id="133" name="Grafika 132">
            <a:extLst>
              <a:ext uri="{FF2B5EF4-FFF2-40B4-BE49-F238E27FC236}">
                <a16:creationId xmlns:a16="http://schemas.microsoft.com/office/drawing/2014/main" id="{EFB875DF-8393-B971-E822-458FAD83C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grpSp>
        <p:nvGrpSpPr>
          <p:cNvPr id="139" name="Grafika 136">
            <a:extLst>
              <a:ext uri="{FF2B5EF4-FFF2-40B4-BE49-F238E27FC236}">
                <a16:creationId xmlns:a16="http://schemas.microsoft.com/office/drawing/2014/main" id="{0039AA16-9E77-77F2-4EB8-BEA25A62AA24}"/>
              </a:ext>
            </a:extLst>
          </p:cNvPr>
          <p:cNvGrpSpPr/>
          <p:nvPr/>
        </p:nvGrpSpPr>
        <p:grpSpPr>
          <a:xfrm>
            <a:off x="6148761" y="4652806"/>
            <a:ext cx="636739" cy="775695"/>
            <a:chOff x="7107854" y="3572659"/>
            <a:chExt cx="636739" cy="775695"/>
          </a:xfrm>
          <a:solidFill>
            <a:srgbClr val="28A745"/>
          </a:solidFill>
        </p:grpSpPr>
        <p:sp>
          <p:nvSpPr>
            <p:cNvPr id="140" name="Dowolny kształt: kształt 139">
              <a:extLst>
                <a:ext uri="{FF2B5EF4-FFF2-40B4-BE49-F238E27FC236}">
                  <a16:creationId xmlns:a16="http://schemas.microsoft.com/office/drawing/2014/main" id="{2B28458B-66F4-4FC2-8133-523E985D2159}"/>
                </a:ext>
              </a:extLst>
            </p:cNvPr>
            <p:cNvSpPr/>
            <p:nvPr/>
          </p:nvSpPr>
          <p:spPr>
            <a:xfrm>
              <a:off x="7107854" y="3572659"/>
              <a:ext cx="636739" cy="706216"/>
            </a:xfrm>
            <a:custGeom>
              <a:avLst/>
              <a:gdLst>
                <a:gd name="connsiteX0" fmla="*/ 11134 w 636739"/>
                <a:gd name="connsiteY0" fmla="*/ 706217 h 706216"/>
                <a:gd name="connsiteX1" fmla="*/ 0 w 636739"/>
                <a:gd name="connsiteY1" fmla="*/ 695083 h 706216"/>
                <a:gd name="connsiteX2" fmla="*/ 0 w 636739"/>
                <a:gd name="connsiteY2" fmla="*/ 78089 h 706216"/>
                <a:gd name="connsiteX3" fmla="*/ 78089 w 636739"/>
                <a:gd name="connsiteY3" fmla="*/ 0 h 706216"/>
                <a:gd name="connsiteX4" fmla="*/ 625605 w 636739"/>
                <a:gd name="connsiteY4" fmla="*/ 0 h 706216"/>
                <a:gd name="connsiteX5" fmla="*/ 636739 w 636739"/>
                <a:gd name="connsiteY5" fmla="*/ 11134 h 706216"/>
                <a:gd name="connsiteX6" fmla="*/ 636739 w 636739"/>
                <a:gd name="connsiteY6" fmla="*/ 625604 h 706216"/>
                <a:gd name="connsiteX7" fmla="*/ 625605 w 636739"/>
                <a:gd name="connsiteY7" fmla="*/ 636738 h 706216"/>
                <a:gd name="connsiteX8" fmla="*/ 614471 w 636739"/>
                <a:gd name="connsiteY8" fmla="*/ 625604 h 706216"/>
                <a:gd name="connsiteX9" fmla="*/ 614471 w 636739"/>
                <a:gd name="connsiteY9" fmla="*/ 22343 h 706216"/>
                <a:gd name="connsiteX10" fmla="*/ 78089 w 636739"/>
                <a:gd name="connsiteY10" fmla="*/ 22343 h 706216"/>
                <a:gd name="connsiteX11" fmla="*/ 22269 w 636739"/>
                <a:gd name="connsiteY11" fmla="*/ 78163 h 706216"/>
                <a:gd name="connsiteX12" fmla="*/ 22269 w 636739"/>
                <a:gd name="connsiteY12" fmla="*/ 695083 h 706216"/>
                <a:gd name="connsiteX13" fmla="*/ 11134 w 636739"/>
                <a:gd name="connsiteY13" fmla="*/ 706217 h 70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6739" h="706216">
                  <a:moveTo>
                    <a:pt x="11134" y="706217"/>
                  </a:moveTo>
                  <a:cubicBezTo>
                    <a:pt x="4973" y="706217"/>
                    <a:pt x="0" y="701244"/>
                    <a:pt x="0" y="695083"/>
                  </a:cubicBezTo>
                  <a:lnTo>
                    <a:pt x="0" y="78089"/>
                  </a:lnTo>
                  <a:cubicBezTo>
                    <a:pt x="0" y="35036"/>
                    <a:pt x="35036" y="0"/>
                    <a:pt x="78089" y="0"/>
                  </a:cubicBezTo>
                  <a:lnTo>
                    <a:pt x="625605" y="0"/>
                  </a:lnTo>
                  <a:cubicBezTo>
                    <a:pt x="631766" y="0"/>
                    <a:pt x="636739" y="4973"/>
                    <a:pt x="636739" y="11134"/>
                  </a:cubicBezTo>
                  <a:lnTo>
                    <a:pt x="636739" y="625604"/>
                  </a:lnTo>
                  <a:cubicBezTo>
                    <a:pt x="636739" y="631765"/>
                    <a:pt x="631766" y="636738"/>
                    <a:pt x="625605" y="636738"/>
                  </a:cubicBezTo>
                  <a:cubicBezTo>
                    <a:pt x="619444" y="636738"/>
                    <a:pt x="614471" y="631765"/>
                    <a:pt x="614471" y="625604"/>
                  </a:cubicBezTo>
                  <a:lnTo>
                    <a:pt x="614471" y="22343"/>
                  </a:lnTo>
                  <a:lnTo>
                    <a:pt x="78089" y="22343"/>
                  </a:lnTo>
                  <a:cubicBezTo>
                    <a:pt x="47358" y="22343"/>
                    <a:pt x="22269" y="47358"/>
                    <a:pt x="22269" y="78163"/>
                  </a:cubicBezTo>
                  <a:lnTo>
                    <a:pt x="22269" y="695083"/>
                  </a:lnTo>
                  <a:cubicBezTo>
                    <a:pt x="22269" y="701244"/>
                    <a:pt x="17295" y="706217"/>
                    <a:pt x="11134" y="706217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1" name="Dowolny kształt: kształt 140">
              <a:extLst>
                <a:ext uri="{FF2B5EF4-FFF2-40B4-BE49-F238E27FC236}">
                  <a16:creationId xmlns:a16="http://schemas.microsoft.com/office/drawing/2014/main" id="{9FE55C2E-1414-798D-715B-15133E5ECEE4}"/>
                </a:ext>
              </a:extLst>
            </p:cNvPr>
            <p:cNvSpPr/>
            <p:nvPr/>
          </p:nvSpPr>
          <p:spPr>
            <a:xfrm>
              <a:off x="7107854" y="4187202"/>
              <a:ext cx="636665" cy="161151"/>
            </a:xfrm>
            <a:custGeom>
              <a:avLst/>
              <a:gdLst>
                <a:gd name="connsiteX0" fmla="*/ 625531 w 636665"/>
                <a:gd name="connsiteY0" fmla="*/ 161077 h 161151"/>
                <a:gd name="connsiteX1" fmla="*/ 80539 w 636665"/>
                <a:gd name="connsiteY1" fmla="*/ 161077 h 161151"/>
                <a:gd name="connsiteX2" fmla="*/ 0 w 636665"/>
                <a:gd name="connsiteY2" fmla="*/ 80539 h 161151"/>
                <a:gd name="connsiteX3" fmla="*/ 80539 w 636665"/>
                <a:gd name="connsiteY3" fmla="*/ 0 h 161151"/>
                <a:gd name="connsiteX4" fmla="*/ 625531 w 636665"/>
                <a:gd name="connsiteY4" fmla="*/ 0 h 161151"/>
                <a:gd name="connsiteX5" fmla="*/ 636665 w 636665"/>
                <a:gd name="connsiteY5" fmla="*/ 11134 h 161151"/>
                <a:gd name="connsiteX6" fmla="*/ 636665 w 636665"/>
                <a:gd name="connsiteY6" fmla="*/ 150017 h 161151"/>
                <a:gd name="connsiteX7" fmla="*/ 625531 w 636665"/>
                <a:gd name="connsiteY7" fmla="*/ 161152 h 161151"/>
                <a:gd name="connsiteX8" fmla="*/ 80539 w 636665"/>
                <a:gd name="connsiteY8" fmla="*/ 22195 h 161151"/>
                <a:gd name="connsiteX9" fmla="*/ 22269 w 636665"/>
                <a:gd name="connsiteY9" fmla="*/ 80464 h 161151"/>
                <a:gd name="connsiteX10" fmla="*/ 80539 w 636665"/>
                <a:gd name="connsiteY10" fmla="*/ 138734 h 161151"/>
                <a:gd name="connsiteX11" fmla="*/ 614396 w 636665"/>
                <a:gd name="connsiteY11" fmla="*/ 138734 h 161151"/>
                <a:gd name="connsiteX12" fmla="*/ 614396 w 636665"/>
                <a:gd name="connsiteY12" fmla="*/ 22120 h 161151"/>
                <a:gd name="connsiteX13" fmla="*/ 80539 w 636665"/>
                <a:gd name="connsiteY13" fmla="*/ 22120 h 161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6665" h="161151">
                  <a:moveTo>
                    <a:pt x="625531" y="161077"/>
                  </a:moveTo>
                  <a:lnTo>
                    <a:pt x="80539" y="161077"/>
                  </a:lnTo>
                  <a:cubicBezTo>
                    <a:pt x="36150" y="161077"/>
                    <a:pt x="0" y="124928"/>
                    <a:pt x="0" y="80539"/>
                  </a:cubicBezTo>
                  <a:cubicBezTo>
                    <a:pt x="0" y="36150"/>
                    <a:pt x="36150" y="0"/>
                    <a:pt x="80539" y="0"/>
                  </a:cubicBezTo>
                  <a:lnTo>
                    <a:pt x="625531" y="0"/>
                  </a:lnTo>
                  <a:cubicBezTo>
                    <a:pt x="631692" y="0"/>
                    <a:pt x="636665" y="4973"/>
                    <a:pt x="636665" y="11134"/>
                  </a:cubicBezTo>
                  <a:lnTo>
                    <a:pt x="636665" y="150017"/>
                  </a:lnTo>
                  <a:cubicBezTo>
                    <a:pt x="636665" y="156178"/>
                    <a:pt x="631692" y="161152"/>
                    <a:pt x="625531" y="161152"/>
                  </a:cubicBezTo>
                  <a:close/>
                  <a:moveTo>
                    <a:pt x="80539" y="22195"/>
                  </a:moveTo>
                  <a:cubicBezTo>
                    <a:pt x="48397" y="22195"/>
                    <a:pt x="22269" y="48323"/>
                    <a:pt x="22269" y="80464"/>
                  </a:cubicBezTo>
                  <a:cubicBezTo>
                    <a:pt x="22269" y="112606"/>
                    <a:pt x="48397" y="138734"/>
                    <a:pt x="80539" y="138734"/>
                  </a:cubicBezTo>
                  <a:lnTo>
                    <a:pt x="614396" y="138734"/>
                  </a:lnTo>
                  <a:lnTo>
                    <a:pt x="614396" y="22120"/>
                  </a:lnTo>
                  <a:lnTo>
                    <a:pt x="80539" y="22120"/>
                  </a:ln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" name="Dowolny kształt: kształt 141">
              <a:extLst>
                <a:ext uri="{FF2B5EF4-FFF2-40B4-BE49-F238E27FC236}">
                  <a16:creationId xmlns:a16="http://schemas.microsoft.com/office/drawing/2014/main" id="{495B8CE4-7B49-E49E-8B63-238EBDAB11E4}"/>
                </a:ext>
              </a:extLst>
            </p:cNvPr>
            <p:cNvSpPr/>
            <p:nvPr/>
          </p:nvSpPr>
          <p:spPr>
            <a:xfrm>
              <a:off x="7176813" y="4256607"/>
              <a:ext cx="567706" cy="22268"/>
            </a:xfrm>
            <a:custGeom>
              <a:avLst/>
              <a:gdLst>
                <a:gd name="connsiteX0" fmla="*/ 556572 w 567706"/>
                <a:gd name="connsiteY0" fmla="*/ 22269 h 22268"/>
                <a:gd name="connsiteX1" fmla="*/ 11134 w 567706"/>
                <a:gd name="connsiteY1" fmla="*/ 22269 h 22268"/>
                <a:gd name="connsiteX2" fmla="*/ 0 w 567706"/>
                <a:gd name="connsiteY2" fmla="*/ 11134 h 22268"/>
                <a:gd name="connsiteX3" fmla="*/ 11134 w 567706"/>
                <a:gd name="connsiteY3" fmla="*/ 0 h 22268"/>
                <a:gd name="connsiteX4" fmla="*/ 556572 w 567706"/>
                <a:gd name="connsiteY4" fmla="*/ 0 h 22268"/>
                <a:gd name="connsiteX5" fmla="*/ 567706 w 567706"/>
                <a:gd name="connsiteY5" fmla="*/ 11134 h 22268"/>
                <a:gd name="connsiteX6" fmla="*/ 556572 w 567706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7706" h="22268">
                  <a:moveTo>
                    <a:pt x="556572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556572" y="0"/>
                  </a:lnTo>
                  <a:cubicBezTo>
                    <a:pt x="562733" y="0"/>
                    <a:pt x="567706" y="4973"/>
                    <a:pt x="567706" y="11134"/>
                  </a:cubicBezTo>
                  <a:cubicBezTo>
                    <a:pt x="567706" y="17295"/>
                    <a:pt x="562733" y="22269"/>
                    <a:pt x="556572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3" name="Dowolny kształt: kształt 142">
              <a:extLst>
                <a:ext uri="{FF2B5EF4-FFF2-40B4-BE49-F238E27FC236}">
                  <a16:creationId xmlns:a16="http://schemas.microsoft.com/office/drawing/2014/main" id="{258EC751-0D2A-504A-A731-028106A32875}"/>
                </a:ext>
              </a:extLst>
            </p:cNvPr>
            <p:cNvSpPr/>
            <p:nvPr/>
          </p:nvSpPr>
          <p:spPr>
            <a:xfrm>
              <a:off x="7239018" y="3665965"/>
              <a:ext cx="391634" cy="289494"/>
            </a:xfrm>
            <a:custGeom>
              <a:avLst/>
              <a:gdLst>
                <a:gd name="connsiteX0" fmla="*/ 380500 w 391634"/>
                <a:gd name="connsiteY0" fmla="*/ 289494 h 289494"/>
                <a:gd name="connsiteX1" fmla="*/ 11134 w 391634"/>
                <a:gd name="connsiteY1" fmla="*/ 289494 h 289494"/>
                <a:gd name="connsiteX2" fmla="*/ 0 w 391634"/>
                <a:gd name="connsiteY2" fmla="*/ 278360 h 289494"/>
                <a:gd name="connsiteX3" fmla="*/ 0 w 391634"/>
                <a:gd name="connsiteY3" fmla="*/ 11134 h 289494"/>
                <a:gd name="connsiteX4" fmla="*/ 11134 w 391634"/>
                <a:gd name="connsiteY4" fmla="*/ 0 h 289494"/>
                <a:gd name="connsiteX5" fmla="*/ 380500 w 391634"/>
                <a:gd name="connsiteY5" fmla="*/ 0 h 289494"/>
                <a:gd name="connsiteX6" fmla="*/ 391634 w 391634"/>
                <a:gd name="connsiteY6" fmla="*/ 11134 h 289494"/>
                <a:gd name="connsiteX7" fmla="*/ 391634 w 391634"/>
                <a:gd name="connsiteY7" fmla="*/ 278285 h 289494"/>
                <a:gd name="connsiteX8" fmla="*/ 380500 w 391634"/>
                <a:gd name="connsiteY8" fmla="*/ 289420 h 289494"/>
                <a:gd name="connsiteX9" fmla="*/ 22269 w 391634"/>
                <a:gd name="connsiteY9" fmla="*/ 267225 h 289494"/>
                <a:gd name="connsiteX10" fmla="*/ 369365 w 391634"/>
                <a:gd name="connsiteY10" fmla="*/ 267225 h 289494"/>
                <a:gd name="connsiteX11" fmla="*/ 369365 w 391634"/>
                <a:gd name="connsiteY11" fmla="*/ 22269 h 289494"/>
                <a:gd name="connsiteX12" fmla="*/ 22269 w 391634"/>
                <a:gd name="connsiteY12" fmla="*/ 22269 h 289494"/>
                <a:gd name="connsiteX13" fmla="*/ 22269 w 391634"/>
                <a:gd name="connsiteY13" fmla="*/ 267151 h 28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1634" h="289494">
                  <a:moveTo>
                    <a:pt x="380500" y="289494"/>
                  </a:moveTo>
                  <a:lnTo>
                    <a:pt x="11134" y="289494"/>
                  </a:lnTo>
                  <a:cubicBezTo>
                    <a:pt x="4973" y="289494"/>
                    <a:pt x="0" y="284521"/>
                    <a:pt x="0" y="278360"/>
                  </a:cubicBezTo>
                  <a:lnTo>
                    <a:pt x="0" y="11134"/>
                  </a:lnTo>
                  <a:cubicBezTo>
                    <a:pt x="0" y="4973"/>
                    <a:pt x="4973" y="0"/>
                    <a:pt x="11134" y="0"/>
                  </a:cubicBezTo>
                  <a:lnTo>
                    <a:pt x="380500" y="0"/>
                  </a:lnTo>
                  <a:cubicBezTo>
                    <a:pt x="386661" y="0"/>
                    <a:pt x="391634" y="4973"/>
                    <a:pt x="391634" y="11134"/>
                  </a:cubicBezTo>
                  <a:lnTo>
                    <a:pt x="391634" y="278285"/>
                  </a:lnTo>
                  <a:cubicBezTo>
                    <a:pt x="391634" y="284446"/>
                    <a:pt x="386661" y="289420"/>
                    <a:pt x="380500" y="289420"/>
                  </a:cubicBezTo>
                  <a:close/>
                  <a:moveTo>
                    <a:pt x="22269" y="267225"/>
                  </a:moveTo>
                  <a:lnTo>
                    <a:pt x="369365" y="267225"/>
                  </a:lnTo>
                  <a:lnTo>
                    <a:pt x="369365" y="22269"/>
                  </a:lnTo>
                  <a:lnTo>
                    <a:pt x="22269" y="22269"/>
                  </a:lnTo>
                  <a:lnTo>
                    <a:pt x="22269" y="267151"/>
                  </a:ln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4" name="Dowolny kształt: kształt 143">
              <a:extLst>
                <a:ext uri="{FF2B5EF4-FFF2-40B4-BE49-F238E27FC236}">
                  <a16:creationId xmlns:a16="http://schemas.microsoft.com/office/drawing/2014/main" id="{5519B303-0F9C-6D73-21EE-21450E84B462}"/>
                </a:ext>
              </a:extLst>
            </p:cNvPr>
            <p:cNvSpPr/>
            <p:nvPr/>
          </p:nvSpPr>
          <p:spPr>
            <a:xfrm>
              <a:off x="7287721" y="3713887"/>
              <a:ext cx="287704" cy="241720"/>
            </a:xfrm>
            <a:custGeom>
              <a:avLst/>
              <a:gdLst>
                <a:gd name="connsiteX0" fmla="*/ 113414 w 287704"/>
                <a:gd name="connsiteY0" fmla="*/ 241572 h 241720"/>
                <a:gd name="connsiteX1" fmla="*/ 105768 w 287704"/>
                <a:gd name="connsiteY1" fmla="*/ 238529 h 241720"/>
                <a:gd name="connsiteX2" fmla="*/ 105397 w 287704"/>
                <a:gd name="connsiteY2" fmla="*/ 222792 h 241720"/>
                <a:gd name="connsiteX3" fmla="*/ 162702 w 287704"/>
                <a:gd name="connsiteY3" fmla="*/ 162444 h 241720"/>
                <a:gd name="connsiteX4" fmla="*/ 174133 w 287704"/>
                <a:gd name="connsiteY4" fmla="*/ 159475 h 241720"/>
                <a:gd name="connsiteX5" fmla="*/ 246136 w 287704"/>
                <a:gd name="connsiteY5" fmla="*/ 140843 h 241720"/>
                <a:gd name="connsiteX6" fmla="*/ 264396 w 287704"/>
                <a:gd name="connsiteY6" fmla="*/ 80420 h 241720"/>
                <a:gd name="connsiteX7" fmla="*/ 231067 w 287704"/>
                <a:gd name="connsiteY7" fmla="*/ 115531 h 241720"/>
                <a:gd name="connsiteX8" fmla="*/ 221269 w 287704"/>
                <a:gd name="connsiteY8" fmla="*/ 118871 h 241720"/>
                <a:gd name="connsiteX9" fmla="*/ 184377 w 287704"/>
                <a:gd name="connsiteY9" fmla="*/ 113081 h 241720"/>
                <a:gd name="connsiteX10" fmla="*/ 175321 w 287704"/>
                <a:gd name="connsiteY10" fmla="*/ 104842 h 241720"/>
                <a:gd name="connsiteX11" fmla="*/ 165374 w 287704"/>
                <a:gd name="connsiteY11" fmla="*/ 66243 h 241720"/>
                <a:gd name="connsiteX12" fmla="*/ 168121 w 287704"/>
                <a:gd name="connsiteY12" fmla="*/ 55776 h 241720"/>
                <a:gd name="connsiteX13" fmla="*/ 199742 w 287704"/>
                <a:gd name="connsiteY13" fmla="*/ 22447 h 241720"/>
                <a:gd name="connsiteX14" fmla="*/ 144219 w 287704"/>
                <a:gd name="connsiteY14" fmla="*/ 44122 h 241720"/>
                <a:gd name="connsiteX15" fmla="*/ 129299 w 287704"/>
                <a:gd name="connsiteY15" fmla="*/ 116941 h 241720"/>
                <a:gd name="connsiteX16" fmla="*/ 126775 w 287704"/>
                <a:gd name="connsiteY16" fmla="*/ 128595 h 241720"/>
                <a:gd name="connsiteX17" fmla="*/ 19068 w 287704"/>
                <a:gd name="connsiteY17" fmla="*/ 238232 h 241720"/>
                <a:gd name="connsiteX18" fmla="*/ 3332 w 287704"/>
                <a:gd name="connsiteY18" fmla="*/ 238380 h 241720"/>
                <a:gd name="connsiteX19" fmla="*/ 3183 w 287704"/>
                <a:gd name="connsiteY19" fmla="*/ 222644 h 241720"/>
                <a:gd name="connsiteX20" fmla="*/ 106139 w 287704"/>
                <a:gd name="connsiteY20" fmla="*/ 117832 h 241720"/>
                <a:gd name="connsiteX21" fmla="*/ 128037 w 287704"/>
                <a:gd name="connsiteY21" fmla="*/ 28757 h 241720"/>
                <a:gd name="connsiteX22" fmla="*/ 225203 w 287704"/>
                <a:gd name="connsiteY22" fmla="*/ 5004 h 241720"/>
                <a:gd name="connsiteX23" fmla="*/ 232403 w 287704"/>
                <a:gd name="connsiteY23" fmla="*/ 12872 h 241720"/>
                <a:gd name="connsiteX24" fmla="*/ 229657 w 287704"/>
                <a:gd name="connsiteY24" fmla="*/ 23190 h 241720"/>
                <a:gd name="connsiteX25" fmla="*/ 188460 w 287704"/>
                <a:gd name="connsiteY25" fmla="*/ 66614 h 241720"/>
                <a:gd name="connsiteX26" fmla="*/ 194992 w 287704"/>
                <a:gd name="connsiteY26" fmla="*/ 92149 h 241720"/>
                <a:gd name="connsiteX27" fmla="*/ 218894 w 287704"/>
                <a:gd name="connsiteY27" fmla="*/ 95934 h 241720"/>
                <a:gd name="connsiteX28" fmla="*/ 261204 w 287704"/>
                <a:gd name="connsiteY28" fmla="*/ 51397 h 241720"/>
                <a:gd name="connsiteX29" fmla="*/ 271151 w 287704"/>
                <a:gd name="connsiteY29" fmla="*/ 48057 h 241720"/>
                <a:gd name="connsiteX30" fmla="*/ 279465 w 287704"/>
                <a:gd name="connsiteY30" fmla="*/ 54440 h 241720"/>
                <a:gd name="connsiteX31" fmla="*/ 262244 w 287704"/>
                <a:gd name="connsiteY31" fmla="*/ 156209 h 241720"/>
                <a:gd name="connsiteX32" fmla="*/ 174282 w 287704"/>
                <a:gd name="connsiteY32" fmla="*/ 182634 h 241720"/>
                <a:gd name="connsiteX33" fmla="*/ 121505 w 287704"/>
                <a:gd name="connsiteY33" fmla="*/ 238232 h 241720"/>
                <a:gd name="connsiteX34" fmla="*/ 113414 w 287704"/>
                <a:gd name="connsiteY34" fmla="*/ 241721 h 24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87704" h="241720">
                  <a:moveTo>
                    <a:pt x="113414" y="241572"/>
                  </a:moveTo>
                  <a:cubicBezTo>
                    <a:pt x="110667" y="241572"/>
                    <a:pt x="107921" y="240533"/>
                    <a:pt x="105768" y="238529"/>
                  </a:cubicBezTo>
                  <a:cubicBezTo>
                    <a:pt x="101314" y="234298"/>
                    <a:pt x="101166" y="227246"/>
                    <a:pt x="105397" y="222792"/>
                  </a:cubicBezTo>
                  <a:lnTo>
                    <a:pt x="162702" y="162444"/>
                  </a:lnTo>
                  <a:cubicBezTo>
                    <a:pt x="165597" y="159400"/>
                    <a:pt x="170051" y="158213"/>
                    <a:pt x="174133" y="159475"/>
                  </a:cubicBezTo>
                  <a:cubicBezTo>
                    <a:pt x="199891" y="167566"/>
                    <a:pt x="227504" y="160365"/>
                    <a:pt x="246136" y="140843"/>
                  </a:cubicBezTo>
                  <a:cubicBezTo>
                    <a:pt x="261724" y="124364"/>
                    <a:pt x="268256" y="102021"/>
                    <a:pt x="264396" y="80420"/>
                  </a:cubicBezTo>
                  <a:lnTo>
                    <a:pt x="231067" y="115531"/>
                  </a:lnTo>
                  <a:cubicBezTo>
                    <a:pt x="228543" y="118203"/>
                    <a:pt x="224832" y="119391"/>
                    <a:pt x="221269" y="118871"/>
                  </a:cubicBezTo>
                  <a:lnTo>
                    <a:pt x="184377" y="113081"/>
                  </a:lnTo>
                  <a:cubicBezTo>
                    <a:pt x="179997" y="112413"/>
                    <a:pt x="176434" y="109147"/>
                    <a:pt x="175321" y="104842"/>
                  </a:cubicBezTo>
                  <a:lnTo>
                    <a:pt x="165374" y="66243"/>
                  </a:lnTo>
                  <a:cubicBezTo>
                    <a:pt x="164409" y="62531"/>
                    <a:pt x="165374" y="58597"/>
                    <a:pt x="168121" y="55776"/>
                  </a:cubicBezTo>
                  <a:lnTo>
                    <a:pt x="199742" y="22447"/>
                  </a:lnTo>
                  <a:cubicBezTo>
                    <a:pt x="179255" y="21111"/>
                    <a:pt x="158768" y="28831"/>
                    <a:pt x="144219" y="44122"/>
                  </a:cubicBezTo>
                  <a:cubicBezTo>
                    <a:pt x="125662" y="63719"/>
                    <a:pt x="119946" y="91629"/>
                    <a:pt x="129299" y="116941"/>
                  </a:cubicBezTo>
                  <a:cubicBezTo>
                    <a:pt x="130783" y="120950"/>
                    <a:pt x="129818" y="125552"/>
                    <a:pt x="126775" y="128595"/>
                  </a:cubicBezTo>
                  <a:lnTo>
                    <a:pt x="19068" y="238232"/>
                  </a:lnTo>
                  <a:cubicBezTo>
                    <a:pt x="14763" y="242611"/>
                    <a:pt x="7711" y="242686"/>
                    <a:pt x="3332" y="238380"/>
                  </a:cubicBezTo>
                  <a:cubicBezTo>
                    <a:pt x="-1048" y="234075"/>
                    <a:pt x="-1122" y="227023"/>
                    <a:pt x="3183" y="222644"/>
                  </a:cubicBezTo>
                  <a:lnTo>
                    <a:pt x="106139" y="117832"/>
                  </a:lnTo>
                  <a:cubicBezTo>
                    <a:pt x="97083" y="86359"/>
                    <a:pt x="105174" y="52807"/>
                    <a:pt x="128037" y="28757"/>
                  </a:cubicBezTo>
                  <a:cubicBezTo>
                    <a:pt x="152904" y="2554"/>
                    <a:pt x="191058" y="-6725"/>
                    <a:pt x="225203" y="5004"/>
                  </a:cubicBezTo>
                  <a:cubicBezTo>
                    <a:pt x="228766" y="6265"/>
                    <a:pt x="231513" y="9235"/>
                    <a:pt x="232403" y="12872"/>
                  </a:cubicBezTo>
                  <a:cubicBezTo>
                    <a:pt x="233294" y="16583"/>
                    <a:pt x="232255" y="20443"/>
                    <a:pt x="229657" y="23190"/>
                  </a:cubicBezTo>
                  <a:lnTo>
                    <a:pt x="188460" y="66614"/>
                  </a:lnTo>
                  <a:lnTo>
                    <a:pt x="194992" y="92149"/>
                  </a:lnTo>
                  <a:lnTo>
                    <a:pt x="218894" y="95934"/>
                  </a:lnTo>
                  <a:lnTo>
                    <a:pt x="261204" y="51397"/>
                  </a:lnTo>
                  <a:cubicBezTo>
                    <a:pt x="263728" y="48725"/>
                    <a:pt x="267440" y="47463"/>
                    <a:pt x="271151" y="48057"/>
                  </a:cubicBezTo>
                  <a:cubicBezTo>
                    <a:pt x="274788" y="48650"/>
                    <a:pt x="277906" y="51100"/>
                    <a:pt x="279465" y="54440"/>
                  </a:cubicBezTo>
                  <a:cubicBezTo>
                    <a:pt x="294979" y="88883"/>
                    <a:pt x="288224" y="128818"/>
                    <a:pt x="262244" y="156209"/>
                  </a:cubicBezTo>
                  <a:cubicBezTo>
                    <a:pt x="239381" y="180333"/>
                    <a:pt x="206200" y="190057"/>
                    <a:pt x="174282" y="182634"/>
                  </a:cubicBezTo>
                  <a:lnTo>
                    <a:pt x="121505" y="238232"/>
                  </a:lnTo>
                  <a:cubicBezTo>
                    <a:pt x="119352" y="240533"/>
                    <a:pt x="116383" y="241721"/>
                    <a:pt x="113414" y="241721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5" name="Dowolny kształt: kształt 144">
              <a:extLst>
                <a:ext uri="{FF2B5EF4-FFF2-40B4-BE49-F238E27FC236}">
                  <a16:creationId xmlns:a16="http://schemas.microsoft.com/office/drawing/2014/main" id="{3613AB2B-5AAA-6919-814B-A2486AB1EC9B}"/>
                </a:ext>
              </a:extLst>
            </p:cNvPr>
            <p:cNvSpPr/>
            <p:nvPr/>
          </p:nvSpPr>
          <p:spPr>
            <a:xfrm>
              <a:off x="7268858" y="4018331"/>
              <a:ext cx="331879" cy="22268"/>
            </a:xfrm>
            <a:custGeom>
              <a:avLst/>
              <a:gdLst>
                <a:gd name="connsiteX0" fmla="*/ 320745 w 331879"/>
                <a:gd name="connsiteY0" fmla="*/ 22269 h 22268"/>
                <a:gd name="connsiteX1" fmla="*/ 11134 w 331879"/>
                <a:gd name="connsiteY1" fmla="*/ 22269 h 22268"/>
                <a:gd name="connsiteX2" fmla="*/ 0 w 331879"/>
                <a:gd name="connsiteY2" fmla="*/ 11134 h 22268"/>
                <a:gd name="connsiteX3" fmla="*/ 11134 w 331879"/>
                <a:gd name="connsiteY3" fmla="*/ 0 h 22268"/>
                <a:gd name="connsiteX4" fmla="*/ 320745 w 331879"/>
                <a:gd name="connsiteY4" fmla="*/ 0 h 22268"/>
                <a:gd name="connsiteX5" fmla="*/ 331879 w 331879"/>
                <a:gd name="connsiteY5" fmla="*/ 11134 h 22268"/>
                <a:gd name="connsiteX6" fmla="*/ 320745 w 331879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879" h="22268">
                  <a:moveTo>
                    <a:pt x="320745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320745" y="0"/>
                  </a:lnTo>
                  <a:cubicBezTo>
                    <a:pt x="326906" y="0"/>
                    <a:pt x="331879" y="4973"/>
                    <a:pt x="331879" y="11134"/>
                  </a:cubicBezTo>
                  <a:cubicBezTo>
                    <a:pt x="331879" y="17295"/>
                    <a:pt x="326906" y="22269"/>
                    <a:pt x="320745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6" name="Dowolny kształt: kształt 145">
              <a:extLst>
                <a:ext uri="{FF2B5EF4-FFF2-40B4-BE49-F238E27FC236}">
                  <a16:creationId xmlns:a16="http://schemas.microsoft.com/office/drawing/2014/main" id="{EDF9C970-41C5-272A-87E7-530C59C12553}"/>
                </a:ext>
              </a:extLst>
            </p:cNvPr>
            <p:cNvSpPr/>
            <p:nvPr/>
          </p:nvSpPr>
          <p:spPr>
            <a:xfrm>
              <a:off x="7268858" y="4087587"/>
              <a:ext cx="331879" cy="22268"/>
            </a:xfrm>
            <a:custGeom>
              <a:avLst/>
              <a:gdLst>
                <a:gd name="connsiteX0" fmla="*/ 320745 w 331879"/>
                <a:gd name="connsiteY0" fmla="*/ 22269 h 22268"/>
                <a:gd name="connsiteX1" fmla="*/ 11134 w 331879"/>
                <a:gd name="connsiteY1" fmla="*/ 22269 h 22268"/>
                <a:gd name="connsiteX2" fmla="*/ 0 w 331879"/>
                <a:gd name="connsiteY2" fmla="*/ 11134 h 22268"/>
                <a:gd name="connsiteX3" fmla="*/ 11134 w 331879"/>
                <a:gd name="connsiteY3" fmla="*/ 0 h 22268"/>
                <a:gd name="connsiteX4" fmla="*/ 320745 w 331879"/>
                <a:gd name="connsiteY4" fmla="*/ 0 h 22268"/>
                <a:gd name="connsiteX5" fmla="*/ 331879 w 331879"/>
                <a:gd name="connsiteY5" fmla="*/ 11134 h 22268"/>
                <a:gd name="connsiteX6" fmla="*/ 320745 w 331879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879" h="22268">
                  <a:moveTo>
                    <a:pt x="320745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320745" y="0"/>
                  </a:lnTo>
                  <a:cubicBezTo>
                    <a:pt x="326906" y="0"/>
                    <a:pt x="331879" y="4973"/>
                    <a:pt x="331879" y="11134"/>
                  </a:cubicBezTo>
                  <a:cubicBezTo>
                    <a:pt x="331879" y="17295"/>
                    <a:pt x="326906" y="22269"/>
                    <a:pt x="320745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47" name="Grafika 136">
            <a:extLst>
              <a:ext uri="{FF2B5EF4-FFF2-40B4-BE49-F238E27FC236}">
                <a16:creationId xmlns:a16="http://schemas.microsoft.com/office/drawing/2014/main" id="{88975EED-BDD1-F256-0A5F-3E1ED5ADFD6B}"/>
              </a:ext>
            </a:extLst>
          </p:cNvPr>
          <p:cNvGrpSpPr/>
          <p:nvPr/>
        </p:nvGrpSpPr>
        <p:grpSpPr>
          <a:xfrm>
            <a:off x="6233494" y="3100919"/>
            <a:ext cx="467273" cy="774879"/>
            <a:chOff x="6137974" y="3571323"/>
            <a:chExt cx="467273" cy="774879"/>
          </a:xfrm>
          <a:solidFill>
            <a:srgbClr val="28A745"/>
          </a:solidFill>
        </p:grpSpPr>
        <p:sp>
          <p:nvSpPr>
            <p:cNvPr id="148" name="Dowolny kształt: kształt 147">
              <a:extLst>
                <a:ext uri="{FF2B5EF4-FFF2-40B4-BE49-F238E27FC236}">
                  <a16:creationId xmlns:a16="http://schemas.microsoft.com/office/drawing/2014/main" id="{453656FD-1889-CDC9-1274-3D5A18C071A8}"/>
                </a:ext>
              </a:extLst>
            </p:cNvPr>
            <p:cNvSpPr/>
            <p:nvPr/>
          </p:nvSpPr>
          <p:spPr>
            <a:xfrm>
              <a:off x="6209995" y="3771593"/>
              <a:ext cx="323157" cy="289939"/>
            </a:xfrm>
            <a:custGeom>
              <a:avLst/>
              <a:gdLst>
                <a:gd name="connsiteX0" fmla="*/ 284948 w 323157"/>
                <a:gd name="connsiteY0" fmla="*/ 289939 h 289939"/>
                <a:gd name="connsiteX1" fmla="*/ 38210 w 323157"/>
                <a:gd name="connsiteY1" fmla="*/ 289939 h 289939"/>
                <a:gd name="connsiteX2" fmla="*/ 5177 w 323157"/>
                <a:gd name="connsiteY2" fmla="*/ 270863 h 289939"/>
                <a:gd name="connsiteX3" fmla="*/ 5177 w 323157"/>
                <a:gd name="connsiteY3" fmla="*/ 232783 h 289939"/>
                <a:gd name="connsiteX4" fmla="*/ 128547 w 323157"/>
                <a:gd name="connsiteY4" fmla="*/ 19077 h 289939"/>
                <a:gd name="connsiteX5" fmla="*/ 128547 w 323157"/>
                <a:gd name="connsiteY5" fmla="*/ 19077 h 289939"/>
                <a:gd name="connsiteX6" fmla="*/ 161579 w 323157"/>
                <a:gd name="connsiteY6" fmla="*/ 0 h 289939"/>
                <a:gd name="connsiteX7" fmla="*/ 194611 w 323157"/>
                <a:gd name="connsiteY7" fmla="*/ 19077 h 289939"/>
                <a:gd name="connsiteX8" fmla="*/ 317980 w 323157"/>
                <a:gd name="connsiteY8" fmla="*/ 232783 h 289939"/>
                <a:gd name="connsiteX9" fmla="*/ 317980 w 323157"/>
                <a:gd name="connsiteY9" fmla="*/ 270863 h 289939"/>
                <a:gd name="connsiteX10" fmla="*/ 284948 w 323157"/>
                <a:gd name="connsiteY10" fmla="*/ 289939 h 289939"/>
                <a:gd name="connsiteX11" fmla="*/ 147846 w 323157"/>
                <a:gd name="connsiteY11" fmla="*/ 30286 h 289939"/>
                <a:gd name="connsiteX12" fmla="*/ 24477 w 323157"/>
                <a:gd name="connsiteY12" fmla="*/ 243992 h 289939"/>
                <a:gd name="connsiteX13" fmla="*/ 24477 w 323157"/>
                <a:gd name="connsiteY13" fmla="*/ 259802 h 289939"/>
                <a:gd name="connsiteX14" fmla="*/ 38210 w 323157"/>
                <a:gd name="connsiteY14" fmla="*/ 267745 h 289939"/>
                <a:gd name="connsiteX15" fmla="*/ 284948 w 323157"/>
                <a:gd name="connsiteY15" fmla="*/ 267745 h 289939"/>
                <a:gd name="connsiteX16" fmla="*/ 298680 w 323157"/>
                <a:gd name="connsiteY16" fmla="*/ 259802 h 289939"/>
                <a:gd name="connsiteX17" fmla="*/ 298680 w 323157"/>
                <a:gd name="connsiteY17" fmla="*/ 243992 h 289939"/>
                <a:gd name="connsiteX18" fmla="*/ 175311 w 323157"/>
                <a:gd name="connsiteY18" fmla="*/ 30286 h 289939"/>
                <a:gd name="connsiteX19" fmla="*/ 161579 w 323157"/>
                <a:gd name="connsiteY19" fmla="*/ 22343 h 289939"/>
                <a:gd name="connsiteX20" fmla="*/ 147846 w 323157"/>
                <a:gd name="connsiteY20" fmla="*/ 30286 h 289939"/>
                <a:gd name="connsiteX21" fmla="*/ 147846 w 323157"/>
                <a:gd name="connsiteY21" fmla="*/ 30286 h 289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3157" h="289939">
                  <a:moveTo>
                    <a:pt x="284948" y="289939"/>
                  </a:moveTo>
                  <a:lnTo>
                    <a:pt x="38210" y="289939"/>
                  </a:lnTo>
                  <a:cubicBezTo>
                    <a:pt x="24403" y="289939"/>
                    <a:pt x="12081" y="282813"/>
                    <a:pt x="5177" y="270863"/>
                  </a:cubicBezTo>
                  <a:cubicBezTo>
                    <a:pt x="-1726" y="258912"/>
                    <a:pt x="-1726" y="244660"/>
                    <a:pt x="5177" y="232783"/>
                  </a:cubicBezTo>
                  <a:lnTo>
                    <a:pt x="128547" y="19077"/>
                  </a:lnTo>
                  <a:lnTo>
                    <a:pt x="128547" y="19077"/>
                  </a:lnTo>
                  <a:cubicBezTo>
                    <a:pt x="135450" y="7126"/>
                    <a:pt x="147772" y="0"/>
                    <a:pt x="161579" y="0"/>
                  </a:cubicBezTo>
                  <a:cubicBezTo>
                    <a:pt x="175385" y="0"/>
                    <a:pt x="187708" y="7126"/>
                    <a:pt x="194611" y="19077"/>
                  </a:cubicBezTo>
                  <a:lnTo>
                    <a:pt x="317980" y="232783"/>
                  </a:lnTo>
                  <a:cubicBezTo>
                    <a:pt x="324883" y="244734"/>
                    <a:pt x="324883" y="258986"/>
                    <a:pt x="317980" y="270863"/>
                  </a:cubicBezTo>
                  <a:cubicBezTo>
                    <a:pt x="311077" y="282813"/>
                    <a:pt x="298755" y="289939"/>
                    <a:pt x="284948" y="289939"/>
                  </a:cubicBezTo>
                  <a:close/>
                  <a:moveTo>
                    <a:pt x="147846" y="30286"/>
                  </a:moveTo>
                  <a:lnTo>
                    <a:pt x="24477" y="243992"/>
                  </a:lnTo>
                  <a:cubicBezTo>
                    <a:pt x="21582" y="248965"/>
                    <a:pt x="21582" y="254903"/>
                    <a:pt x="24477" y="259802"/>
                  </a:cubicBezTo>
                  <a:cubicBezTo>
                    <a:pt x="27372" y="264776"/>
                    <a:pt x="32494" y="267745"/>
                    <a:pt x="38210" y="267745"/>
                  </a:cubicBezTo>
                  <a:lnTo>
                    <a:pt x="284948" y="267745"/>
                  </a:lnTo>
                  <a:cubicBezTo>
                    <a:pt x="290664" y="267745"/>
                    <a:pt x="295785" y="264776"/>
                    <a:pt x="298680" y="259802"/>
                  </a:cubicBezTo>
                  <a:cubicBezTo>
                    <a:pt x="301575" y="254829"/>
                    <a:pt x="301575" y="248891"/>
                    <a:pt x="298680" y="243992"/>
                  </a:cubicBezTo>
                  <a:lnTo>
                    <a:pt x="175311" y="30286"/>
                  </a:lnTo>
                  <a:cubicBezTo>
                    <a:pt x="172416" y="25312"/>
                    <a:pt x="167294" y="22343"/>
                    <a:pt x="161579" y="22343"/>
                  </a:cubicBezTo>
                  <a:cubicBezTo>
                    <a:pt x="155863" y="22343"/>
                    <a:pt x="150741" y="25312"/>
                    <a:pt x="147846" y="30286"/>
                  </a:cubicBezTo>
                  <a:lnTo>
                    <a:pt x="147846" y="30286"/>
                  </a:ln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9" name="Dowolny kształt: kształt 148">
              <a:extLst>
                <a:ext uri="{FF2B5EF4-FFF2-40B4-BE49-F238E27FC236}">
                  <a16:creationId xmlns:a16="http://schemas.microsoft.com/office/drawing/2014/main" id="{9A1F7295-8061-F9C0-8326-76D659557603}"/>
                </a:ext>
              </a:extLst>
            </p:cNvPr>
            <p:cNvSpPr/>
            <p:nvPr/>
          </p:nvSpPr>
          <p:spPr>
            <a:xfrm>
              <a:off x="6137974" y="3571323"/>
              <a:ext cx="467273" cy="774879"/>
            </a:xfrm>
            <a:custGeom>
              <a:avLst/>
              <a:gdLst>
                <a:gd name="connsiteX0" fmla="*/ 405663 w 467273"/>
                <a:gd name="connsiteY0" fmla="*/ 774805 h 774879"/>
                <a:gd name="connsiteX1" fmla="*/ 61610 w 467273"/>
                <a:gd name="connsiteY1" fmla="*/ 774805 h 774879"/>
                <a:gd name="connsiteX2" fmla="*/ 0 w 467273"/>
                <a:gd name="connsiteY2" fmla="*/ 713195 h 774879"/>
                <a:gd name="connsiteX3" fmla="*/ 0 w 467273"/>
                <a:gd name="connsiteY3" fmla="*/ 61610 h 774879"/>
                <a:gd name="connsiteX4" fmla="*/ 61610 w 467273"/>
                <a:gd name="connsiteY4" fmla="*/ 0 h 774879"/>
                <a:gd name="connsiteX5" fmla="*/ 405663 w 467273"/>
                <a:gd name="connsiteY5" fmla="*/ 0 h 774879"/>
                <a:gd name="connsiteX6" fmla="*/ 467274 w 467273"/>
                <a:gd name="connsiteY6" fmla="*/ 61610 h 774879"/>
                <a:gd name="connsiteX7" fmla="*/ 467274 w 467273"/>
                <a:gd name="connsiteY7" fmla="*/ 713269 h 774879"/>
                <a:gd name="connsiteX8" fmla="*/ 405663 w 467273"/>
                <a:gd name="connsiteY8" fmla="*/ 774879 h 774879"/>
                <a:gd name="connsiteX9" fmla="*/ 61610 w 467273"/>
                <a:gd name="connsiteY9" fmla="*/ 22269 h 774879"/>
                <a:gd name="connsiteX10" fmla="*/ 22269 w 467273"/>
                <a:gd name="connsiteY10" fmla="*/ 61610 h 774879"/>
                <a:gd name="connsiteX11" fmla="*/ 22269 w 467273"/>
                <a:gd name="connsiteY11" fmla="*/ 713269 h 774879"/>
                <a:gd name="connsiteX12" fmla="*/ 61610 w 467273"/>
                <a:gd name="connsiteY12" fmla="*/ 752610 h 774879"/>
                <a:gd name="connsiteX13" fmla="*/ 405663 w 467273"/>
                <a:gd name="connsiteY13" fmla="*/ 752610 h 774879"/>
                <a:gd name="connsiteX14" fmla="*/ 445005 w 467273"/>
                <a:gd name="connsiteY14" fmla="*/ 713269 h 774879"/>
                <a:gd name="connsiteX15" fmla="*/ 445005 w 467273"/>
                <a:gd name="connsiteY15" fmla="*/ 61610 h 774879"/>
                <a:gd name="connsiteX16" fmla="*/ 405663 w 467273"/>
                <a:gd name="connsiteY16" fmla="*/ 22269 h 774879"/>
                <a:gd name="connsiteX17" fmla="*/ 61610 w 467273"/>
                <a:gd name="connsiteY17" fmla="*/ 22269 h 774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7273" h="774879">
                  <a:moveTo>
                    <a:pt x="405663" y="774805"/>
                  </a:moveTo>
                  <a:lnTo>
                    <a:pt x="61610" y="774805"/>
                  </a:lnTo>
                  <a:cubicBezTo>
                    <a:pt x="27613" y="774805"/>
                    <a:pt x="0" y="747192"/>
                    <a:pt x="0" y="713195"/>
                  </a:cubicBezTo>
                  <a:lnTo>
                    <a:pt x="0" y="61610"/>
                  </a:lnTo>
                  <a:cubicBezTo>
                    <a:pt x="0" y="27613"/>
                    <a:pt x="27613" y="0"/>
                    <a:pt x="61610" y="0"/>
                  </a:cubicBezTo>
                  <a:lnTo>
                    <a:pt x="405663" y="0"/>
                  </a:lnTo>
                  <a:cubicBezTo>
                    <a:pt x="439661" y="0"/>
                    <a:pt x="467274" y="27613"/>
                    <a:pt x="467274" y="61610"/>
                  </a:cubicBezTo>
                  <a:lnTo>
                    <a:pt x="467274" y="713269"/>
                  </a:lnTo>
                  <a:cubicBezTo>
                    <a:pt x="467274" y="747266"/>
                    <a:pt x="439661" y="774879"/>
                    <a:pt x="405663" y="774879"/>
                  </a:cubicBezTo>
                  <a:close/>
                  <a:moveTo>
                    <a:pt x="61610" y="22269"/>
                  </a:moveTo>
                  <a:cubicBezTo>
                    <a:pt x="39935" y="22269"/>
                    <a:pt x="22269" y="39935"/>
                    <a:pt x="22269" y="61610"/>
                  </a:cubicBezTo>
                  <a:lnTo>
                    <a:pt x="22269" y="713269"/>
                  </a:lnTo>
                  <a:cubicBezTo>
                    <a:pt x="22269" y="734944"/>
                    <a:pt x="39935" y="752610"/>
                    <a:pt x="61610" y="752610"/>
                  </a:cubicBezTo>
                  <a:lnTo>
                    <a:pt x="405663" y="752610"/>
                  </a:lnTo>
                  <a:cubicBezTo>
                    <a:pt x="427338" y="752610"/>
                    <a:pt x="445005" y="734944"/>
                    <a:pt x="445005" y="713269"/>
                  </a:cubicBezTo>
                  <a:lnTo>
                    <a:pt x="445005" y="61610"/>
                  </a:lnTo>
                  <a:cubicBezTo>
                    <a:pt x="445005" y="39935"/>
                    <a:pt x="427338" y="22269"/>
                    <a:pt x="405663" y="22269"/>
                  </a:cubicBezTo>
                  <a:lnTo>
                    <a:pt x="61610" y="22269"/>
                  </a:ln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0" name="Dowolny kształt: kształt 149">
              <a:extLst>
                <a:ext uri="{FF2B5EF4-FFF2-40B4-BE49-F238E27FC236}">
                  <a16:creationId xmlns:a16="http://schemas.microsoft.com/office/drawing/2014/main" id="{5B0C8EAB-04A0-9B33-3176-4501F9A3C118}"/>
                </a:ext>
              </a:extLst>
            </p:cNvPr>
            <p:cNvSpPr/>
            <p:nvPr/>
          </p:nvSpPr>
          <p:spPr>
            <a:xfrm>
              <a:off x="6311670" y="3626994"/>
              <a:ext cx="119880" cy="22268"/>
            </a:xfrm>
            <a:custGeom>
              <a:avLst/>
              <a:gdLst>
                <a:gd name="connsiteX0" fmla="*/ 108746 w 119880"/>
                <a:gd name="connsiteY0" fmla="*/ 22269 h 22268"/>
                <a:gd name="connsiteX1" fmla="*/ 11134 w 119880"/>
                <a:gd name="connsiteY1" fmla="*/ 22269 h 22268"/>
                <a:gd name="connsiteX2" fmla="*/ 0 w 119880"/>
                <a:gd name="connsiteY2" fmla="*/ 11134 h 22268"/>
                <a:gd name="connsiteX3" fmla="*/ 11134 w 119880"/>
                <a:gd name="connsiteY3" fmla="*/ 0 h 22268"/>
                <a:gd name="connsiteX4" fmla="*/ 108746 w 119880"/>
                <a:gd name="connsiteY4" fmla="*/ 0 h 22268"/>
                <a:gd name="connsiteX5" fmla="*/ 119880 w 119880"/>
                <a:gd name="connsiteY5" fmla="*/ 11134 h 22268"/>
                <a:gd name="connsiteX6" fmla="*/ 108746 w 119880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880" h="22268">
                  <a:moveTo>
                    <a:pt x="108746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108746" y="0"/>
                  </a:lnTo>
                  <a:cubicBezTo>
                    <a:pt x="114907" y="0"/>
                    <a:pt x="119880" y="4973"/>
                    <a:pt x="119880" y="11134"/>
                  </a:cubicBezTo>
                  <a:cubicBezTo>
                    <a:pt x="119880" y="17295"/>
                    <a:pt x="114907" y="22269"/>
                    <a:pt x="108746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1" name="Dowolny kształt: kształt 150">
              <a:extLst>
                <a:ext uri="{FF2B5EF4-FFF2-40B4-BE49-F238E27FC236}">
                  <a16:creationId xmlns:a16="http://schemas.microsoft.com/office/drawing/2014/main" id="{5A38F8FB-A647-015D-87CB-27FC5FA68492}"/>
                </a:ext>
              </a:extLst>
            </p:cNvPr>
            <p:cNvSpPr/>
            <p:nvPr/>
          </p:nvSpPr>
          <p:spPr>
            <a:xfrm>
              <a:off x="6137974" y="4215632"/>
              <a:ext cx="467199" cy="22268"/>
            </a:xfrm>
            <a:custGeom>
              <a:avLst/>
              <a:gdLst>
                <a:gd name="connsiteX0" fmla="*/ 456065 w 467199"/>
                <a:gd name="connsiteY0" fmla="*/ 22269 h 22268"/>
                <a:gd name="connsiteX1" fmla="*/ 11134 w 467199"/>
                <a:gd name="connsiteY1" fmla="*/ 22269 h 22268"/>
                <a:gd name="connsiteX2" fmla="*/ 0 w 467199"/>
                <a:gd name="connsiteY2" fmla="*/ 11134 h 22268"/>
                <a:gd name="connsiteX3" fmla="*/ 11134 w 467199"/>
                <a:gd name="connsiteY3" fmla="*/ 0 h 22268"/>
                <a:gd name="connsiteX4" fmla="*/ 456065 w 467199"/>
                <a:gd name="connsiteY4" fmla="*/ 0 h 22268"/>
                <a:gd name="connsiteX5" fmla="*/ 467200 w 467199"/>
                <a:gd name="connsiteY5" fmla="*/ 11134 h 22268"/>
                <a:gd name="connsiteX6" fmla="*/ 456065 w 467199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7199" h="22268">
                  <a:moveTo>
                    <a:pt x="456065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456065" y="0"/>
                  </a:lnTo>
                  <a:cubicBezTo>
                    <a:pt x="462226" y="0"/>
                    <a:pt x="467200" y="4973"/>
                    <a:pt x="467200" y="11134"/>
                  </a:cubicBezTo>
                  <a:cubicBezTo>
                    <a:pt x="467200" y="17295"/>
                    <a:pt x="462226" y="22269"/>
                    <a:pt x="456065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2" name="Dowolny kształt: kształt 151">
              <a:extLst>
                <a:ext uri="{FF2B5EF4-FFF2-40B4-BE49-F238E27FC236}">
                  <a16:creationId xmlns:a16="http://schemas.microsoft.com/office/drawing/2014/main" id="{1FC1CF38-8659-DBCB-863E-E7B048AA5D9E}"/>
                </a:ext>
              </a:extLst>
            </p:cNvPr>
            <p:cNvSpPr/>
            <p:nvPr/>
          </p:nvSpPr>
          <p:spPr>
            <a:xfrm>
              <a:off x="6347671" y="4257201"/>
              <a:ext cx="47803" cy="47803"/>
            </a:xfrm>
            <a:custGeom>
              <a:avLst/>
              <a:gdLst>
                <a:gd name="connsiteX0" fmla="*/ 47804 w 47803"/>
                <a:gd name="connsiteY0" fmla="*/ 23902 h 47803"/>
                <a:gd name="connsiteX1" fmla="*/ 23902 w 47803"/>
                <a:gd name="connsiteY1" fmla="*/ 0 h 47803"/>
                <a:gd name="connsiteX2" fmla="*/ 0 w 47803"/>
                <a:gd name="connsiteY2" fmla="*/ 23902 h 47803"/>
                <a:gd name="connsiteX3" fmla="*/ 23902 w 47803"/>
                <a:gd name="connsiteY3" fmla="*/ 47804 h 47803"/>
                <a:gd name="connsiteX4" fmla="*/ 47804 w 47803"/>
                <a:gd name="connsiteY4" fmla="*/ 23902 h 47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03" h="47803">
                  <a:moveTo>
                    <a:pt x="47804" y="23902"/>
                  </a:moveTo>
                  <a:cubicBezTo>
                    <a:pt x="47804" y="10689"/>
                    <a:pt x="37115" y="0"/>
                    <a:pt x="23902" y="0"/>
                  </a:cubicBezTo>
                  <a:cubicBezTo>
                    <a:pt x="10689" y="0"/>
                    <a:pt x="0" y="10689"/>
                    <a:pt x="0" y="23902"/>
                  </a:cubicBezTo>
                  <a:cubicBezTo>
                    <a:pt x="0" y="37115"/>
                    <a:pt x="10689" y="47804"/>
                    <a:pt x="23902" y="47804"/>
                  </a:cubicBezTo>
                  <a:cubicBezTo>
                    <a:pt x="37115" y="47804"/>
                    <a:pt x="47804" y="37115"/>
                    <a:pt x="47804" y="23902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3" name="Dowolny kształt: kształt 152">
              <a:extLst>
                <a:ext uri="{FF2B5EF4-FFF2-40B4-BE49-F238E27FC236}">
                  <a16:creationId xmlns:a16="http://schemas.microsoft.com/office/drawing/2014/main" id="{CAC0BD2D-A813-3BD8-DF9E-AB3DC0F340DF}"/>
                </a:ext>
              </a:extLst>
            </p:cNvPr>
            <p:cNvSpPr/>
            <p:nvPr/>
          </p:nvSpPr>
          <p:spPr>
            <a:xfrm>
              <a:off x="6357247" y="3914559"/>
              <a:ext cx="28652" cy="102510"/>
            </a:xfrm>
            <a:custGeom>
              <a:avLst/>
              <a:gdLst>
                <a:gd name="connsiteX0" fmla="*/ 14697 w 28652"/>
                <a:gd name="connsiteY0" fmla="*/ 102511 h 102510"/>
                <a:gd name="connsiteX1" fmla="*/ 13955 w 28652"/>
                <a:gd name="connsiteY1" fmla="*/ 102511 h 102510"/>
                <a:gd name="connsiteX2" fmla="*/ 0 w 28652"/>
                <a:gd name="connsiteY2" fmla="*/ 91079 h 102510"/>
                <a:gd name="connsiteX3" fmla="*/ 0 w 28652"/>
                <a:gd name="connsiteY3" fmla="*/ 11431 h 102510"/>
                <a:gd name="connsiteX4" fmla="*/ 13955 w 28652"/>
                <a:gd name="connsiteY4" fmla="*/ 0 h 102510"/>
                <a:gd name="connsiteX5" fmla="*/ 14697 w 28652"/>
                <a:gd name="connsiteY5" fmla="*/ 0 h 102510"/>
                <a:gd name="connsiteX6" fmla="*/ 28653 w 28652"/>
                <a:gd name="connsiteY6" fmla="*/ 11431 h 102510"/>
                <a:gd name="connsiteX7" fmla="*/ 28653 w 28652"/>
                <a:gd name="connsiteY7" fmla="*/ 91079 h 102510"/>
                <a:gd name="connsiteX8" fmla="*/ 14697 w 28652"/>
                <a:gd name="connsiteY8" fmla="*/ 102511 h 102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52" h="102510">
                  <a:moveTo>
                    <a:pt x="14697" y="102511"/>
                  </a:moveTo>
                  <a:lnTo>
                    <a:pt x="13955" y="102511"/>
                  </a:lnTo>
                  <a:cubicBezTo>
                    <a:pt x="6235" y="102511"/>
                    <a:pt x="0" y="97389"/>
                    <a:pt x="0" y="91079"/>
                  </a:cubicBezTo>
                  <a:lnTo>
                    <a:pt x="0" y="11431"/>
                  </a:lnTo>
                  <a:cubicBezTo>
                    <a:pt x="0" y="5122"/>
                    <a:pt x="6235" y="0"/>
                    <a:pt x="13955" y="0"/>
                  </a:cubicBezTo>
                  <a:lnTo>
                    <a:pt x="14697" y="0"/>
                  </a:lnTo>
                  <a:cubicBezTo>
                    <a:pt x="22417" y="0"/>
                    <a:pt x="28653" y="5122"/>
                    <a:pt x="28653" y="11431"/>
                  </a:cubicBezTo>
                  <a:lnTo>
                    <a:pt x="28653" y="91079"/>
                  </a:lnTo>
                  <a:cubicBezTo>
                    <a:pt x="28653" y="97389"/>
                    <a:pt x="22417" y="102511"/>
                    <a:pt x="14697" y="102511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4" name="Dowolny kształt: kształt 153">
              <a:extLst>
                <a:ext uri="{FF2B5EF4-FFF2-40B4-BE49-F238E27FC236}">
                  <a16:creationId xmlns:a16="http://schemas.microsoft.com/office/drawing/2014/main" id="{5C56A6F9-9B9C-04B3-6071-47EBBD4EEC42}"/>
                </a:ext>
              </a:extLst>
            </p:cNvPr>
            <p:cNvSpPr/>
            <p:nvPr/>
          </p:nvSpPr>
          <p:spPr>
            <a:xfrm>
              <a:off x="6351977" y="3850424"/>
              <a:ext cx="39267" cy="39341"/>
            </a:xfrm>
            <a:custGeom>
              <a:avLst/>
              <a:gdLst>
                <a:gd name="connsiteX0" fmla="*/ 39267 w 39267"/>
                <a:gd name="connsiteY0" fmla="*/ 19671 h 39341"/>
                <a:gd name="connsiteX1" fmla="*/ 19597 w 39267"/>
                <a:gd name="connsiteY1" fmla="*/ 0 h 39341"/>
                <a:gd name="connsiteX2" fmla="*/ 0 w 39267"/>
                <a:gd name="connsiteY2" fmla="*/ 19671 h 39341"/>
                <a:gd name="connsiteX3" fmla="*/ 19597 w 39267"/>
                <a:gd name="connsiteY3" fmla="*/ 39342 h 39341"/>
                <a:gd name="connsiteX4" fmla="*/ 39267 w 39267"/>
                <a:gd name="connsiteY4" fmla="*/ 19671 h 3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67" h="39341">
                  <a:moveTo>
                    <a:pt x="39267" y="19671"/>
                  </a:moveTo>
                  <a:cubicBezTo>
                    <a:pt x="39267" y="8833"/>
                    <a:pt x="30508" y="0"/>
                    <a:pt x="19597" y="0"/>
                  </a:cubicBezTo>
                  <a:cubicBezTo>
                    <a:pt x="8685" y="0"/>
                    <a:pt x="0" y="8759"/>
                    <a:pt x="0" y="19671"/>
                  </a:cubicBezTo>
                  <a:cubicBezTo>
                    <a:pt x="0" y="30582"/>
                    <a:pt x="8759" y="39342"/>
                    <a:pt x="19597" y="39342"/>
                  </a:cubicBezTo>
                  <a:cubicBezTo>
                    <a:pt x="30434" y="39342"/>
                    <a:pt x="39267" y="30582"/>
                    <a:pt x="39267" y="19671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55" name="Grafika 136">
            <a:extLst>
              <a:ext uri="{FF2B5EF4-FFF2-40B4-BE49-F238E27FC236}">
                <a16:creationId xmlns:a16="http://schemas.microsoft.com/office/drawing/2014/main" id="{E2549AC2-CA8C-C905-B6EB-A38629DC017E}"/>
              </a:ext>
            </a:extLst>
          </p:cNvPr>
          <p:cNvGrpSpPr/>
          <p:nvPr/>
        </p:nvGrpSpPr>
        <p:grpSpPr>
          <a:xfrm>
            <a:off x="6057347" y="6205508"/>
            <a:ext cx="819566" cy="777551"/>
            <a:chOff x="8114701" y="3572733"/>
            <a:chExt cx="819566" cy="777551"/>
          </a:xfrm>
          <a:solidFill>
            <a:srgbClr val="28A745"/>
          </a:solidFill>
        </p:grpSpPr>
        <p:grpSp>
          <p:nvGrpSpPr>
            <p:cNvPr id="156" name="Grafika 136">
              <a:extLst>
                <a:ext uri="{FF2B5EF4-FFF2-40B4-BE49-F238E27FC236}">
                  <a16:creationId xmlns:a16="http://schemas.microsoft.com/office/drawing/2014/main" id="{AA40CF2E-DD6C-92BD-DDB5-59B1CFA7B561}"/>
                </a:ext>
              </a:extLst>
            </p:cNvPr>
            <p:cNvGrpSpPr/>
            <p:nvPr/>
          </p:nvGrpSpPr>
          <p:grpSpPr>
            <a:xfrm>
              <a:off x="8114701" y="3736631"/>
              <a:ext cx="819566" cy="613653"/>
              <a:chOff x="8114701" y="3736631"/>
              <a:chExt cx="819566" cy="613653"/>
            </a:xfrm>
            <a:solidFill>
              <a:srgbClr val="28A745"/>
            </a:solidFill>
          </p:grpSpPr>
          <p:sp>
            <p:nvSpPr>
              <p:cNvPr id="157" name="Dowolny kształt: kształt 156">
                <a:extLst>
                  <a:ext uri="{FF2B5EF4-FFF2-40B4-BE49-F238E27FC236}">
                    <a16:creationId xmlns:a16="http://schemas.microsoft.com/office/drawing/2014/main" id="{1048C67F-C7D9-EA8A-A847-A4E072B9CFF1}"/>
                  </a:ext>
                </a:extLst>
              </p:cNvPr>
              <p:cNvSpPr/>
              <p:nvPr/>
            </p:nvSpPr>
            <p:spPr>
              <a:xfrm>
                <a:off x="8252248" y="4060567"/>
                <a:ext cx="179264" cy="22268"/>
              </a:xfrm>
              <a:custGeom>
                <a:avLst/>
                <a:gdLst>
                  <a:gd name="connsiteX0" fmla="*/ 168130 w 179264"/>
                  <a:gd name="connsiteY0" fmla="*/ 22269 h 22268"/>
                  <a:gd name="connsiteX1" fmla="*/ 11134 w 179264"/>
                  <a:gd name="connsiteY1" fmla="*/ 22269 h 22268"/>
                  <a:gd name="connsiteX2" fmla="*/ 0 w 179264"/>
                  <a:gd name="connsiteY2" fmla="*/ 11134 h 22268"/>
                  <a:gd name="connsiteX3" fmla="*/ 11134 w 179264"/>
                  <a:gd name="connsiteY3" fmla="*/ 0 h 22268"/>
                  <a:gd name="connsiteX4" fmla="*/ 168130 w 179264"/>
                  <a:gd name="connsiteY4" fmla="*/ 0 h 22268"/>
                  <a:gd name="connsiteX5" fmla="*/ 179264 w 179264"/>
                  <a:gd name="connsiteY5" fmla="*/ 11134 h 22268"/>
                  <a:gd name="connsiteX6" fmla="*/ 168130 w 179264"/>
                  <a:gd name="connsiteY6" fmla="*/ 22269 h 22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264" h="22268">
                    <a:moveTo>
                      <a:pt x="168130" y="22269"/>
                    </a:moveTo>
                    <a:lnTo>
                      <a:pt x="11134" y="22269"/>
                    </a:lnTo>
                    <a:cubicBezTo>
                      <a:pt x="4973" y="22269"/>
                      <a:pt x="0" y="17295"/>
                      <a:pt x="0" y="11134"/>
                    </a:cubicBezTo>
                    <a:cubicBezTo>
                      <a:pt x="0" y="4973"/>
                      <a:pt x="4973" y="0"/>
                      <a:pt x="11134" y="0"/>
                    </a:cubicBezTo>
                    <a:lnTo>
                      <a:pt x="168130" y="0"/>
                    </a:lnTo>
                    <a:cubicBezTo>
                      <a:pt x="174291" y="0"/>
                      <a:pt x="179264" y="4973"/>
                      <a:pt x="179264" y="11134"/>
                    </a:cubicBezTo>
                    <a:cubicBezTo>
                      <a:pt x="179264" y="17295"/>
                      <a:pt x="174291" y="22269"/>
                      <a:pt x="168130" y="22269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grpSp>
            <p:nvGrpSpPr>
              <p:cNvPr id="158" name="Grafika 136">
                <a:extLst>
                  <a:ext uri="{FF2B5EF4-FFF2-40B4-BE49-F238E27FC236}">
                    <a16:creationId xmlns:a16="http://schemas.microsoft.com/office/drawing/2014/main" id="{FF14D7C2-2EBC-89BD-2A0C-0844BFFBA2EA}"/>
                  </a:ext>
                </a:extLst>
              </p:cNvPr>
              <p:cNvGrpSpPr/>
              <p:nvPr/>
            </p:nvGrpSpPr>
            <p:grpSpPr>
              <a:xfrm>
                <a:off x="8114701" y="3736631"/>
                <a:ext cx="819566" cy="613653"/>
                <a:chOff x="8114701" y="3736631"/>
                <a:chExt cx="819566" cy="613653"/>
              </a:xfrm>
              <a:solidFill>
                <a:srgbClr val="28A745"/>
              </a:solidFill>
            </p:grpSpPr>
            <p:sp>
              <p:nvSpPr>
                <p:cNvPr id="159" name="Dowolny kształt: kształt 158">
                  <a:extLst>
                    <a:ext uri="{FF2B5EF4-FFF2-40B4-BE49-F238E27FC236}">
                      <a16:creationId xmlns:a16="http://schemas.microsoft.com/office/drawing/2014/main" id="{B1907AAB-01FC-C246-23B2-1E9BBD245D21}"/>
                    </a:ext>
                  </a:extLst>
                </p:cNvPr>
                <p:cNvSpPr/>
                <p:nvPr/>
              </p:nvSpPr>
              <p:spPr>
                <a:xfrm>
                  <a:off x="8252248" y="3983295"/>
                  <a:ext cx="139699" cy="22268"/>
                </a:xfrm>
                <a:custGeom>
                  <a:avLst/>
                  <a:gdLst>
                    <a:gd name="connsiteX0" fmla="*/ 128565 w 139699"/>
                    <a:gd name="connsiteY0" fmla="*/ 22269 h 22268"/>
                    <a:gd name="connsiteX1" fmla="*/ 11134 w 139699"/>
                    <a:gd name="connsiteY1" fmla="*/ 22269 h 22268"/>
                    <a:gd name="connsiteX2" fmla="*/ 0 w 139699"/>
                    <a:gd name="connsiteY2" fmla="*/ 11134 h 22268"/>
                    <a:gd name="connsiteX3" fmla="*/ 11134 w 139699"/>
                    <a:gd name="connsiteY3" fmla="*/ 0 h 22268"/>
                    <a:gd name="connsiteX4" fmla="*/ 128565 w 139699"/>
                    <a:gd name="connsiteY4" fmla="*/ 0 h 22268"/>
                    <a:gd name="connsiteX5" fmla="*/ 139700 w 139699"/>
                    <a:gd name="connsiteY5" fmla="*/ 11134 h 22268"/>
                    <a:gd name="connsiteX6" fmla="*/ 128565 w 139699"/>
                    <a:gd name="connsiteY6" fmla="*/ 22269 h 22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9699" h="22268">
                      <a:moveTo>
                        <a:pt x="128565" y="22269"/>
                      </a:moveTo>
                      <a:lnTo>
                        <a:pt x="11134" y="22269"/>
                      </a:lnTo>
                      <a:cubicBezTo>
                        <a:pt x="4973" y="22269"/>
                        <a:pt x="0" y="17295"/>
                        <a:pt x="0" y="11134"/>
                      </a:cubicBezTo>
                      <a:cubicBezTo>
                        <a:pt x="0" y="4973"/>
                        <a:pt x="4973" y="0"/>
                        <a:pt x="11134" y="0"/>
                      </a:cubicBezTo>
                      <a:lnTo>
                        <a:pt x="128565" y="0"/>
                      </a:lnTo>
                      <a:cubicBezTo>
                        <a:pt x="134726" y="0"/>
                        <a:pt x="139700" y="4973"/>
                        <a:pt x="139700" y="11134"/>
                      </a:cubicBezTo>
                      <a:cubicBezTo>
                        <a:pt x="139700" y="17295"/>
                        <a:pt x="134726" y="22269"/>
                        <a:pt x="128565" y="22269"/>
                      </a:cubicBezTo>
                      <a:close/>
                    </a:path>
                  </a:pathLst>
                </a:custGeom>
                <a:solidFill>
                  <a:srgbClr val="28A74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grpSp>
              <p:nvGrpSpPr>
                <p:cNvPr id="160" name="Grafika 136">
                  <a:extLst>
                    <a:ext uri="{FF2B5EF4-FFF2-40B4-BE49-F238E27FC236}">
                      <a16:creationId xmlns:a16="http://schemas.microsoft.com/office/drawing/2014/main" id="{58195283-B180-9A51-FD9C-63BEE53217B6}"/>
                    </a:ext>
                  </a:extLst>
                </p:cNvPr>
                <p:cNvGrpSpPr/>
                <p:nvPr/>
              </p:nvGrpSpPr>
              <p:grpSpPr>
                <a:xfrm>
                  <a:off x="8114701" y="3736631"/>
                  <a:ext cx="424369" cy="613653"/>
                  <a:chOff x="8114701" y="3736631"/>
                  <a:chExt cx="424369" cy="613653"/>
                </a:xfrm>
                <a:solidFill>
                  <a:srgbClr val="28A745"/>
                </a:solidFill>
              </p:grpSpPr>
              <p:sp>
                <p:nvSpPr>
                  <p:cNvPr id="161" name="Dowolny kształt: kształt 160">
                    <a:extLst>
                      <a:ext uri="{FF2B5EF4-FFF2-40B4-BE49-F238E27FC236}">
                        <a16:creationId xmlns:a16="http://schemas.microsoft.com/office/drawing/2014/main" id="{B255FB7E-93DB-6E9B-9E02-CEB6410D59C7}"/>
                      </a:ext>
                    </a:extLst>
                  </p:cNvPr>
                  <p:cNvSpPr/>
                  <p:nvPr/>
                </p:nvSpPr>
                <p:spPr>
                  <a:xfrm>
                    <a:off x="8114701" y="3771370"/>
                    <a:ext cx="424369" cy="578913"/>
                  </a:xfrm>
                  <a:custGeom>
                    <a:avLst/>
                    <a:gdLst>
                      <a:gd name="connsiteX0" fmla="*/ 413235 w 424369"/>
                      <a:gd name="connsiteY0" fmla="*/ 578914 h 578913"/>
                      <a:gd name="connsiteX1" fmla="*/ 369662 w 424369"/>
                      <a:gd name="connsiteY1" fmla="*/ 578914 h 578913"/>
                      <a:gd name="connsiteX2" fmla="*/ 361794 w 424369"/>
                      <a:gd name="connsiteY2" fmla="*/ 575648 h 578913"/>
                      <a:gd name="connsiteX3" fmla="*/ 339748 w 424369"/>
                      <a:gd name="connsiteY3" fmla="*/ 553602 h 578913"/>
                      <a:gd name="connsiteX4" fmla="*/ 11134 w 424369"/>
                      <a:gd name="connsiteY4" fmla="*/ 553602 h 578913"/>
                      <a:gd name="connsiteX5" fmla="*/ 0 w 424369"/>
                      <a:gd name="connsiteY5" fmla="*/ 542467 h 578913"/>
                      <a:gd name="connsiteX6" fmla="*/ 0 w 424369"/>
                      <a:gd name="connsiteY6" fmla="*/ 11134 h 578913"/>
                      <a:gd name="connsiteX7" fmla="*/ 11134 w 424369"/>
                      <a:gd name="connsiteY7" fmla="*/ 0 h 578913"/>
                      <a:gd name="connsiteX8" fmla="*/ 22269 w 424369"/>
                      <a:gd name="connsiteY8" fmla="*/ 11134 h 578913"/>
                      <a:gd name="connsiteX9" fmla="*/ 22269 w 424369"/>
                      <a:gd name="connsiteY9" fmla="*/ 531333 h 578913"/>
                      <a:gd name="connsiteX10" fmla="*/ 344350 w 424369"/>
                      <a:gd name="connsiteY10" fmla="*/ 531333 h 578913"/>
                      <a:gd name="connsiteX11" fmla="*/ 352218 w 424369"/>
                      <a:gd name="connsiteY11" fmla="*/ 534599 h 578913"/>
                      <a:gd name="connsiteX12" fmla="*/ 374265 w 424369"/>
                      <a:gd name="connsiteY12" fmla="*/ 556645 h 578913"/>
                      <a:gd name="connsiteX13" fmla="*/ 413235 w 424369"/>
                      <a:gd name="connsiteY13" fmla="*/ 556645 h 578913"/>
                      <a:gd name="connsiteX14" fmla="*/ 424369 w 424369"/>
                      <a:gd name="connsiteY14" fmla="*/ 567779 h 578913"/>
                      <a:gd name="connsiteX15" fmla="*/ 413235 w 424369"/>
                      <a:gd name="connsiteY15" fmla="*/ 578914 h 5789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24369" h="578913">
                        <a:moveTo>
                          <a:pt x="413235" y="578914"/>
                        </a:moveTo>
                        <a:lnTo>
                          <a:pt x="369662" y="578914"/>
                        </a:lnTo>
                        <a:cubicBezTo>
                          <a:pt x="366693" y="578914"/>
                          <a:pt x="363872" y="577726"/>
                          <a:pt x="361794" y="575648"/>
                        </a:cubicBezTo>
                        <a:lnTo>
                          <a:pt x="339748" y="553602"/>
                        </a:lnTo>
                        <a:lnTo>
                          <a:pt x="11134" y="553602"/>
                        </a:lnTo>
                        <a:cubicBezTo>
                          <a:pt x="4973" y="553602"/>
                          <a:pt x="0" y="548628"/>
                          <a:pt x="0" y="542467"/>
                        </a:cubicBezTo>
                        <a:lnTo>
                          <a:pt x="0" y="11134"/>
                        </a:lnTo>
                        <a:cubicBezTo>
                          <a:pt x="0" y="4973"/>
                          <a:pt x="4973" y="0"/>
                          <a:pt x="11134" y="0"/>
                        </a:cubicBezTo>
                        <a:cubicBezTo>
                          <a:pt x="17296" y="0"/>
                          <a:pt x="22269" y="4973"/>
                          <a:pt x="22269" y="11134"/>
                        </a:cubicBezTo>
                        <a:lnTo>
                          <a:pt x="22269" y="531333"/>
                        </a:lnTo>
                        <a:lnTo>
                          <a:pt x="344350" y="531333"/>
                        </a:lnTo>
                        <a:cubicBezTo>
                          <a:pt x="347319" y="531333"/>
                          <a:pt x="350140" y="532521"/>
                          <a:pt x="352218" y="534599"/>
                        </a:cubicBezTo>
                        <a:lnTo>
                          <a:pt x="374265" y="556645"/>
                        </a:lnTo>
                        <a:lnTo>
                          <a:pt x="413235" y="556645"/>
                        </a:lnTo>
                        <a:cubicBezTo>
                          <a:pt x="419396" y="556645"/>
                          <a:pt x="424369" y="561618"/>
                          <a:pt x="424369" y="567779"/>
                        </a:cubicBezTo>
                        <a:cubicBezTo>
                          <a:pt x="424369" y="573940"/>
                          <a:pt x="419396" y="578914"/>
                          <a:pt x="413235" y="578914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  <p:sp>
                <p:nvSpPr>
                  <p:cNvPr id="162" name="Dowolny kształt: kształt 161">
                    <a:extLst>
                      <a:ext uri="{FF2B5EF4-FFF2-40B4-BE49-F238E27FC236}">
                        <a16:creationId xmlns:a16="http://schemas.microsoft.com/office/drawing/2014/main" id="{09098100-71FC-8899-84B9-93DEC7D32DD7}"/>
                      </a:ext>
                    </a:extLst>
                  </p:cNvPr>
                  <p:cNvSpPr/>
                  <p:nvPr/>
                </p:nvSpPr>
                <p:spPr>
                  <a:xfrm>
                    <a:off x="8186407" y="3736631"/>
                    <a:ext cx="349174" cy="539201"/>
                  </a:xfrm>
                  <a:custGeom>
                    <a:avLst/>
                    <a:gdLst>
                      <a:gd name="connsiteX0" fmla="*/ 338115 w 349174"/>
                      <a:gd name="connsiteY0" fmla="*/ 539201 h 539201"/>
                      <a:gd name="connsiteX1" fmla="*/ 296917 w 349174"/>
                      <a:gd name="connsiteY1" fmla="*/ 539201 h 539201"/>
                      <a:gd name="connsiteX2" fmla="*/ 288752 w 349174"/>
                      <a:gd name="connsiteY2" fmla="*/ 535638 h 539201"/>
                      <a:gd name="connsiteX3" fmla="*/ 270418 w 349174"/>
                      <a:gd name="connsiteY3" fmla="*/ 515819 h 539201"/>
                      <a:gd name="connsiteX4" fmla="*/ 11134 w 349174"/>
                      <a:gd name="connsiteY4" fmla="*/ 515819 h 539201"/>
                      <a:gd name="connsiteX5" fmla="*/ 0 w 349174"/>
                      <a:gd name="connsiteY5" fmla="*/ 504685 h 539201"/>
                      <a:gd name="connsiteX6" fmla="*/ 0 w 349174"/>
                      <a:gd name="connsiteY6" fmla="*/ 11134 h 539201"/>
                      <a:gd name="connsiteX7" fmla="*/ 11134 w 349174"/>
                      <a:gd name="connsiteY7" fmla="*/ 0 h 539201"/>
                      <a:gd name="connsiteX8" fmla="*/ 109414 w 349174"/>
                      <a:gd name="connsiteY8" fmla="*/ 0 h 539201"/>
                      <a:gd name="connsiteX9" fmla="*/ 120549 w 349174"/>
                      <a:gd name="connsiteY9" fmla="*/ 11134 h 539201"/>
                      <a:gd name="connsiteX10" fmla="*/ 109414 w 349174"/>
                      <a:gd name="connsiteY10" fmla="*/ 22269 h 539201"/>
                      <a:gd name="connsiteX11" fmla="*/ 22269 w 349174"/>
                      <a:gd name="connsiteY11" fmla="*/ 22269 h 539201"/>
                      <a:gd name="connsiteX12" fmla="*/ 22269 w 349174"/>
                      <a:gd name="connsiteY12" fmla="*/ 493476 h 539201"/>
                      <a:gd name="connsiteX13" fmla="*/ 275243 w 349174"/>
                      <a:gd name="connsiteY13" fmla="*/ 493476 h 539201"/>
                      <a:gd name="connsiteX14" fmla="*/ 283408 w 349174"/>
                      <a:gd name="connsiteY14" fmla="*/ 497039 h 539201"/>
                      <a:gd name="connsiteX15" fmla="*/ 301742 w 349174"/>
                      <a:gd name="connsiteY15" fmla="*/ 516858 h 539201"/>
                      <a:gd name="connsiteX16" fmla="*/ 326906 w 349174"/>
                      <a:gd name="connsiteY16" fmla="*/ 516858 h 539201"/>
                      <a:gd name="connsiteX17" fmla="*/ 326906 w 349174"/>
                      <a:gd name="connsiteY17" fmla="*/ 430307 h 539201"/>
                      <a:gd name="connsiteX18" fmla="*/ 338041 w 349174"/>
                      <a:gd name="connsiteY18" fmla="*/ 419173 h 539201"/>
                      <a:gd name="connsiteX19" fmla="*/ 349175 w 349174"/>
                      <a:gd name="connsiteY19" fmla="*/ 430307 h 539201"/>
                      <a:gd name="connsiteX20" fmla="*/ 349175 w 349174"/>
                      <a:gd name="connsiteY20" fmla="*/ 527993 h 539201"/>
                      <a:gd name="connsiteX21" fmla="*/ 338041 w 349174"/>
                      <a:gd name="connsiteY21" fmla="*/ 539127 h 539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49174" h="539201">
                        <a:moveTo>
                          <a:pt x="338115" y="539201"/>
                        </a:moveTo>
                        <a:lnTo>
                          <a:pt x="296917" y="539201"/>
                        </a:lnTo>
                        <a:cubicBezTo>
                          <a:pt x="293800" y="539201"/>
                          <a:pt x="290831" y="537939"/>
                          <a:pt x="288752" y="535638"/>
                        </a:cubicBezTo>
                        <a:lnTo>
                          <a:pt x="270418" y="515819"/>
                        </a:lnTo>
                        <a:lnTo>
                          <a:pt x="11134" y="515819"/>
                        </a:lnTo>
                        <a:cubicBezTo>
                          <a:pt x="4973" y="515819"/>
                          <a:pt x="0" y="510846"/>
                          <a:pt x="0" y="504685"/>
                        </a:cubicBezTo>
                        <a:lnTo>
                          <a:pt x="0" y="11134"/>
                        </a:lnTo>
                        <a:cubicBezTo>
                          <a:pt x="0" y="4973"/>
                          <a:pt x="4973" y="0"/>
                          <a:pt x="11134" y="0"/>
                        </a:cubicBezTo>
                        <a:lnTo>
                          <a:pt x="109414" y="0"/>
                        </a:lnTo>
                        <a:cubicBezTo>
                          <a:pt x="115575" y="0"/>
                          <a:pt x="120549" y="4973"/>
                          <a:pt x="120549" y="11134"/>
                        </a:cubicBezTo>
                        <a:cubicBezTo>
                          <a:pt x="120549" y="17295"/>
                          <a:pt x="115575" y="22269"/>
                          <a:pt x="109414" y="22269"/>
                        </a:cubicBezTo>
                        <a:lnTo>
                          <a:pt x="22269" y="22269"/>
                        </a:lnTo>
                        <a:lnTo>
                          <a:pt x="22269" y="493476"/>
                        </a:lnTo>
                        <a:lnTo>
                          <a:pt x="275243" y="493476"/>
                        </a:lnTo>
                        <a:cubicBezTo>
                          <a:pt x="278360" y="493476"/>
                          <a:pt x="281329" y="494738"/>
                          <a:pt x="283408" y="497039"/>
                        </a:cubicBezTo>
                        <a:lnTo>
                          <a:pt x="301742" y="516858"/>
                        </a:lnTo>
                        <a:lnTo>
                          <a:pt x="326906" y="516858"/>
                        </a:lnTo>
                        <a:lnTo>
                          <a:pt x="326906" y="430307"/>
                        </a:lnTo>
                        <a:cubicBezTo>
                          <a:pt x="326906" y="424146"/>
                          <a:pt x="331880" y="419173"/>
                          <a:pt x="338041" y="419173"/>
                        </a:cubicBezTo>
                        <a:cubicBezTo>
                          <a:pt x="344202" y="419173"/>
                          <a:pt x="349175" y="424146"/>
                          <a:pt x="349175" y="430307"/>
                        </a:cubicBezTo>
                        <a:lnTo>
                          <a:pt x="349175" y="527993"/>
                        </a:lnTo>
                        <a:cubicBezTo>
                          <a:pt x="349175" y="534154"/>
                          <a:pt x="344202" y="539127"/>
                          <a:pt x="338041" y="539127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  <p:sp>
                <p:nvSpPr>
                  <p:cNvPr id="163" name="Dowolny kształt: kształt 162">
                    <a:extLst>
                      <a:ext uri="{FF2B5EF4-FFF2-40B4-BE49-F238E27FC236}">
                        <a16:creationId xmlns:a16="http://schemas.microsoft.com/office/drawing/2014/main" id="{431077EB-48A6-B835-8622-8168DFFF59DE}"/>
                      </a:ext>
                    </a:extLst>
                  </p:cNvPr>
                  <p:cNvSpPr/>
                  <p:nvPr/>
                </p:nvSpPr>
                <p:spPr>
                  <a:xfrm>
                    <a:off x="8252248" y="3906022"/>
                    <a:ext cx="82988" cy="22268"/>
                  </a:xfrm>
                  <a:custGeom>
                    <a:avLst/>
                    <a:gdLst>
                      <a:gd name="connsiteX0" fmla="*/ 71854 w 82988"/>
                      <a:gd name="connsiteY0" fmla="*/ 22269 h 22268"/>
                      <a:gd name="connsiteX1" fmla="*/ 11134 w 82988"/>
                      <a:gd name="connsiteY1" fmla="*/ 22269 h 22268"/>
                      <a:gd name="connsiteX2" fmla="*/ 0 w 82988"/>
                      <a:gd name="connsiteY2" fmla="*/ 11134 h 22268"/>
                      <a:gd name="connsiteX3" fmla="*/ 11134 w 82988"/>
                      <a:gd name="connsiteY3" fmla="*/ 0 h 22268"/>
                      <a:gd name="connsiteX4" fmla="*/ 71854 w 82988"/>
                      <a:gd name="connsiteY4" fmla="*/ 0 h 22268"/>
                      <a:gd name="connsiteX5" fmla="*/ 82989 w 82988"/>
                      <a:gd name="connsiteY5" fmla="*/ 11134 h 22268"/>
                      <a:gd name="connsiteX6" fmla="*/ 71854 w 82988"/>
                      <a:gd name="connsiteY6" fmla="*/ 22269 h 22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988" h="22268">
                        <a:moveTo>
                          <a:pt x="71854" y="22269"/>
                        </a:moveTo>
                        <a:lnTo>
                          <a:pt x="11134" y="22269"/>
                        </a:lnTo>
                        <a:cubicBezTo>
                          <a:pt x="4973" y="22269"/>
                          <a:pt x="0" y="17295"/>
                          <a:pt x="0" y="11134"/>
                        </a:cubicBezTo>
                        <a:cubicBezTo>
                          <a:pt x="0" y="4973"/>
                          <a:pt x="4973" y="0"/>
                          <a:pt x="11134" y="0"/>
                        </a:cubicBezTo>
                        <a:lnTo>
                          <a:pt x="71854" y="0"/>
                        </a:lnTo>
                        <a:cubicBezTo>
                          <a:pt x="78015" y="0"/>
                          <a:pt x="82989" y="4973"/>
                          <a:pt x="82989" y="11134"/>
                        </a:cubicBezTo>
                        <a:cubicBezTo>
                          <a:pt x="82989" y="17295"/>
                          <a:pt x="78015" y="22269"/>
                          <a:pt x="71854" y="22269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</p:grpSp>
            <p:grpSp>
              <p:nvGrpSpPr>
                <p:cNvPr id="164" name="Grafika 136">
                  <a:extLst>
                    <a:ext uri="{FF2B5EF4-FFF2-40B4-BE49-F238E27FC236}">
                      <a16:creationId xmlns:a16="http://schemas.microsoft.com/office/drawing/2014/main" id="{D23B2F90-42CD-1C78-2E93-9F2337F3D7E0}"/>
                    </a:ext>
                  </a:extLst>
                </p:cNvPr>
                <p:cNvGrpSpPr/>
                <p:nvPr/>
              </p:nvGrpSpPr>
              <p:grpSpPr>
                <a:xfrm>
                  <a:off x="8509899" y="3736631"/>
                  <a:ext cx="424369" cy="613653"/>
                  <a:chOff x="8509899" y="3736631"/>
                  <a:chExt cx="424369" cy="613653"/>
                </a:xfrm>
                <a:solidFill>
                  <a:srgbClr val="28A745"/>
                </a:solidFill>
              </p:grpSpPr>
              <p:sp>
                <p:nvSpPr>
                  <p:cNvPr id="165" name="Dowolny kształt: kształt 164">
                    <a:extLst>
                      <a:ext uri="{FF2B5EF4-FFF2-40B4-BE49-F238E27FC236}">
                        <a16:creationId xmlns:a16="http://schemas.microsoft.com/office/drawing/2014/main" id="{A953FFCD-BE9F-1E46-BFCE-F230476F3ACD}"/>
                      </a:ext>
                    </a:extLst>
                  </p:cNvPr>
                  <p:cNvSpPr/>
                  <p:nvPr/>
                </p:nvSpPr>
                <p:spPr>
                  <a:xfrm>
                    <a:off x="8509899" y="3771370"/>
                    <a:ext cx="424369" cy="578913"/>
                  </a:xfrm>
                  <a:custGeom>
                    <a:avLst/>
                    <a:gdLst>
                      <a:gd name="connsiteX0" fmla="*/ 54707 w 424369"/>
                      <a:gd name="connsiteY0" fmla="*/ 578914 h 578913"/>
                      <a:gd name="connsiteX1" fmla="*/ 11134 w 424369"/>
                      <a:gd name="connsiteY1" fmla="*/ 578914 h 578913"/>
                      <a:gd name="connsiteX2" fmla="*/ 0 w 424369"/>
                      <a:gd name="connsiteY2" fmla="*/ 567779 h 578913"/>
                      <a:gd name="connsiteX3" fmla="*/ 11134 w 424369"/>
                      <a:gd name="connsiteY3" fmla="*/ 556645 h 578913"/>
                      <a:gd name="connsiteX4" fmla="*/ 50105 w 424369"/>
                      <a:gd name="connsiteY4" fmla="*/ 556645 h 578913"/>
                      <a:gd name="connsiteX5" fmla="*/ 72151 w 424369"/>
                      <a:gd name="connsiteY5" fmla="*/ 534599 h 578913"/>
                      <a:gd name="connsiteX6" fmla="*/ 80019 w 424369"/>
                      <a:gd name="connsiteY6" fmla="*/ 531333 h 578913"/>
                      <a:gd name="connsiteX7" fmla="*/ 402100 w 424369"/>
                      <a:gd name="connsiteY7" fmla="*/ 531333 h 578913"/>
                      <a:gd name="connsiteX8" fmla="*/ 402100 w 424369"/>
                      <a:gd name="connsiteY8" fmla="*/ 11134 h 578913"/>
                      <a:gd name="connsiteX9" fmla="*/ 413235 w 424369"/>
                      <a:gd name="connsiteY9" fmla="*/ 0 h 578913"/>
                      <a:gd name="connsiteX10" fmla="*/ 424369 w 424369"/>
                      <a:gd name="connsiteY10" fmla="*/ 11134 h 578913"/>
                      <a:gd name="connsiteX11" fmla="*/ 424369 w 424369"/>
                      <a:gd name="connsiteY11" fmla="*/ 542467 h 578913"/>
                      <a:gd name="connsiteX12" fmla="*/ 413235 w 424369"/>
                      <a:gd name="connsiteY12" fmla="*/ 553602 h 578913"/>
                      <a:gd name="connsiteX13" fmla="*/ 84621 w 424369"/>
                      <a:gd name="connsiteY13" fmla="*/ 553602 h 578913"/>
                      <a:gd name="connsiteX14" fmla="*/ 62575 w 424369"/>
                      <a:gd name="connsiteY14" fmla="*/ 575648 h 578913"/>
                      <a:gd name="connsiteX15" fmla="*/ 54707 w 424369"/>
                      <a:gd name="connsiteY15" fmla="*/ 578914 h 5789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24369" h="578913">
                        <a:moveTo>
                          <a:pt x="54707" y="578914"/>
                        </a:moveTo>
                        <a:lnTo>
                          <a:pt x="11134" y="578914"/>
                        </a:lnTo>
                        <a:cubicBezTo>
                          <a:pt x="4973" y="578914"/>
                          <a:pt x="0" y="573940"/>
                          <a:pt x="0" y="567779"/>
                        </a:cubicBezTo>
                        <a:cubicBezTo>
                          <a:pt x="0" y="561618"/>
                          <a:pt x="4973" y="556645"/>
                          <a:pt x="11134" y="556645"/>
                        </a:cubicBezTo>
                        <a:lnTo>
                          <a:pt x="50105" y="556645"/>
                        </a:lnTo>
                        <a:lnTo>
                          <a:pt x="72151" y="534599"/>
                        </a:lnTo>
                        <a:cubicBezTo>
                          <a:pt x="74229" y="532521"/>
                          <a:pt x="77050" y="531333"/>
                          <a:pt x="80019" y="531333"/>
                        </a:cubicBezTo>
                        <a:lnTo>
                          <a:pt x="402100" y="531333"/>
                        </a:lnTo>
                        <a:lnTo>
                          <a:pt x="402100" y="11134"/>
                        </a:lnTo>
                        <a:cubicBezTo>
                          <a:pt x="402100" y="4973"/>
                          <a:pt x="407074" y="0"/>
                          <a:pt x="413235" y="0"/>
                        </a:cubicBezTo>
                        <a:cubicBezTo>
                          <a:pt x="419396" y="0"/>
                          <a:pt x="424369" y="4973"/>
                          <a:pt x="424369" y="11134"/>
                        </a:cubicBezTo>
                        <a:lnTo>
                          <a:pt x="424369" y="542467"/>
                        </a:lnTo>
                        <a:cubicBezTo>
                          <a:pt x="424369" y="548628"/>
                          <a:pt x="419396" y="553602"/>
                          <a:pt x="413235" y="553602"/>
                        </a:cubicBezTo>
                        <a:lnTo>
                          <a:pt x="84621" y="553602"/>
                        </a:lnTo>
                        <a:lnTo>
                          <a:pt x="62575" y="575648"/>
                        </a:lnTo>
                        <a:cubicBezTo>
                          <a:pt x="60497" y="577726"/>
                          <a:pt x="57676" y="578914"/>
                          <a:pt x="54707" y="578914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  <p:sp>
                <p:nvSpPr>
                  <p:cNvPr id="166" name="Dowolny kształt: kształt 165">
                    <a:extLst>
                      <a:ext uri="{FF2B5EF4-FFF2-40B4-BE49-F238E27FC236}">
                        <a16:creationId xmlns:a16="http://schemas.microsoft.com/office/drawing/2014/main" id="{BEE5235F-950D-BF04-B251-17C1CAACD945}"/>
                      </a:ext>
                    </a:extLst>
                  </p:cNvPr>
                  <p:cNvSpPr/>
                  <p:nvPr/>
                </p:nvSpPr>
                <p:spPr>
                  <a:xfrm>
                    <a:off x="8513313" y="3736631"/>
                    <a:ext cx="349174" cy="539201"/>
                  </a:xfrm>
                  <a:custGeom>
                    <a:avLst/>
                    <a:gdLst>
                      <a:gd name="connsiteX0" fmla="*/ 52332 w 349174"/>
                      <a:gd name="connsiteY0" fmla="*/ 539201 h 539201"/>
                      <a:gd name="connsiteX1" fmla="*/ 11134 w 349174"/>
                      <a:gd name="connsiteY1" fmla="*/ 539201 h 539201"/>
                      <a:gd name="connsiteX2" fmla="*/ 0 w 349174"/>
                      <a:gd name="connsiteY2" fmla="*/ 528067 h 539201"/>
                      <a:gd name="connsiteX3" fmla="*/ 0 w 349174"/>
                      <a:gd name="connsiteY3" fmla="*/ 430381 h 539201"/>
                      <a:gd name="connsiteX4" fmla="*/ 11134 w 349174"/>
                      <a:gd name="connsiteY4" fmla="*/ 419247 h 539201"/>
                      <a:gd name="connsiteX5" fmla="*/ 22269 w 349174"/>
                      <a:gd name="connsiteY5" fmla="*/ 430381 h 539201"/>
                      <a:gd name="connsiteX6" fmla="*/ 22269 w 349174"/>
                      <a:gd name="connsiteY6" fmla="*/ 516932 h 539201"/>
                      <a:gd name="connsiteX7" fmla="*/ 47433 w 349174"/>
                      <a:gd name="connsiteY7" fmla="*/ 516932 h 539201"/>
                      <a:gd name="connsiteX8" fmla="*/ 65767 w 349174"/>
                      <a:gd name="connsiteY8" fmla="*/ 497113 h 539201"/>
                      <a:gd name="connsiteX9" fmla="*/ 73932 w 349174"/>
                      <a:gd name="connsiteY9" fmla="*/ 493550 h 539201"/>
                      <a:gd name="connsiteX10" fmla="*/ 326906 w 349174"/>
                      <a:gd name="connsiteY10" fmla="*/ 493550 h 539201"/>
                      <a:gd name="connsiteX11" fmla="*/ 326906 w 349174"/>
                      <a:gd name="connsiteY11" fmla="*/ 22269 h 539201"/>
                      <a:gd name="connsiteX12" fmla="*/ 242136 w 349174"/>
                      <a:gd name="connsiteY12" fmla="*/ 22269 h 539201"/>
                      <a:gd name="connsiteX13" fmla="*/ 231002 w 349174"/>
                      <a:gd name="connsiteY13" fmla="*/ 11134 h 539201"/>
                      <a:gd name="connsiteX14" fmla="*/ 242136 w 349174"/>
                      <a:gd name="connsiteY14" fmla="*/ 0 h 539201"/>
                      <a:gd name="connsiteX15" fmla="*/ 338041 w 349174"/>
                      <a:gd name="connsiteY15" fmla="*/ 0 h 539201"/>
                      <a:gd name="connsiteX16" fmla="*/ 349175 w 349174"/>
                      <a:gd name="connsiteY16" fmla="*/ 11134 h 539201"/>
                      <a:gd name="connsiteX17" fmla="*/ 349175 w 349174"/>
                      <a:gd name="connsiteY17" fmla="*/ 504610 h 539201"/>
                      <a:gd name="connsiteX18" fmla="*/ 338041 w 349174"/>
                      <a:gd name="connsiteY18" fmla="*/ 515745 h 539201"/>
                      <a:gd name="connsiteX19" fmla="*/ 78757 w 349174"/>
                      <a:gd name="connsiteY19" fmla="*/ 515745 h 539201"/>
                      <a:gd name="connsiteX20" fmla="*/ 60423 w 349174"/>
                      <a:gd name="connsiteY20" fmla="*/ 535564 h 539201"/>
                      <a:gd name="connsiteX21" fmla="*/ 52258 w 349174"/>
                      <a:gd name="connsiteY21" fmla="*/ 539127 h 539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49174" h="539201">
                        <a:moveTo>
                          <a:pt x="52332" y="539201"/>
                        </a:moveTo>
                        <a:lnTo>
                          <a:pt x="11134" y="539201"/>
                        </a:lnTo>
                        <a:cubicBezTo>
                          <a:pt x="4973" y="539201"/>
                          <a:pt x="0" y="534228"/>
                          <a:pt x="0" y="528067"/>
                        </a:cubicBezTo>
                        <a:lnTo>
                          <a:pt x="0" y="430381"/>
                        </a:lnTo>
                        <a:cubicBezTo>
                          <a:pt x="0" y="424220"/>
                          <a:pt x="4973" y="419247"/>
                          <a:pt x="11134" y="419247"/>
                        </a:cubicBezTo>
                        <a:cubicBezTo>
                          <a:pt x="17295" y="419247"/>
                          <a:pt x="22269" y="424220"/>
                          <a:pt x="22269" y="430381"/>
                        </a:cubicBezTo>
                        <a:lnTo>
                          <a:pt x="22269" y="516932"/>
                        </a:lnTo>
                        <a:lnTo>
                          <a:pt x="47433" y="516932"/>
                        </a:lnTo>
                        <a:lnTo>
                          <a:pt x="65767" y="497113"/>
                        </a:lnTo>
                        <a:cubicBezTo>
                          <a:pt x="67846" y="494812"/>
                          <a:pt x="70815" y="493550"/>
                          <a:pt x="73932" y="493550"/>
                        </a:cubicBezTo>
                        <a:lnTo>
                          <a:pt x="326906" y="493550"/>
                        </a:lnTo>
                        <a:lnTo>
                          <a:pt x="326906" y="22269"/>
                        </a:lnTo>
                        <a:lnTo>
                          <a:pt x="242136" y="22269"/>
                        </a:lnTo>
                        <a:cubicBezTo>
                          <a:pt x="235975" y="22269"/>
                          <a:pt x="231002" y="17295"/>
                          <a:pt x="231002" y="11134"/>
                        </a:cubicBezTo>
                        <a:cubicBezTo>
                          <a:pt x="231002" y="4973"/>
                          <a:pt x="235975" y="0"/>
                          <a:pt x="242136" y="0"/>
                        </a:cubicBezTo>
                        <a:lnTo>
                          <a:pt x="338041" y="0"/>
                        </a:lnTo>
                        <a:cubicBezTo>
                          <a:pt x="344202" y="0"/>
                          <a:pt x="349175" y="4973"/>
                          <a:pt x="349175" y="11134"/>
                        </a:cubicBezTo>
                        <a:lnTo>
                          <a:pt x="349175" y="504610"/>
                        </a:lnTo>
                        <a:cubicBezTo>
                          <a:pt x="349175" y="510771"/>
                          <a:pt x="344202" y="515745"/>
                          <a:pt x="338041" y="515745"/>
                        </a:cubicBezTo>
                        <a:lnTo>
                          <a:pt x="78757" y="515745"/>
                        </a:lnTo>
                        <a:lnTo>
                          <a:pt x="60423" y="535564"/>
                        </a:lnTo>
                        <a:cubicBezTo>
                          <a:pt x="58344" y="537865"/>
                          <a:pt x="55375" y="539127"/>
                          <a:pt x="52258" y="539127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</p:grpSp>
          </p:grpSp>
        </p:grpSp>
        <p:grpSp>
          <p:nvGrpSpPr>
            <p:cNvPr id="167" name="Grafika 136">
              <a:extLst>
                <a:ext uri="{FF2B5EF4-FFF2-40B4-BE49-F238E27FC236}">
                  <a16:creationId xmlns:a16="http://schemas.microsoft.com/office/drawing/2014/main" id="{960BEE43-B66F-F78D-206E-05382C4A3291}"/>
                </a:ext>
              </a:extLst>
            </p:cNvPr>
            <p:cNvGrpSpPr/>
            <p:nvPr/>
          </p:nvGrpSpPr>
          <p:grpSpPr>
            <a:xfrm>
              <a:off x="8343996" y="3572733"/>
              <a:ext cx="360828" cy="479075"/>
              <a:chOff x="8343996" y="3572733"/>
              <a:chExt cx="360828" cy="479075"/>
            </a:xfrm>
            <a:solidFill>
              <a:srgbClr val="28A745"/>
            </a:solidFill>
          </p:grpSpPr>
          <p:sp>
            <p:nvSpPr>
              <p:cNvPr id="168" name="Dowolny kształt: kształt 167">
                <a:extLst>
                  <a:ext uri="{FF2B5EF4-FFF2-40B4-BE49-F238E27FC236}">
                    <a16:creationId xmlns:a16="http://schemas.microsoft.com/office/drawing/2014/main" id="{8D3432CE-F1AE-81E8-5FEA-990943CD1392}"/>
                  </a:ext>
                </a:extLst>
              </p:cNvPr>
              <p:cNvSpPr/>
              <p:nvPr/>
            </p:nvSpPr>
            <p:spPr>
              <a:xfrm>
                <a:off x="8343996" y="3572733"/>
                <a:ext cx="360828" cy="360828"/>
              </a:xfrm>
              <a:custGeom>
                <a:avLst/>
                <a:gdLst>
                  <a:gd name="connsiteX0" fmla="*/ 180452 w 360828"/>
                  <a:gd name="connsiteY0" fmla="*/ 360828 h 360828"/>
                  <a:gd name="connsiteX1" fmla="*/ 109637 w 360828"/>
                  <a:gd name="connsiteY1" fmla="*/ 346428 h 360828"/>
                  <a:gd name="connsiteX2" fmla="*/ 0 w 360828"/>
                  <a:gd name="connsiteY2" fmla="*/ 180451 h 360828"/>
                  <a:gd name="connsiteX3" fmla="*/ 180377 w 360828"/>
                  <a:gd name="connsiteY3" fmla="*/ 0 h 360828"/>
                  <a:gd name="connsiteX4" fmla="*/ 360829 w 360828"/>
                  <a:gd name="connsiteY4" fmla="*/ 180451 h 360828"/>
                  <a:gd name="connsiteX5" fmla="*/ 251118 w 360828"/>
                  <a:gd name="connsiteY5" fmla="*/ 346428 h 360828"/>
                  <a:gd name="connsiteX6" fmla="*/ 180303 w 360828"/>
                  <a:gd name="connsiteY6" fmla="*/ 360828 h 360828"/>
                  <a:gd name="connsiteX7" fmla="*/ 180452 w 360828"/>
                  <a:gd name="connsiteY7" fmla="*/ 22195 h 360828"/>
                  <a:gd name="connsiteX8" fmla="*/ 22343 w 360828"/>
                  <a:gd name="connsiteY8" fmla="*/ 180377 h 360828"/>
                  <a:gd name="connsiteX9" fmla="*/ 118396 w 360828"/>
                  <a:gd name="connsiteY9" fmla="*/ 325866 h 360828"/>
                  <a:gd name="connsiteX10" fmla="*/ 242507 w 360828"/>
                  <a:gd name="connsiteY10" fmla="*/ 325866 h 360828"/>
                  <a:gd name="connsiteX11" fmla="*/ 338709 w 360828"/>
                  <a:gd name="connsiteY11" fmla="*/ 180377 h 360828"/>
                  <a:gd name="connsiteX12" fmla="*/ 180526 w 360828"/>
                  <a:gd name="connsiteY12" fmla="*/ 22195 h 360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0828" h="360828">
                    <a:moveTo>
                      <a:pt x="180452" y="360828"/>
                    </a:moveTo>
                    <a:cubicBezTo>
                      <a:pt x="155956" y="360828"/>
                      <a:pt x="132128" y="356003"/>
                      <a:pt x="109637" y="346428"/>
                    </a:cubicBezTo>
                    <a:cubicBezTo>
                      <a:pt x="43053" y="317924"/>
                      <a:pt x="0" y="252751"/>
                      <a:pt x="0" y="180451"/>
                    </a:cubicBezTo>
                    <a:cubicBezTo>
                      <a:pt x="0" y="80910"/>
                      <a:pt x="80910" y="0"/>
                      <a:pt x="180377" y="0"/>
                    </a:cubicBezTo>
                    <a:cubicBezTo>
                      <a:pt x="279845" y="0"/>
                      <a:pt x="360829" y="80984"/>
                      <a:pt x="360829" y="180451"/>
                    </a:cubicBezTo>
                    <a:cubicBezTo>
                      <a:pt x="360829" y="252825"/>
                      <a:pt x="317776" y="317924"/>
                      <a:pt x="251118" y="346428"/>
                    </a:cubicBezTo>
                    <a:cubicBezTo>
                      <a:pt x="228701" y="356003"/>
                      <a:pt x="204947" y="360828"/>
                      <a:pt x="180303" y="360828"/>
                    </a:cubicBezTo>
                    <a:close/>
                    <a:moveTo>
                      <a:pt x="180452" y="22195"/>
                    </a:moveTo>
                    <a:cubicBezTo>
                      <a:pt x="93232" y="22195"/>
                      <a:pt x="22343" y="93158"/>
                      <a:pt x="22343" y="180377"/>
                    </a:cubicBezTo>
                    <a:cubicBezTo>
                      <a:pt x="22343" y="243769"/>
                      <a:pt x="60052" y="300925"/>
                      <a:pt x="118396" y="325866"/>
                    </a:cubicBezTo>
                    <a:cubicBezTo>
                      <a:pt x="157812" y="342642"/>
                      <a:pt x="203388" y="342568"/>
                      <a:pt x="242507" y="325866"/>
                    </a:cubicBezTo>
                    <a:cubicBezTo>
                      <a:pt x="300926" y="300925"/>
                      <a:pt x="338709" y="243769"/>
                      <a:pt x="338709" y="180377"/>
                    </a:cubicBezTo>
                    <a:cubicBezTo>
                      <a:pt x="338709" y="93158"/>
                      <a:pt x="267745" y="22195"/>
                      <a:pt x="180526" y="22195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69" name="Dowolny kształt: kształt 168">
                <a:extLst>
                  <a:ext uri="{FF2B5EF4-FFF2-40B4-BE49-F238E27FC236}">
                    <a16:creationId xmlns:a16="http://schemas.microsoft.com/office/drawing/2014/main" id="{301EE791-75EF-9DBB-3B56-DDBDB5DC9A16}"/>
                  </a:ext>
                </a:extLst>
              </p:cNvPr>
              <p:cNvSpPr/>
              <p:nvPr/>
            </p:nvSpPr>
            <p:spPr>
              <a:xfrm>
                <a:off x="8437970" y="3895407"/>
                <a:ext cx="173028" cy="93306"/>
              </a:xfrm>
              <a:custGeom>
                <a:avLst/>
                <a:gdLst>
                  <a:gd name="connsiteX0" fmla="*/ 150240 w 173028"/>
                  <a:gd name="connsiteY0" fmla="*/ 93306 h 93306"/>
                  <a:gd name="connsiteX1" fmla="*/ 22788 w 173028"/>
                  <a:gd name="connsiteY1" fmla="*/ 93306 h 93306"/>
                  <a:gd name="connsiteX2" fmla="*/ 0 w 173028"/>
                  <a:gd name="connsiteY2" fmla="*/ 70518 h 93306"/>
                  <a:gd name="connsiteX3" fmla="*/ 0 w 173028"/>
                  <a:gd name="connsiteY3" fmla="*/ 12545 h 93306"/>
                  <a:gd name="connsiteX4" fmla="*/ 11134 w 173028"/>
                  <a:gd name="connsiteY4" fmla="*/ 1410 h 93306"/>
                  <a:gd name="connsiteX5" fmla="*/ 22269 w 173028"/>
                  <a:gd name="connsiteY5" fmla="*/ 12545 h 93306"/>
                  <a:gd name="connsiteX6" fmla="*/ 22269 w 173028"/>
                  <a:gd name="connsiteY6" fmla="*/ 70518 h 93306"/>
                  <a:gd name="connsiteX7" fmla="*/ 22788 w 173028"/>
                  <a:gd name="connsiteY7" fmla="*/ 71037 h 93306"/>
                  <a:gd name="connsiteX8" fmla="*/ 150240 w 173028"/>
                  <a:gd name="connsiteY8" fmla="*/ 71037 h 93306"/>
                  <a:gd name="connsiteX9" fmla="*/ 150760 w 173028"/>
                  <a:gd name="connsiteY9" fmla="*/ 70518 h 93306"/>
                  <a:gd name="connsiteX10" fmla="*/ 150760 w 173028"/>
                  <a:gd name="connsiteY10" fmla="*/ 11134 h 93306"/>
                  <a:gd name="connsiteX11" fmla="*/ 161894 w 173028"/>
                  <a:gd name="connsiteY11" fmla="*/ 0 h 93306"/>
                  <a:gd name="connsiteX12" fmla="*/ 173029 w 173028"/>
                  <a:gd name="connsiteY12" fmla="*/ 11134 h 93306"/>
                  <a:gd name="connsiteX13" fmla="*/ 173029 w 173028"/>
                  <a:gd name="connsiteY13" fmla="*/ 70518 h 93306"/>
                  <a:gd name="connsiteX14" fmla="*/ 150240 w 173028"/>
                  <a:gd name="connsiteY14" fmla="*/ 93306 h 93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3028" h="93306">
                    <a:moveTo>
                      <a:pt x="150240" y="93306"/>
                    </a:moveTo>
                    <a:lnTo>
                      <a:pt x="22788" y="93306"/>
                    </a:lnTo>
                    <a:cubicBezTo>
                      <a:pt x="10244" y="93306"/>
                      <a:pt x="0" y="83063"/>
                      <a:pt x="0" y="70518"/>
                    </a:cubicBezTo>
                    <a:lnTo>
                      <a:pt x="0" y="12545"/>
                    </a:lnTo>
                    <a:cubicBezTo>
                      <a:pt x="0" y="6384"/>
                      <a:pt x="4973" y="1410"/>
                      <a:pt x="11134" y="1410"/>
                    </a:cubicBezTo>
                    <a:cubicBezTo>
                      <a:pt x="17295" y="1410"/>
                      <a:pt x="22269" y="6384"/>
                      <a:pt x="22269" y="12545"/>
                    </a:cubicBezTo>
                    <a:lnTo>
                      <a:pt x="22269" y="70518"/>
                    </a:lnTo>
                    <a:cubicBezTo>
                      <a:pt x="22269" y="70518"/>
                      <a:pt x="22491" y="71037"/>
                      <a:pt x="22788" y="71037"/>
                    </a:cubicBezTo>
                    <a:lnTo>
                      <a:pt x="150240" y="71037"/>
                    </a:lnTo>
                    <a:cubicBezTo>
                      <a:pt x="150240" y="71037"/>
                      <a:pt x="150760" y="70815"/>
                      <a:pt x="150760" y="70518"/>
                    </a:cubicBezTo>
                    <a:lnTo>
                      <a:pt x="150760" y="11134"/>
                    </a:lnTo>
                    <a:cubicBezTo>
                      <a:pt x="150760" y="4973"/>
                      <a:pt x="155733" y="0"/>
                      <a:pt x="161894" y="0"/>
                    </a:cubicBezTo>
                    <a:cubicBezTo>
                      <a:pt x="168055" y="0"/>
                      <a:pt x="173029" y="4973"/>
                      <a:pt x="173029" y="11134"/>
                    </a:cubicBezTo>
                    <a:lnTo>
                      <a:pt x="173029" y="70518"/>
                    </a:lnTo>
                    <a:cubicBezTo>
                      <a:pt x="173029" y="83063"/>
                      <a:pt x="162785" y="93306"/>
                      <a:pt x="150240" y="93306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70" name="Dowolny kształt: kształt 169">
                <a:extLst>
                  <a:ext uri="{FF2B5EF4-FFF2-40B4-BE49-F238E27FC236}">
                    <a16:creationId xmlns:a16="http://schemas.microsoft.com/office/drawing/2014/main" id="{A8841140-2CCE-C520-BD09-59F79F2DCA3A}"/>
                  </a:ext>
                </a:extLst>
              </p:cNvPr>
              <p:cNvSpPr/>
              <p:nvPr/>
            </p:nvSpPr>
            <p:spPr>
              <a:xfrm>
                <a:off x="8461278" y="3966519"/>
                <a:ext cx="126338" cy="85289"/>
              </a:xfrm>
              <a:custGeom>
                <a:avLst/>
                <a:gdLst>
                  <a:gd name="connsiteX0" fmla="*/ 66510 w 126338"/>
                  <a:gd name="connsiteY0" fmla="*/ 85289 h 85289"/>
                  <a:gd name="connsiteX1" fmla="*/ 59829 w 126338"/>
                  <a:gd name="connsiteY1" fmla="*/ 85289 h 85289"/>
                  <a:gd name="connsiteX2" fmla="*/ 0 w 126338"/>
                  <a:gd name="connsiteY2" fmla="*/ 25461 h 85289"/>
                  <a:gd name="connsiteX3" fmla="*/ 0 w 126338"/>
                  <a:gd name="connsiteY3" fmla="*/ 11134 h 85289"/>
                  <a:gd name="connsiteX4" fmla="*/ 11134 w 126338"/>
                  <a:gd name="connsiteY4" fmla="*/ 0 h 85289"/>
                  <a:gd name="connsiteX5" fmla="*/ 22269 w 126338"/>
                  <a:gd name="connsiteY5" fmla="*/ 11134 h 85289"/>
                  <a:gd name="connsiteX6" fmla="*/ 22269 w 126338"/>
                  <a:gd name="connsiteY6" fmla="*/ 25461 h 85289"/>
                  <a:gd name="connsiteX7" fmla="*/ 59829 w 126338"/>
                  <a:gd name="connsiteY7" fmla="*/ 63021 h 85289"/>
                  <a:gd name="connsiteX8" fmla="*/ 66510 w 126338"/>
                  <a:gd name="connsiteY8" fmla="*/ 63021 h 85289"/>
                  <a:gd name="connsiteX9" fmla="*/ 104070 w 126338"/>
                  <a:gd name="connsiteY9" fmla="*/ 25461 h 85289"/>
                  <a:gd name="connsiteX10" fmla="*/ 104070 w 126338"/>
                  <a:gd name="connsiteY10" fmla="*/ 11134 h 85289"/>
                  <a:gd name="connsiteX11" fmla="*/ 115204 w 126338"/>
                  <a:gd name="connsiteY11" fmla="*/ 0 h 85289"/>
                  <a:gd name="connsiteX12" fmla="*/ 126339 w 126338"/>
                  <a:gd name="connsiteY12" fmla="*/ 11134 h 85289"/>
                  <a:gd name="connsiteX13" fmla="*/ 126339 w 126338"/>
                  <a:gd name="connsiteY13" fmla="*/ 25461 h 85289"/>
                  <a:gd name="connsiteX14" fmla="*/ 66510 w 126338"/>
                  <a:gd name="connsiteY14" fmla="*/ 85289 h 85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6338" h="85289">
                    <a:moveTo>
                      <a:pt x="66510" y="85289"/>
                    </a:moveTo>
                    <a:lnTo>
                      <a:pt x="59829" y="85289"/>
                    </a:lnTo>
                    <a:cubicBezTo>
                      <a:pt x="26797" y="85289"/>
                      <a:pt x="0" y="58418"/>
                      <a:pt x="0" y="25461"/>
                    </a:cubicBezTo>
                    <a:lnTo>
                      <a:pt x="0" y="11134"/>
                    </a:lnTo>
                    <a:cubicBezTo>
                      <a:pt x="0" y="4973"/>
                      <a:pt x="4973" y="0"/>
                      <a:pt x="11134" y="0"/>
                    </a:cubicBezTo>
                    <a:cubicBezTo>
                      <a:pt x="17296" y="0"/>
                      <a:pt x="22269" y="4973"/>
                      <a:pt x="22269" y="11134"/>
                    </a:cubicBezTo>
                    <a:lnTo>
                      <a:pt x="22269" y="25461"/>
                    </a:lnTo>
                    <a:cubicBezTo>
                      <a:pt x="22269" y="46171"/>
                      <a:pt x="39119" y="63021"/>
                      <a:pt x="59829" y="63021"/>
                    </a:cubicBezTo>
                    <a:lnTo>
                      <a:pt x="66510" y="63021"/>
                    </a:lnTo>
                    <a:cubicBezTo>
                      <a:pt x="87220" y="63021"/>
                      <a:pt x="104070" y="46171"/>
                      <a:pt x="104070" y="25461"/>
                    </a:cubicBezTo>
                    <a:lnTo>
                      <a:pt x="104070" y="11134"/>
                    </a:lnTo>
                    <a:cubicBezTo>
                      <a:pt x="104070" y="4973"/>
                      <a:pt x="109043" y="0"/>
                      <a:pt x="115204" y="0"/>
                    </a:cubicBezTo>
                    <a:cubicBezTo>
                      <a:pt x="121365" y="0"/>
                      <a:pt x="126339" y="4973"/>
                      <a:pt x="126339" y="11134"/>
                    </a:cubicBezTo>
                    <a:lnTo>
                      <a:pt x="126339" y="25461"/>
                    </a:lnTo>
                    <a:cubicBezTo>
                      <a:pt x="126339" y="58493"/>
                      <a:pt x="99468" y="85289"/>
                      <a:pt x="66510" y="85289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sp>
          <p:nvSpPr>
            <p:cNvPr id="171" name="Dowolny kształt: kształt 170">
              <a:extLst>
                <a:ext uri="{FF2B5EF4-FFF2-40B4-BE49-F238E27FC236}">
                  <a16:creationId xmlns:a16="http://schemas.microsoft.com/office/drawing/2014/main" id="{85CAD2A2-99A6-B47B-5EDF-60E546B5FAC6}"/>
                </a:ext>
              </a:extLst>
            </p:cNvPr>
            <p:cNvSpPr/>
            <p:nvPr/>
          </p:nvSpPr>
          <p:spPr>
            <a:xfrm>
              <a:off x="8617457" y="4060567"/>
              <a:ext cx="179263" cy="22268"/>
            </a:xfrm>
            <a:custGeom>
              <a:avLst/>
              <a:gdLst>
                <a:gd name="connsiteX0" fmla="*/ 168129 w 179263"/>
                <a:gd name="connsiteY0" fmla="*/ 22269 h 22268"/>
                <a:gd name="connsiteX1" fmla="*/ 11134 w 179263"/>
                <a:gd name="connsiteY1" fmla="*/ 22269 h 22268"/>
                <a:gd name="connsiteX2" fmla="*/ 0 w 179263"/>
                <a:gd name="connsiteY2" fmla="*/ 11134 h 22268"/>
                <a:gd name="connsiteX3" fmla="*/ 11134 w 179263"/>
                <a:gd name="connsiteY3" fmla="*/ 0 h 22268"/>
                <a:gd name="connsiteX4" fmla="*/ 168129 w 179263"/>
                <a:gd name="connsiteY4" fmla="*/ 0 h 22268"/>
                <a:gd name="connsiteX5" fmla="*/ 179264 w 179263"/>
                <a:gd name="connsiteY5" fmla="*/ 11134 h 22268"/>
                <a:gd name="connsiteX6" fmla="*/ 168129 w 179263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263" h="22268">
                  <a:moveTo>
                    <a:pt x="168129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168129" y="0"/>
                  </a:lnTo>
                  <a:cubicBezTo>
                    <a:pt x="174291" y="0"/>
                    <a:pt x="179264" y="4973"/>
                    <a:pt x="179264" y="11134"/>
                  </a:cubicBezTo>
                  <a:cubicBezTo>
                    <a:pt x="179264" y="17295"/>
                    <a:pt x="174291" y="22269"/>
                    <a:pt x="168129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72" name="Dowolny kształt: kształt 171">
              <a:extLst>
                <a:ext uri="{FF2B5EF4-FFF2-40B4-BE49-F238E27FC236}">
                  <a16:creationId xmlns:a16="http://schemas.microsoft.com/office/drawing/2014/main" id="{16FCB22A-8006-D900-2EBA-8E582D5374E6}"/>
                </a:ext>
              </a:extLst>
            </p:cNvPr>
            <p:cNvSpPr/>
            <p:nvPr/>
          </p:nvSpPr>
          <p:spPr>
            <a:xfrm>
              <a:off x="8657021" y="3983295"/>
              <a:ext cx="139699" cy="22268"/>
            </a:xfrm>
            <a:custGeom>
              <a:avLst/>
              <a:gdLst>
                <a:gd name="connsiteX0" fmla="*/ 128565 w 139699"/>
                <a:gd name="connsiteY0" fmla="*/ 22269 h 22268"/>
                <a:gd name="connsiteX1" fmla="*/ 11134 w 139699"/>
                <a:gd name="connsiteY1" fmla="*/ 22269 h 22268"/>
                <a:gd name="connsiteX2" fmla="*/ 0 w 139699"/>
                <a:gd name="connsiteY2" fmla="*/ 11134 h 22268"/>
                <a:gd name="connsiteX3" fmla="*/ 11134 w 139699"/>
                <a:gd name="connsiteY3" fmla="*/ 0 h 22268"/>
                <a:gd name="connsiteX4" fmla="*/ 128565 w 139699"/>
                <a:gd name="connsiteY4" fmla="*/ 0 h 22268"/>
                <a:gd name="connsiteX5" fmla="*/ 139700 w 139699"/>
                <a:gd name="connsiteY5" fmla="*/ 11134 h 22268"/>
                <a:gd name="connsiteX6" fmla="*/ 128565 w 139699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699" h="22268">
                  <a:moveTo>
                    <a:pt x="128565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128565" y="0"/>
                  </a:lnTo>
                  <a:cubicBezTo>
                    <a:pt x="134726" y="0"/>
                    <a:pt x="139700" y="4973"/>
                    <a:pt x="139700" y="11134"/>
                  </a:cubicBezTo>
                  <a:cubicBezTo>
                    <a:pt x="139700" y="17295"/>
                    <a:pt x="134726" y="22269"/>
                    <a:pt x="128565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73" name="Dowolny kształt: kształt 172">
              <a:extLst>
                <a:ext uri="{FF2B5EF4-FFF2-40B4-BE49-F238E27FC236}">
                  <a16:creationId xmlns:a16="http://schemas.microsoft.com/office/drawing/2014/main" id="{1370A1E5-3624-251A-FB94-0D9A23489390}"/>
                </a:ext>
              </a:extLst>
            </p:cNvPr>
            <p:cNvSpPr/>
            <p:nvPr/>
          </p:nvSpPr>
          <p:spPr>
            <a:xfrm>
              <a:off x="8713732" y="3906022"/>
              <a:ext cx="82988" cy="22268"/>
            </a:xfrm>
            <a:custGeom>
              <a:avLst/>
              <a:gdLst>
                <a:gd name="connsiteX0" fmla="*/ 71854 w 82988"/>
                <a:gd name="connsiteY0" fmla="*/ 22269 h 22268"/>
                <a:gd name="connsiteX1" fmla="*/ 11134 w 82988"/>
                <a:gd name="connsiteY1" fmla="*/ 22269 h 22268"/>
                <a:gd name="connsiteX2" fmla="*/ 0 w 82988"/>
                <a:gd name="connsiteY2" fmla="*/ 11134 h 22268"/>
                <a:gd name="connsiteX3" fmla="*/ 11134 w 82988"/>
                <a:gd name="connsiteY3" fmla="*/ 0 h 22268"/>
                <a:gd name="connsiteX4" fmla="*/ 71854 w 82988"/>
                <a:gd name="connsiteY4" fmla="*/ 0 h 22268"/>
                <a:gd name="connsiteX5" fmla="*/ 82988 w 82988"/>
                <a:gd name="connsiteY5" fmla="*/ 11134 h 22268"/>
                <a:gd name="connsiteX6" fmla="*/ 71854 w 82988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988" h="22268">
                  <a:moveTo>
                    <a:pt x="71854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71854" y="0"/>
                  </a:lnTo>
                  <a:cubicBezTo>
                    <a:pt x="78015" y="0"/>
                    <a:pt x="82988" y="4973"/>
                    <a:pt x="82988" y="11134"/>
                  </a:cubicBezTo>
                  <a:cubicBezTo>
                    <a:pt x="82988" y="17295"/>
                    <a:pt x="78015" y="22269"/>
                    <a:pt x="71854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74" name="Grafika 136">
            <a:extLst>
              <a:ext uri="{FF2B5EF4-FFF2-40B4-BE49-F238E27FC236}">
                <a16:creationId xmlns:a16="http://schemas.microsoft.com/office/drawing/2014/main" id="{13EA6013-D538-288D-6A46-14C0982AF3F6}"/>
              </a:ext>
            </a:extLst>
          </p:cNvPr>
          <p:cNvGrpSpPr/>
          <p:nvPr/>
        </p:nvGrpSpPr>
        <p:grpSpPr>
          <a:xfrm>
            <a:off x="6157483" y="1553189"/>
            <a:ext cx="619295" cy="770722"/>
            <a:chOff x="9238831" y="3572733"/>
            <a:chExt cx="619295" cy="770722"/>
          </a:xfrm>
          <a:solidFill>
            <a:srgbClr val="28A745"/>
          </a:solidFill>
        </p:grpSpPr>
        <p:grpSp>
          <p:nvGrpSpPr>
            <p:cNvPr id="175" name="Grafika 136">
              <a:extLst>
                <a:ext uri="{FF2B5EF4-FFF2-40B4-BE49-F238E27FC236}">
                  <a16:creationId xmlns:a16="http://schemas.microsoft.com/office/drawing/2014/main" id="{3A9AE5DF-75DF-F896-054B-556B1002D00F}"/>
                </a:ext>
              </a:extLst>
            </p:cNvPr>
            <p:cNvGrpSpPr/>
            <p:nvPr/>
          </p:nvGrpSpPr>
          <p:grpSpPr>
            <a:xfrm>
              <a:off x="9238831" y="3572733"/>
              <a:ext cx="619295" cy="770722"/>
              <a:chOff x="9238831" y="3572733"/>
              <a:chExt cx="619295" cy="770722"/>
            </a:xfrm>
            <a:solidFill>
              <a:srgbClr val="28A745"/>
            </a:solidFill>
          </p:grpSpPr>
          <p:sp>
            <p:nvSpPr>
              <p:cNvPr id="176" name="Dowolny kształt: kształt 175">
                <a:extLst>
                  <a:ext uri="{FF2B5EF4-FFF2-40B4-BE49-F238E27FC236}">
                    <a16:creationId xmlns:a16="http://schemas.microsoft.com/office/drawing/2014/main" id="{73C922CA-C892-25EB-1DB6-2B523C98FDE6}"/>
                  </a:ext>
                </a:extLst>
              </p:cNvPr>
              <p:cNvSpPr/>
              <p:nvPr/>
            </p:nvSpPr>
            <p:spPr>
              <a:xfrm>
                <a:off x="9238831" y="3572733"/>
                <a:ext cx="565998" cy="135319"/>
              </a:xfrm>
              <a:custGeom>
                <a:avLst/>
                <a:gdLst>
                  <a:gd name="connsiteX0" fmla="*/ 501716 w 565998"/>
                  <a:gd name="connsiteY0" fmla="*/ 135320 h 135319"/>
                  <a:gd name="connsiteX1" fmla="*/ 11134 w 565998"/>
                  <a:gd name="connsiteY1" fmla="*/ 135320 h 135319"/>
                  <a:gd name="connsiteX2" fmla="*/ 0 w 565998"/>
                  <a:gd name="connsiteY2" fmla="*/ 124186 h 135319"/>
                  <a:gd name="connsiteX3" fmla="*/ 0 w 565998"/>
                  <a:gd name="connsiteY3" fmla="*/ 70147 h 135319"/>
                  <a:gd name="connsiteX4" fmla="*/ 70147 w 565998"/>
                  <a:gd name="connsiteY4" fmla="*/ 0 h 135319"/>
                  <a:gd name="connsiteX5" fmla="*/ 554865 w 565998"/>
                  <a:gd name="connsiteY5" fmla="*/ 0 h 135319"/>
                  <a:gd name="connsiteX6" fmla="*/ 565999 w 565998"/>
                  <a:gd name="connsiteY6" fmla="*/ 11134 h 135319"/>
                  <a:gd name="connsiteX7" fmla="*/ 554865 w 565998"/>
                  <a:gd name="connsiteY7" fmla="*/ 22269 h 135319"/>
                  <a:gd name="connsiteX8" fmla="*/ 70147 w 565998"/>
                  <a:gd name="connsiteY8" fmla="*/ 22269 h 135319"/>
                  <a:gd name="connsiteX9" fmla="*/ 22269 w 565998"/>
                  <a:gd name="connsiteY9" fmla="*/ 70147 h 135319"/>
                  <a:gd name="connsiteX10" fmla="*/ 22269 w 565998"/>
                  <a:gd name="connsiteY10" fmla="*/ 113051 h 135319"/>
                  <a:gd name="connsiteX11" fmla="*/ 501716 w 565998"/>
                  <a:gd name="connsiteY11" fmla="*/ 113051 h 135319"/>
                  <a:gd name="connsiteX12" fmla="*/ 512851 w 565998"/>
                  <a:gd name="connsiteY12" fmla="*/ 124186 h 135319"/>
                  <a:gd name="connsiteX13" fmla="*/ 501716 w 565998"/>
                  <a:gd name="connsiteY13" fmla="*/ 135320 h 135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5998" h="135319">
                    <a:moveTo>
                      <a:pt x="501716" y="135320"/>
                    </a:moveTo>
                    <a:lnTo>
                      <a:pt x="11134" y="135320"/>
                    </a:lnTo>
                    <a:cubicBezTo>
                      <a:pt x="4973" y="135320"/>
                      <a:pt x="0" y="130347"/>
                      <a:pt x="0" y="124186"/>
                    </a:cubicBezTo>
                    <a:lnTo>
                      <a:pt x="0" y="70147"/>
                    </a:lnTo>
                    <a:cubicBezTo>
                      <a:pt x="0" y="31473"/>
                      <a:pt x="31473" y="0"/>
                      <a:pt x="70147" y="0"/>
                    </a:cubicBezTo>
                    <a:lnTo>
                      <a:pt x="554865" y="0"/>
                    </a:lnTo>
                    <a:cubicBezTo>
                      <a:pt x="561026" y="0"/>
                      <a:pt x="565999" y="4973"/>
                      <a:pt x="565999" y="11134"/>
                    </a:cubicBezTo>
                    <a:cubicBezTo>
                      <a:pt x="565999" y="17295"/>
                      <a:pt x="561026" y="22269"/>
                      <a:pt x="554865" y="22269"/>
                    </a:cubicBezTo>
                    <a:lnTo>
                      <a:pt x="70147" y="22269"/>
                    </a:lnTo>
                    <a:cubicBezTo>
                      <a:pt x="43721" y="22269"/>
                      <a:pt x="22269" y="43721"/>
                      <a:pt x="22269" y="70147"/>
                    </a:cubicBezTo>
                    <a:lnTo>
                      <a:pt x="22269" y="113051"/>
                    </a:lnTo>
                    <a:lnTo>
                      <a:pt x="501716" y="113051"/>
                    </a:lnTo>
                    <a:cubicBezTo>
                      <a:pt x="507877" y="113051"/>
                      <a:pt x="512851" y="118024"/>
                      <a:pt x="512851" y="124186"/>
                    </a:cubicBezTo>
                    <a:cubicBezTo>
                      <a:pt x="512851" y="130347"/>
                      <a:pt x="507877" y="135320"/>
                      <a:pt x="501716" y="135320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77" name="Dowolny kształt: kształt 176">
                <a:extLst>
                  <a:ext uri="{FF2B5EF4-FFF2-40B4-BE49-F238E27FC236}">
                    <a16:creationId xmlns:a16="http://schemas.microsoft.com/office/drawing/2014/main" id="{1F21C787-A21C-CF1B-3FED-1F5069BA2311}"/>
                  </a:ext>
                </a:extLst>
              </p:cNvPr>
              <p:cNvSpPr/>
              <p:nvPr/>
            </p:nvSpPr>
            <p:spPr>
              <a:xfrm>
                <a:off x="9729413" y="3572733"/>
                <a:ext cx="128713" cy="763002"/>
              </a:xfrm>
              <a:custGeom>
                <a:avLst/>
                <a:gdLst>
                  <a:gd name="connsiteX0" fmla="*/ 117580 w 128713"/>
                  <a:gd name="connsiteY0" fmla="*/ 762928 h 763002"/>
                  <a:gd name="connsiteX1" fmla="*/ 106445 w 128713"/>
                  <a:gd name="connsiteY1" fmla="*/ 751794 h 763002"/>
                  <a:gd name="connsiteX2" fmla="*/ 106445 w 128713"/>
                  <a:gd name="connsiteY2" fmla="*/ 64357 h 763002"/>
                  <a:gd name="connsiteX3" fmla="*/ 64357 w 128713"/>
                  <a:gd name="connsiteY3" fmla="*/ 22269 h 763002"/>
                  <a:gd name="connsiteX4" fmla="*/ 22269 w 128713"/>
                  <a:gd name="connsiteY4" fmla="*/ 64357 h 763002"/>
                  <a:gd name="connsiteX5" fmla="*/ 22269 w 128713"/>
                  <a:gd name="connsiteY5" fmla="*/ 124186 h 763002"/>
                  <a:gd name="connsiteX6" fmla="*/ 11134 w 128713"/>
                  <a:gd name="connsiteY6" fmla="*/ 135320 h 763002"/>
                  <a:gd name="connsiteX7" fmla="*/ 0 w 128713"/>
                  <a:gd name="connsiteY7" fmla="*/ 124186 h 763002"/>
                  <a:gd name="connsiteX8" fmla="*/ 0 w 128713"/>
                  <a:gd name="connsiteY8" fmla="*/ 64357 h 763002"/>
                  <a:gd name="connsiteX9" fmla="*/ 64357 w 128713"/>
                  <a:gd name="connsiteY9" fmla="*/ 0 h 763002"/>
                  <a:gd name="connsiteX10" fmla="*/ 128714 w 128713"/>
                  <a:gd name="connsiteY10" fmla="*/ 64357 h 763002"/>
                  <a:gd name="connsiteX11" fmla="*/ 128714 w 128713"/>
                  <a:gd name="connsiteY11" fmla="*/ 751868 h 763002"/>
                  <a:gd name="connsiteX12" fmla="*/ 117580 w 128713"/>
                  <a:gd name="connsiteY12" fmla="*/ 763002 h 763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8713" h="763002">
                    <a:moveTo>
                      <a:pt x="117580" y="762928"/>
                    </a:moveTo>
                    <a:cubicBezTo>
                      <a:pt x="111418" y="762928"/>
                      <a:pt x="106445" y="757955"/>
                      <a:pt x="106445" y="751794"/>
                    </a:cubicBezTo>
                    <a:lnTo>
                      <a:pt x="106445" y="64357"/>
                    </a:lnTo>
                    <a:cubicBezTo>
                      <a:pt x="106445" y="41123"/>
                      <a:pt x="87591" y="22269"/>
                      <a:pt x="64357" y="22269"/>
                    </a:cubicBezTo>
                    <a:cubicBezTo>
                      <a:pt x="41123" y="22269"/>
                      <a:pt x="22269" y="41123"/>
                      <a:pt x="22269" y="64357"/>
                    </a:cubicBezTo>
                    <a:lnTo>
                      <a:pt x="22269" y="124186"/>
                    </a:lnTo>
                    <a:cubicBezTo>
                      <a:pt x="22269" y="130347"/>
                      <a:pt x="17296" y="135320"/>
                      <a:pt x="11134" y="135320"/>
                    </a:cubicBezTo>
                    <a:cubicBezTo>
                      <a:pt x="4973" y="135320"/>
                      <a:pt x="0" y="130347"/>
                      <a:pt x="0" y="124186"/>
                    </a:cubicBezTo>
                    <a:lnTo>
                      <a:pt x="0" y="64357"/>
                    </a:lnTo>
                    <a:cubicBezTo>
                      <a:pt x="0" y="28875"/>
                      <a:pt x="28875" y="0"/>
                      <a:pt x="64357" y="0"/>
                    </a:cubicBezTo>
                    <a:cubicBezTo>
                      <a:pt x="99839" y="0"/>
                      <a:pt x="128714" y="28875"/>
                      <a:pt x="128714" y="64357"/>
                    </a:cubicBezTo>
                    <a:lnTo>
                      <a:pt x="128714" y="751868"/>
                    </a:lnTo>
                    <a:cubicBezTo>
                      <a:pt x="128714" y="758029"/>
                      <a:pt x="123740" y="763002"/>
                      <a:pt x="117580" y="763002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78" name="Dowolny kształt: kształt 177">
                <a:extLst>
                  <a:ext uri="{FF2B5EF4-FFF2-40B4-BE49-F238E27FC236}">
                    <a16:creationId xmlns:a16="http://schemas.microsoft.com/office/drawing/2014/main" id="{C7B69FB0-B871-B8FA-5D6E-3C1F4D4FFCFC}"/>
                  </a:ext>
                </a:extLst>
              </p:cNvPr>
              <p:cNvSpPr/>
              <p:nvPr/>
            </p:nvSpPr>
            <p:spPr>
              <a:xfrm>
                <a:off x="9285373" y="3685784"/>
                <a:ext cx="363204" cy="657671"/>
              </a:xfrm>
              <a:custGeom>
                <a:avLst/>
                <a:gdLst>
                  <a:gd name="connsiteX0" fmla="*/ 352070 w 363204"/>
                  <a:gd name="connsiteY0" fmla="*/ 657597 h 657671"/>
                  <a:gd name="connsiteX1" fmla="*/ 44686 w 363204"/>
                  <a:gd name="connsiteY1" fmla="*/ 657597 h 657671"/>
                  <a:gd name="connsiteX2" fmla="*/ 0 w 363204"/>
                  <a:gd name="connsiteY2" fmla="*/ 612911 h 657671"/>
                  <a:gd name="connsiteX3" fmla="*/ 0 w 363204"/>
                  <a:gd name="connsiteY3" fmla="*/ 11134 h 657671"/>
                  <a:gd name="connsiteX4" fmla="*/ 11134 w 363204"/>
                  <a:gd name="connsiteY4" fmla="*/ 0 h 657671"/>
                  <a:gd name="connsiteX5" fmla="*/ 22269 w 363204"/>
                  <a:gd name="connsiteY5" fmla="*/ 11134 h 657671"/>
                  <a:gd name="connsiteX6" fmla="*/ 22269 w 363204"/>
                  <a:gd name="connsiteY6" fmla="*/ 612985 h 657671"/>
                  <a:gd name="connsiteX7" fmla="*/ 44686 w 363204"/>
                  <a:gd name="connsiteY7" fmla="*/ 635402 h 657671"/>
                  <a:gd name="connsiteX8" fmla="*/ 352070 w 363204"/>
                  <a:gd name="connsiteY8" fmla="*/ 635402 h 657671"/>
                  <a:gd name="connsiteX9" fmla="*/ 363204 w 363204"/>
                  <a:gd name="connsiteY9" fmla="*/ 646537 h 657671"/>
                  <a:gd name="connsiteX10" fmla="*/ 352070 w 363204"/>
                  <a:gd name="connsiteY10" fmla="*/ 657671 h 657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3204" h="657671">
                    <a:moveTo>
                      <a:pt x="352070" y="657597"/>
                    </a:moveTo>
                    <a:lnTo>
                      <a:pt x="44686" y="657597"/>
                    </a:lnTo>
                    <a:cubicBezTo>
                      <a:pt x="20042" y="657597"/>
                      <a:pt x="0" y="637555"/>
                      <a:pt x="0" y="612911"/>
                    </a:cubicBezTo>
                    <a:lnTo>
                      <a:pt x="0" y="11134"/>
                    </a:lnTo>
                    <a:cubicBezTo>
                      <a:pt x="0" y="4973"/>
                      <a:pt x="4973" y="0"/>
                      <a:pt x="11134" y="0"/>
                    </a:cubicBezTo>
                    <a:cubicBezTo>
                      <a:pt x="17295" y="0"/>
                      <a:pt x="22269" y="4973"/>
                      <a:pt x="22269" y="11134"/>
                    </a:cubicBezTo>
                    <a:lnTo>
                      <a:pt x="22269" y="612985"/>
                    </a:lnTo>
                    <a:cubicBezTo>
                      <a:pt x="22269" y="625381"/>
                      <a:pt x="32290" y="635402"/>
                      <a:pt x="44686" y="635402"/>
                    </a:cubicBezTo>
                    <a:lnTo>
                      <a:pt x="352070" y="635402"/>
                    </a:lnTo>
                    <a:cubicBezTo>
                      <a:pt x="358231" y="635402"/>
                      <a:pt x="363204" y="640376"/>
                      <a:pt x="363204" y="646537"/>
                    </a:cubicBezTo>
                    <a:cubicBezTo>
                      <a:pt x="363204" y="652698"/>
                      <a:pt x="358231" y="657671"/>
                      <a:pt x="352070" y="657671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sp>
          <p:nvSpPr>
            <p:cNvPr id="179" name="Dowolny kształt: kształt 178">
              <a:extLst>
                <a:ext uri="{FF2B5EF4-FFF2-40B4-BE49-F238E27FC236}">
                  <a16:creationId xmlns:a16="http://schemas.microsoft.com/office/drawing/2014/main" id="{661D1A95-F6A0-2A39-9CC1-502172F6736C}"/>
                </a:ext>
              </a:extLst>
            </p:cNvPr>
            <p:cNvSpPr/>
            <p:nvPr/>
          </p:nvSpPr>
          <p:spPr>
            <a:xfrm>
              <a:off x="9466428" y="3765209"/>
              <a:ext cx="198583" cy="487908"/>
            </a:xfrm>
            <a:custGeom>
              <a:avLst/>
              <a:gdLst>
                <a:gd name="connsiteX0" fmla="*/ 107252 w 198583"/>
                <a:gd name="connsiteY0" fmla="*/ 23234 h 487908"/>
                <a:gd name="connsiteX1" fmla="*/ 47645 w 198583"/>
                <a:gd name="connsiteY1" fmla="*/ 78535 h 487908"/>
                <a:gd name="connsiteX2" fmla="*/ 115417 w 198583"/>
                <a:gd name="connsiteY2" fmla="*/ 149052 h 487908"/>
                <a:gd name="connsiteX3" fmla="*/ 196772 w 198583"/>
                <a:gd name="connsiteY3" fmla="*/ 243917 h 487908"/>
                <a:gd name="connsiteX4" fmla="*/ 139838 w 198583"/>
                <a:gd name="connsiteY4" fmla="*/ 321413 h 487908"/>
                <a:gd name="connsiteX5" fmla="*/ 192393 w 198583"/>
                <a:gd name="connsiteY5" fmla="*/ 402768 h 487908"/>
                <a:gd name="connsiteX6" fmla="*/ 96414 w 198583"/>
                <a:gd name="connsiteY6" fmla="*/ 487909 h 487908"/>
                <a:gd name="connsiteX7" fmla="*/ 1326 w 198583"/>
                <a:gd name="connsiteY7" fmla="*/ 433128 h 487908"/>
                <a:gd name="connsiteX8" fmla="*/ 8007 w 198583"/>
                <a:gd name="connsiteY8" fmla="*/ 414867 h 487908"/>
                <a:gd name="connsiteX9" fmla="*/ 8007 w 198583"/>
                <a:gd name="connsiteY9" fmla="*/ 414867 h 487908"/>
                <a:gd name="connsiteX10" fmla="*/ 25525 w 198583"/>
                <a:gd name="connsiteY10" fmla="*/ 421028 h 487908"/>
                <a:gd name="connsiteX11" fmla="*/ 99086 w 198583"/>
                <a:gd name="connsiteY11" fmla="*/ 463562 h 487908"/>
                <a:gd name="connsiteX12" fmla="*/ 164111 w 198583"/>
                <a:gd name="connsiteY12" fmla="*/ 403956 h 487908"/>
                <a:gd name="connsiteX13" fmla="*/ 88175 w 198583"/>
                <a:gd name="connsiteY13" fmla="*/ 328019 h 487908"/>
                <a:gd name="connsiteX14" fmla="*/ 4147 w 198583"/>
                <a:gd name="connsiteY14" fmla="*/ 234787 h 487908"/>
                <a:gd name="connsiteX15" fmla="*/ 63753 w 198583"/>
                <a:gd name="connsiteY15" fmla="*/ 154545 h 487908"/>
                <a:gd name="connsiteX16" fmla="*/ 18770 w 198583"/>
                <a:gd name="connsiteY16" fmla="*/ 81355 h 487908"/>
                <a:gd name="connsiteX17" fmla="*/ 107177 w 198583"/>
                <a:gd name="connsiteY17" fmla="*/ 0 h 487908"/>
                <a:gd name="connsiteX18" fmla="*/ 197069 w 198583"/>
                <a:gd name="connsiteY18" fmla="*/ 48546 h 487908"/>
                <a:gd name="connsiteX19" fmla="*/ 192467 w 198583"/>
                <a:gd name="connsiteY19" fmla="*/ 65619 h 487908"/>
                <a:gd name="connsiteX20" fmla="*/ 192467 w 198583"/>
                <a:gd name="connsiteY20" fmla="*/ 65619 h 487908"/>
                <a:gd name="connsiteX21" fmla="*/ 174429 w 198583"/>
                <a:gd name="connsiteY21" fmla="*/ 61165 h 487908"/>
                <a:gd name="connsiteX22" fmla="*/ 107177 w 198583"/>
                <a:gd name="connsiteY22" fmla="*/ 23308 h 487908"/>
                <a:gd name="connsiteX23" fmla="*/ 128926 w 198583"/>
                <a:gd name="connsiteY23" fmla="*/ 186983 h 487908"/>
                <a:gd name="connsiteX24" fmla="*/ 82830 w 198583"/>
                <a:gd name="connsiteY24" fmla="*/ 165309 h 487908"/>
                <a:gd name="connsiteX25" fmla="*/ 32428 w 198583"/>
                <a:gd name="connsiteY25" fmla="*/ 233080 h 487908"/>
                <a:gd name="connsiteX26" fmla="*/ 71993 w 198583"/>
                <a:gd name="connsiteY26" fmla="*/ 288900 h 487908"/>
                <a:gd name="connsiteX27" fmla="*/ 118089 w 198583"/>
                <a:gd name="connsiteY27" fmla="*/ 310575 h 487908"/>
                <a:gd name="connsiteX28" fmla="*/ 167971 w 198583"/>
                <a:gd name="connsiteY28" fmla="*/ 242804 h 487908"/>
                <a:gd name="connsiteX29" fmla="*/ 128926 w 198583"/>
                <a:gd name="connsiteY29" fmla="*/ 186983 h 487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98583" h="487908">
                  <a:moveTo>
                    <a:pt x="107252" y="23234"/>
                  </a:moveTo>
                  <a:cubicBezTo>
                    <a:pt x="71993" y="23234"/>
                    <a:pt x="47645" y="43276"/>
                    <a:pt x="47645" y="78535"/>
                  </a:cubicBezTo>
                  <a:cubicBezTo>
                    <a:pt x="47645" y="113793"/>
                    <a:pt x="77485" y="132722"/>
                    <a:pt x="115417" y="149052"/>
                  </a:cubicBezTo>
                  <a:cubicBezTo>
                    <a:pt x="153348" y="165309"/>
                    <a:pt x="196772" y="189730"/>
                    <a:pt x="196772" y="243917"/>
                  </a:cubicBezTo>
                  <a:cubicBezTo>
                    <a:pt x="196772" y="298105"/>
                    <a:pt x="139838" y="321413"/>
                    <a:pt x="139838" y="321413"/>
                  </a:cubicBezTo>
                  <a:cubicBezTo>
                    <a:pt x="166932" y="336036"/>
                    <a:pt x="192393" y="363129"/>
                    <a:pt x="192393" y="402768"/>
                  </a:cubicBezTo>
                  <a:cubicBezTo>
                    <a:pt x="192393" y="452650"/>
                    <a:pt x="150676" y="487909"/>
                    <a:pt x="96414" y="487909"/>
                  </a:cubicBezTo>
                  <a:cubicBezTo>
                    <a:pt x="48165" y="487909"/>
                    <a:pt x="17137" y="466457"/>
                    <a:pt x="1326" y="433128"/>
                  </a:cubicBezTo>
                  <a:cubicBezTo>
                    <a:pt x="-1940" y="426224"/>
                    <a:pt x="1029" y="417985"/>
                    <a:pt x="8007" y="414867"/>
                  </a:cubicBezTo>
                  <a:lnTo>
                    <a:pt x="8007" y="414867"/>
                  </a:lnTo>
                  <a:cubicBezTo>
                    <a:pt x="14539" y="411972"/>
                    <a:pt x="22259" y="414645"/>
                    <a:pt x="25525" y="421028"/>
                  </a:cubicBezTo>
                  <a:cubicBezTo>
                    <a:pt x="40668" y="450646"/>
                    <a:pt x="67761" y="463562"/>
                    <a:pt x="99086" y="463562"/>
                  </a:cubicBezTo>
                  <a:cubicBezTo>
                    <a:pt x="134345" y="463562"/>
                    <a:pt x="164111" y="444559"/>
                    <a:pt x="164111" y="403956"/>
                  </a:cubicBezTo>
                  <a:cubicBezTo>
                    <a:pt x="164111" y="363352"/>
                    <a:pt x="128852" y="344349"/>
                    <a:pt x="88175" y="328019"/>
                  </a:cubicBezTo>
                  <a:cubicBezTo>
                    <a:pt x="47497" y="311689"/>
                    <a:pt x="4147" y="284669"/>
                    <a:pt x="4147" y="234787"/>
                  </a:cubicBezTo>
                  <a:cubicBezTo>
                    <a:pt x="4147" y="184905"/>
                    <a:pt x="47497" y="159964"/>
                    <a:pt x="63753" y="154545"/>
                  </a:cubicBezTo>
                  <a:cubicBezTo>
                    <a:pt x="63753" y="154545"/>
                    <a:pt x="18770" y="130124"/>
                    <a:pt x="18770" y="81355"/>
                  </a:cubicBezTo>
                  <a:cubicBezTo>
                    <a:pt x="18770" y="32587"/>
                    <a:pt x="55662" y="0"/>
                    <a:pt x="107177" y="0"/>
                  </a:cubicBezTo>
                  <a:cubicBezTo>
                    <a:pt x="153125" y="0"/>
                    <a:pt x="181778" y="19374"/>
                    <a:pt x="197069" y="48546"/>
                  </a:cubicBezTo>
                  <a:cubicBezTo>
                    <a:pt x="200261" y="54558"/>
                    <a:pt x="198257" y="61981"/>
                    <a:pt x="192467" y="65619"/>
                  </a:cubicBezTo>
                  <a:lnTo>
                    <a:pt x="192467" y="65619"/>
                  </a:lnTo>
                  <a:cubicBezTo>
                    <a:pt x="186306" y="69479"/>
                    <a:pt x="178066" y="67474"/>
                    <a:pt x="174429" y="61165"/>
                  </a:cubicBezTo>
                  <a:cubicBezTo>
                    <a:pt x="160177" y="36372"/>
                    <a:pt x="137760" y="23308"/>
                    <a:pt x="107177" y="23308"/>
                  </a:cubicBezTo>
                  <a:close/>
                  <a:moveTo>
                    <a:pt x="128926" y="186983"/>
                  </a:moveTo>
                  <a:cubicBezTo>
                    <a:pt x="113190" y="178299"/>
                    <a:pt x="82830" y="165309"/>
                    <a:pt x="82830" y="165309"/>
                  </a:cubicBezTo>
                  <a:cubicBezTo>
                    <a:pt x="50318" y="176146"/>
                    <a:pt x="32428" y="200567"/>
                    <a:pt x="32428" y="233080"/>
                  </a:cubicBezTo>
                  <a:cubicBezTo>
                    <a:pt x="32428" y="265592"/>
                    <a:pt x="56256" y="280215"/>
                    <a:pt x="71993" y="288900"/>
                  </a:cubicBezTo>
                  <a:cubicBezTo>
                    <a:pt x="87729" y="297585"/>
                    <a:pt x="118089" y="310575"/>
                    <a:pt x="118089" y="310575"/>
                  </a:cubicBezTo>
                  <a:cubicBezTo>
                    <a:pt x="153348" y="298105"/>
                    <a:pt x="167971" y="273683"/>
                    <a:pt x="167971" y="242804"/>
                  </a:cubicBezTo>
                  <a:cubicBezTo>
                    <a:pt x="167971" y="211924"/>
                    <a:pt x="144663" y="195668"/>
                    <a:pt x="128926" y="186983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20" name="Grafika 180">
            <a:extLst>
              <a:ext uri="{FF2B5EF4-FFF2-40B4-BE49-F238E27FC236}">
                <a16:creationId xmlns:a16="http://schemas.microsoft.com/office/drawing/2014/main" id="{AEAEC6CC-362D-22AC-405C-3667B4F99358}"/>
              </a:ext>
            </a:extLst>
          </p:cNvPr>
          <p:cNvSpPr/>
          <p:nvPr/>
        </p:nvSpPr>
        <p:spPr>
          <a:xfrm>
            <a:off x="4878901" y="1620848"/>
            <a:ext cx="277221" cy="506342"/>
          </a:xfrm>
          <a:custGeom>
            <a:avLst/>
            <a:gdLst>
              <a:gd name="connsiteX0" fmla="*/ 171464 w 631735"/>
              <a:gd name="connsiteY0" fmla="*/ 61855 h 1153860"/>
              <a:gd name="connsiteX1" fmla="*/ 138718 w 631735"/>
              <a:gd name="connsiteY1" fmla="*/ 29108 h 1153860"/>
              <a:gd name="connsiteX2" fmla="*/ 116432 w 631735"/>
              <a:gd name="connsiteY2" fmla="*/ 6822 h 1153860"/>
              <a:gd name="connsiteX3" fmla="*/ 83686 w 631735"/>
              <a:gd name="connsiteY3" fmla="*/ 6822 h 1153860"/>
              <a:gd name="connsiteX4" fmla="*/ 7277 w 631735"/>
              <a:gd name="connsiteY4" fmla="*/ 84140 h 1153860"/>
              <a:gd name="connsiteX5" fmla="*/ 7277 w 631735"/>
              <a:gd name="connsiteY5" fmla="*/ 116887 h 1153860"/>
              <a:gd name="connsiteX6" fmla="*/ 29563 w 631735"/>
              <a:gd name="connsiteY6" fmla="*/ 139173 h 1153860"/>
              <a:gd name="connsiteX7" fmla="*/ 62309 w 631735"/>
              <a:gd name="connsiteY7" fmla="*/ 171919 h 1153860"/>
              <a:gd name="connsiteX8" fmla="*/ 451629 w 631735"/>
              <a:gd name="connsiteY8" fmla="*/ 560784 h 1153860"/>
              <a:gd name="connsiteX9" fmla="*/ 451629 w 631735"/>
              <a:gd name="connsiteY9" fmla="*/ 593531 h 1153860"/>
              <a:gd name="connsiteX10" fmla="*/ 61855 w 631735"/>
              <a:gd name="connsiteY10" fmla="*/ 982396 h 1153860"/>
              <a:gd name="connsiteX11" fmla="*/ 29108 w 631735"/>
              <a:gd name="connsiteY11" fmla="*/ 1015142 h 1153860"/>
              <a:gd name="connsiteX12" fmla="*/ 6822 w 631735"/>
              <a:gd name="connsiteY12" fmla="*/ 1037428 h 1153860"/>
              <a:gd name="connsiteX13" fmla="*/ 6822 w 631735"/>
              <a:gd name="connsiteY13" fmla="*/ 1070175 h 1153860"/>
              <a:gd name="connsiteX14" fmla="*/ 83686 w 631735"/>
              <a:gd name="connsiteY14" fmla="*/ 1147038 h 1153860"/>
              <a:gd name="connsiteX15" fmla="*/ 116432 w 631735"/>
              <a:gd name="connsiteY15" fmla="*/ 1147038 h 1153860"/>
              <a:gd name="connsiteX16" fmla="*/ 138718 w 631735"/>
              <a:gd name="connsiteY16" fmla="*/ 1124752 h 1153860"/>
              <a:gd name="connsiteX17" fmla="*/ 171464 w 631735"/>
              <a:gd name="connsiteY17" fmla="*/ 1092006 h 1153860"/>
              <a:gd name="connsiteX18" fmla="*/ 615362 w 631735"/>
              <a:gd name="connsiteY18" fmla="*/ 648108 h 1153860"/>
              <a:gd name="connsiteX19" fmla="*/ 631735 w 631735"/>
              <a:gd name="connsiteY19" fmla="*/ 608540 h 1153860"/>
              <a:gd name="connsiteX20" fmla="*/ 631735 w 631735"/>
              <a:gd name="connsiteY20" fmla="*/ 545321 h 1153860"/>
              <a:gd name="connsiteX21" fmla="*/ 615362 w 631735"/>
              <a:gd name="connsiteY21" fmla="*/ 505752 h 1153860"/>
              <a:gd name="connsiteX22" fmla="*/ 171464 w 631735"/>
              <a:gd name="connsiteY22" fmla="*/ 61855 h 115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1735" h="1153860">
                <a:moveTo>
                  <a:pt x="171464" y="61855"/>
                </a:moveTo>
                <a:cubicBezTo>
                  <a:pt x="162368" y="52758"/>
                  <a:pt x="147814" y="38204"/>
                  <a:pt x="138718" y="29108"/>
                </a:cubicBezTo>
                <a:lnTo>
                  <a:pt x="116432" y="6822"/>
                </a:lnTo>
                <a:cubicBezTo>
                  <a:pt x="107336" y="-2274"/>
                  <a:pt x="92782" y="-2274"/>
                  <a:pt x="83686" y="6822"/>
                </a:cubicBezTo>
                <a:lnTo>
                  <a:pt x="7277" y="84140"/>
                </a:lnTo>
                <a:cubicBezTo>
                  <a:pt x="-1819" y="93237"/>
                  <a:pt x="-1819" y="107791"/>
                  <a:pt x="7277" y="116887"/>
                </a:cubicBezTo>
                <a:lnTo>
                  <a:pt x="29563" y="139173"/>
                </a:lnTo>
                <a:cubicBezTo>
                  <a:pt x="38659" y="148269"/>
                  <a:pt x="53213" y="162823"/>
                  <a:pt x="62309" y="171919"/>
                </a:cubicBezTo>
                <a:lnTo>
                  <a:pt x="451629" y="560784"/>
                </a:lnTo>
                <a:cubicBezTo>
                  <a:pt x="460725" y="569880"/>
                  <a:pt x="460725" y="584434"/>
                  <a:pt x="451629" y="593531"/>
                </a:cubicBezTo>
                <a:lnTo>
                  <a:pt x="61855" y="982396"/>
                </a:lnTo>
                <a:cubicBezTo>
                  <a:pt x="52758" y="991492"/>
                  <a:pt x="38204" y="1006046"/>
                  <a:pt x="29108" y="1015142"/>
                </a:cubicBezTo>
                <a:lnTo>
                  <a:pt x="6822" y="1037428"/>
                </a:lnTo>
                <a:cubicBezTo>
                  <a:pt x="-2274" y="1046524"/>
                  <a:pt x="-2274" y="1061078"/>
                  <a:pt x="6822" y="1070175"/>
                </a:cubicBezTo>
                <a:lnTo>
                  <a:pt x="83686" y="1147038"/>
                </a:lnTo>
                <a:cubicBezTo>
                  <a:pt x="92782" y="1156134"/>
                  <a:pt x="107336" y="1156134"/>
                  <a:pt x="116432" y="1147038"/>
                </a:cubicBezTo>
                <a:lnTo>
                  <a:pt x="138718" y="1124752"/>
                </a:lnTo>
                <a:cubicBezTo>
                  <a:pt x="147814" y="1115656"/>
                  <a:pt x="162368" y="1101102"/>
                  <a:pt x="171464" y="1092006"/>
                </a:cubicBezTo>
                <a:lnTo>
                  <a:pt x="615362" y="648108"/>
                </a:lnTo>
                <a:cubicBezTo>
                  <a:pt x="624458" y="639012"/>
                  <a:pt x="631735" y="621274"/>
                  <a:pt x="631735" y="608540"/>
                </a:cubicBezTo>
                <a:lnTo>
                  <a:pt x="631735" y="545321"/>
                </a:lnTo>
                <a:cubicBezTo>
                  <a:pt x="631735" y="532586"/>
                  <a:pt x="624458" y="514848"/>
                  <a:pt x="615362" y="505752"/>
                </a:cubicBezTo>
                <a:lnTo>
                  <a:pt x="171464" y="61855"/>
                </a:lnTo>
                <a:close/>
              </a:path>
            </a:pathLst>
          </a:custGeom>
          <a:solidFill>
            <a:srgbClr val="28A74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273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Dowolny kształt: kształt 134">
            <a:extLst>
              <a:ext uri="{FF2B5EF4-FFF2-40B4-BE49-F238E27FC236}">
                <a16:creationId xmlns:a16="http://schemas.microsoft.com/office/drawing/2014/main" id="{D53ED21E-7A61-10EC-10D4-46838E03D526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91919BDB-1EE2-1FF5-4FCF-365388D17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999" y="909403"/>
            <a:ext cx="3598857" cy="413633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Co robimy</a:t>
            </a:r>
            <a:br>
              <a:rPr lang="pl-PL" sz="2800" dirty="0">
                <a:solidFill>
                  <a:schemeClr val="bg2"/>
                </a:solidFill>
              </a:rPr>
            </a:br>
            <a:r>
              <a:rPr lang="pl-PL" sz="2800" dirty="0">
                <a:solidFill>
                  <a:schemeClr val="bg2"/>
                </a:solidFill>
              </a:rPr>
              <a:t>i co nas motywuje?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4EA1685-021E-5149-9B00-18C65E2FFC58}"/>
              </a:ext>
            </a:extLst>
          </p:cNvPr>
          <p:cNvSpPr txBox="1"/>
          <p:nvPr/>
        </p:nvSpPr>
        <p:spPr>
          <a:xfrm>
            <a:off x="7460639" y="1540781"/>
            <a:ext cx="7434489" cy="795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l-PL" sz="2000" b="1" dirty="0">
                <a:latin typeface="+mj-lt"/>
              </a:rPr>
              <a:t>Wypełnianie obowiązków ustawowych</a:t>
            </a:r>
            <a:br>
              <a:rPr lang="pl-PL" sz="2000" b="1" dirty="0">
                <a:latin typeface="+mj-lt"/>
              </a:rPr>
            </a:br>
            <a:r>
              <a:rPr lang="pl-PL" sz="2000" b="1" dirty="0">
                <a:latin typeface="+mj-lt"/>
              </a:rPr>
              <a:t>nałożonych na CSIRT NASK</a:t>
            </a:r>
            <a:endParaRPr lang="pl-PL" sz="2000" b="1" dirty="0"/>
          </a:p>
        </p:txBody>
      </p:sp>
      <p:sp>
        <p:nvSpPr>
          <p:cNvPr id="130" name="pole tekstowe 129">
            <a:extLst>
              <a:ext uri="{FF2B5EF4-FFF2-40B4-BE49-F238E27FC236}">
                <a16:creationId xmlns:a16="http://schemas.microsoft.com/office/drawing/2014/main" id="{A01FE122-CF7F-485E-AAB9-A5130DBCE1C9}"/>
              </a:ext>
            </a:extLst>
          </p:cNvPr>
          <p:cNvSpPr txBox="1"/>
          <p:nvPr/>
        </p:nvSpPr>
        <p:spPr>
          <a:xfrm>
            <a:off x="7460639" y="3103665"/>
            <a:ext cx="7434489" cy="795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l-PL" sz="2000" b="1" dirty="0">
                <a:latin typeface="+mj-lt"/>
              </a:rPr>
              <a:t>Działania mające na celu ochronę</a:t>
            </a:r>
            <a:br>
              <a:rPr lang="pl-PL" sz="2000" b="1" dirty="0">
                <a:latin typeface="+mj-lt"/>
              </a:rPr>
            </a:br>
            <a:r>
              <a:rPr lang="pl-PL" sz="2000" b="1" dirty="0">
                <a:latin typeface="+mj-lt"/>
              </a:rPr>
              <a:t>i edukację użytkowników </a:t>
            </a:r>
            <a:r>
              <a:rPr lang="pl-PL" sz="2000" b="1" dirty="0" err="1">
                <a:latin typeface="+mj-lt"/>
              </a:rPr>
              <a:t>internetu</a:t>
            </a:r>
            <a:endParaRPr lang="pl-PL" sz="2000" b="1" dirty="0"/>
          </a:p>
        </p:txBody>
      </p:sp>
      <p:sp>
        <p:nvSpPr>
          <p:cNvPr id="131" name="pole tekstowe 130">
            <a:extLst>
              <a:ext uri="{FF2B5EF4-FFF2-40B4-BE49-F238E27FC236}">
                <a16:creationId xmlns:a16="http://schemas.microsoft.com/office/drawing/2014/main" id="{375826D3-C257-DB5A-C5D2-28BCCEA63C09}"/>
              </a:ext>
            </a:extLst>
          </p:cNvPr>
          <p:cNvSpPr txBox="1"/>
          <p:nvPr/>
        </p:nvSpPr>
        <p:spPr>
          <a:xfrm>
            <a:off x="7460639" y="4666549"/>
            <a:ext cx="7434489" cy="795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l-PL" sz="2000" dirty="0">
                <a:latin typeface="+mj-lt"/>
              </a:rPr>
              <a:t>Rozwój narzędzi i działania proaktywne –</a:t>
            </a:r>
            <a:br>
              <a:rPr lang="pl-PL" sz="2000" dirty="0">
                <a:latin typeface="+mj-lt"/>
              </a:rPr>
            </a:br>
            <a:r>
              <a:rPr lang="pl-PL" sz="2000" dirty="0">
                <a:latin typeface="+mj-lt"/>
              </a:rPr>
              <a:t>np. Artemis, Lista Ostrzeżeń</a:t>
            </a:r>
            <a:endParaRPr lang="pl-PL" sz="2000" dirty="0"/>
          </a:p>
        </p:txBody>
      </p:sp>
      <p:sp>
        <p:nvSpPr>
          <p:cNvPr id="132" name="pole tekstowe 131">
            <a:extLst>
              <a:ext uri="{FF2B5EF4-FFF2-40B4-BE49-F238E27FC236}">
                <a16:creationId xmlns:a16="http://schemas.microsoft.com/office/drawing/2014/main" id="{65B42A95-4565-61A6-3AAB-4EF84C070509}"/>
              </a:ext>
            </a:extLst>
          </p:cNvPr>
          <p:cNvSpPr txBox="1"/>
          <p:nvPr/>
        </p:nvSpPr>
        <p:spPr>
          <a:xfrm>
            <a:off x="7460639" y="6229434"/>
            <a:ext cx="7434489" cy="795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l-PL" sz="2000" dirty="0">
                <a:latin typeface="+mj-lt"/>
              </a:rPr>
              <a:t>Tworzenie treści edukacyjnych</a:t>
            </a:r>
            <a:br>
              <a:rPr lang="pl-PL" sz="2000" dirty="0">
                <a:latin typeface="+mj-lt"/>
              </a:rPr>
            </a:br>
            <a:r>
              <a:rPr lang="pl-PL" sz="2000" dirty="0">
                <a:latin typeface="+mj-lt"/>
              </a:rPr>
              <a:t>oraz szkoleń dla specjalistów i użytkowników</a:t>
            </a:r>
            <a:endParaRPr lang="pl-PL" sz="2000" dirty="0"/>
          </a:p>
        </p:txBody>
      </p:sp>
      <p:pic>
        <p:nvPicPr>
          <p:cNvPr id="133" name="Grafika 132">
            <a:extLst>
              <a:ext uri="{FF2B5EF4-FFF2-40B4-BE49-F238E27FC236}">
                <a16:creationId xmlns:a16="http://schemas.microsoft.com/office/drawing/2014/main" id="{EFB875DF-8393-B971-E822-458FAD83C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grpSp>
        <p:nvGrpSpPr>
          <p:cNvPr id="139" name="Grafika 136">
            <a:extLst>
              <a:ext uri="{FF2B5EF4-FFF2-40B4-BE49-F238E27FC236}">
                <a16:creationId xmlns:a16="http://schemas.microsoft.com/office/drawing/2014/main" id="{0039AA16-9E77-77F2-4EB8-BEA25A62AA24}"/>
              </a:ext>
            </a:extLst>
          </p:cNvPr>
          <p:cNvGrpSpPr/>
          <p:nvPr/>
        </p:nvGrpSpPr>
        <p:grpSpPr>
          <a:xfrm>
            <a:off x="6148761" y="4652806"/>
            <a:ext cx="636739" cy="775695"/>
            <a:chOff x="7107854" y="3572659"/>
            <a:chExt cx="636739" cy="775695"/>
          </a:xfrm>
          <a:solidFill>
            <a:srgbClr val="28A745"/>
          </a:solidFill>
        </p:grpSpPr>
        <p:sp>
          <p:nvSpPr>
            <p:cNvPr id="140" name="Dowolny kształt: kształt 139">
              <a:extLst>
                <a:ext uri="{FF2B5EF4-FFF2-40B4-BE49-F238E27FC236}">
                  <a16:creationId xmlns:a16="http://schemas.microsoft.com/office/drawing/2014/main" id="{2B28458B-66F4-4FC2-8133-523E985D2159}"/>
                </a:ext>
              </a:extLst>
            </p:cNvPr>
            <p:cNvSpPr/>
            <p:nvPr/>
          </p:nvSpPr>
          <p:spPr>
            <a:xfrm>
              <a:off x="7107854" y="3572659"/>
              <a:ext cx="636739" cy="706216"/>
            </a:xfrm>
            <a:custGeom>
              <a:avLst/>
              <a:gdLst>
                <a:gd name="connsiteX0" fmla="*/ 11134 w 636739"/>
                <a:gd name="connsiteY0" fmla="*/ 706217 h 706216"/>
                <a:gd name="connsiteX1" fmla="*/ 0 w 636739"/>
                <a:gd name="connsiteY1" fmla="*/ 695083 h 706216"/>
                <a:gd name="connsiteX2" fmla="*/ 0 w 636739"/>
                <a:gd name="connsiteY2" fmla="*/ 78089 h 706216"/>
                <a:gd name="connsiteX3" fmla="*/ 78089 w 636739"/>
                <a:gd name="connsiteY3" fmla="*/ 0 h 706216"/>
                <a:gd name="connsiteX4" fmla="*/ 625605 w 636739"/>
                <a:gd name="connsiteY4" fmla="*/ 0 h 706216"/>
                <a:gd name="connsiteX5" fmla="*/ 636739 w 636739"/>
                <a:gd name="connsiteY5" fmla="*/ 11134 h 706216"/>
                <a:gd name="connsiteX6" fmla="*/ 636739 w 636739"/>
                <a:gd name="connsiteY6" fmla="*/ 625604 h 706216"/>
                <a:gd name="connsiteX7" fmla="*/ 625605 w 636739"/>
                <a:gd name="connsiteY7" fmla="*/ 636738 h 706216"/>
                <a:gd name="connsiteX8" fmla="*/ 614471 w 636739"/>
                <a:gd name="connsiteY8" fmla="*/ 625604 h 706216"/>
                <a:gd name="connsiteX9" fmla="*/ 614471 w 636739"/>
                <a:gd name="connsiteY9" fmla="*/ 22343 h 706216"/>
                <a:gd name="connsiteX10" fmla="*/ 78089 w 636739"/>
                <a:gd name="connsiteY10" fmla="*/ 22343 h 706216"/>
                <a:gd name="connsiteX11" fmla="*/ 22269 w 636739"/>
                <a:gd name="connsiteY11" fmla="*/ 78163 h 706216"/>
                <a:gd name="connsiteX12" fmla="*/ 22269 w 636739"/>
                <a:gd name="connsiteY12" fmla="*/ 695083 h 706216"/>
                <a:gd name="connsiteX13" fmla="*/ 11134 w 636739"/>
                <a:gd name="connsiteY13" fmla="*/ 706217 h 70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6739" h="706216">
                  <a:moveTo>
                    <a:pt x="11134" y="706217"/>
                  </a:moveTo>
                  <a:cubicBezTo>
                    <a:pt x="4973" y="706217"/>
                    <a:pt x="0" y="701244"/>
                    <a:pt x="0" y="695083"/>
                  </a:cubicBezTo>
                  <a:lnTo>
                    <a:pt x="0" y="78089"/>
                  </a:lnTo>
                  <a:cubicBezTo>
                    <a:pt x="0" y="35036"/>
                    <a:pt x="35036" y="0"/>
                    <a:pt x="78089" y="0"/>
                  </a:cubicBezTo>
                  <a:lnTo>
                    <a:pt x="625605" y="0"/>
                  </a:lnTo>
                  <a:cubicBezTo>
                    <a:pt x="631766" y="0"/>
                    <a:pt x="636739" y="4973"/>
                    <a:pt x="636739" y="11134"/>
                  </a:cubicBezTo>
                  <a:lnTo>
                    <a:pt x="636739" y="625604"/>
                  </a:lnTo>
                  <a:cubicBezTo>
                    <a:pt x="636739" y="631765"/>
                    <a:pt x="631766" y="636738"/>
                    <a:pt x="625605" y="636738"/>
                  </a:cubicBezTo>
                  <a:cubicBezTo>
                    <a:pt x="619444" y="636738"/>
                    <a:pt x="614471" y="631765"/>
                    <a:pt x="614471" y="625604"/>
                  </a:cubicBezTo>
                  <a:lnTo>
                    <a:pt x="614471" y="22343"/>
                  </a:lnTo>
                  <a:lnTo>
                    <a:pt x="78089" y="22343"/>
                  </a:lnTo>
                  <a:cubicBezTo>
                    <a:pt x="47358" y="22343"/>
                    <a:pt x="22269" y="47358"/>
                    <a:pt x="22269" y="78163"/>
                  </a:cubicBezTo>
                  <a:lnTo>
                    <a:pt x="22269" y="695083"/>
                  </a:lnTo>
                  <a:cubicBezTo>
                    <a:pt x="22269" y="701244"/>
                    <a:pt x="17295" y="706217"/>
                    <a:pt x="11134" y="706217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1" name="Dowolny kształt: kształt 140">
              <a:extLst>
                <a:ext uri="{FF2B5EF4-FFF2-40B4-BE49-F238E27FC236}">
                  <a16:creationId xmlns:a16="http://schemas.microsoft.com/office/drawing/2014/main" id="{9FE55C2E-1414-798D-715B-15133E5ECEE4}"/>
                </a:ext>
              </a:extLst>
            </p:cNvPr>
            <p:cNvSpPr/>
            <p:nvPr/>
          </p:nvSpPr>
          <p:spPr>
            <a:xfrm>
              <a:off x="7107854" y="4187202"/>
              <a:ext cx="636665" cy="161151"/>
            </a:xfrm>
            <a:custGeom>
              <a:avLst/>
              <a:gdLst>
                <a:gd name="connsiteX0" fmla="*/ 625531 w 636665"/>
                <a:gd name="connsiteY0" fmla="*/ 161077 h 161151"/>
                <a:gd name="connsiteX1" fmla="*/ 80539 w 636665"/>
                <a:gd name="connsiteY1" fmla="*/ 161077 h 161151"/>
                <a:gd name="connsiteX2" fmla="*/ 0 w 636665"/>
                <a:gd name="connsiteY2" fmla="*/ 80539 h 161151"/>
                <a:gd name="connsiteX3" fmla="*/ 80539 w 636665"/>
                <a:gd name="connsiteY3" fmla="*/ 0 h 161151"/>
                <a:gd name="connsiteX4" fmla="*/ 625531 w 636665"/>
                <a:gd name="connsiteY4" fmla="*/ 0 h 161151"/>
                <a:gd name="connsiteX5" fmla="*/ 636665 w 636665"/>
                <a:gd name="connsiteY5" fmla="*/ 11134 h 161151"/>
                <a:gd name="connsiteX6" fmla="*/ 636665 w 636665"/>
                <a:gd name="connsiteY6" fmla="*/ 150017 h 161151"/>
                <a:gd name="connsiteX7" fmla="*/ 625531 w 636665"/>
                <a:gd name="connsiteY7" fmla="*/ 161152 h 161151"/>
                <a:gd name="connsiteX8" fmla="*/ 80539 w 636665"/>
                <a:gd name="connsiteY8" fmla="*/ 22195 h 161151"/>
                <a:gd name="connsiteX9" fmla="*/ 22269 w 636665"/>
                <a:gd name="connsiteY9" fmla="*/ 80464 h 161151"/>
                <a:gd name="connsiteX10" fmla="*/ 80539 w 636665"/>
                <a:gd name="connsiteY10" fmla="*/ 138734 h 161151"/>
                <a:gd name="connsiteX11" fmla="*/ 614396 w 636665"/>
                <a:gd name="connsiteY11" fmla="*/ 138734 h 161151"/>
                <a:gd name="connsiteX12" fmla="*/ 614396 w 636665"/>
                <a:gd name="connsiteY12" fmla="*/ 22120 h 161151"/>
                <a:gd name="connsiteX13" fmla="*/ 80539 w 636665"/>
                <a:gd name="connsiteY13" fmla="*/ 22120 h 161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6665" h="161151">
                  <a:moveTo>
                    <a:pt x="625531" y="161077"/>
                  </a:moveTo>
                  <a:lnTo>
                    <a:pt x="80539" y="161077"/>
                  </a:lnTo>
                  <a:cubicBezTo>
                    <a:pt x="36150" y="161077"/>
                    <a:pt x="0" y="124928"/>
                    <a:pt x="0" y="80539"/>
                  </a:cubicBezTo>
                  <a:cubicBezTo>
                    <a:pt x="0" y="36150"/>
                    <a:pt x="36150" y="0"/>
                    <a:pt x="80539" y="0"/>
                  </a:cubicBezTo>
                  <a:lnTo>
                    <a:pt x="625531" y="0"/>
                  </a:lnTo>
                  <a:cubicBezTo>
                    <a:pt x="631692" y="0"/>
                    <a:pt x="636665" y="4973"/>
                    <a:pt x="636665" y="11134"/>
                  </a:cubicBezTo>
                  <a:lnTo>
                    <a:pt x="636665" y="150017"/>
                  </a:lnTo>
                  <a:cubicBezTo>
                    <a:pt x="636665" y="156178"/>
                    <a:pt x="631692" y="161152"/>
                    <a:pt x="625531" y="161152"/>
                  </a:cubicBezTo>
                  <a:close/>
                  <a:moveTo>
                    <a:pt x="80539" y="22195"/>
                  </a:moveTo>
                  <a:cubicBezTo>
                    <a:pt x="48397" y="22195"/>
                    <a:pt x="22269" y="48323"/>
                    <a:pt x="22269" y="80464"/>
                  </a:cubicBezTo>
                  <a:cubicBezTo>
                    <a:pt x="22269" y="112606"/>
                    <a:pt x="48397" y="138734"/>
                    <a:pt x="80539" y="138734"/>
                  </a:cubicBezTo>
                  <a:lnTo>
                    <a:pt x="614396" y="138734"/>
                  </a:lnTo>
                  <a:lnTo>
                    <a:pt x="614396" y="22120"/>
                  </a:lnTo>
                  <a:lnTo>
                    <a:pt x="80539" y="22120"/>
                  </a:ln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" name="Dowolny kształt: kształt 141">
              <a:extLst>
                <a:ext uri="{FF2B5EF4-FFF2-40B4-BE49-F238E27FC236}">
                  <a16:creationId xmlns:a16="http://schemas.microsoft.com/office/drawing/2014/main" id="{495B8CE4-7B49-E49E-8B63-238EBDAB11E4}"/>
                </a:ext>
              </a:extLst>
            </p:cNvPr>
            <p:cNvSpPr/>
            <p:nvPr/>
          </p:nvSpPr>
          <p:spPr>
            <a:xfrm>
              <a:off x="7176813" y="4256607"/>
              <a:ext cx="567706" cy="22268"/>
            </a:xfrm>
            <a:custGeom>
              <a:avLst/>
              <a:gdLst>
                <a:gd name="connsiteX0" fmla="*/ 556572 w 567706"/>
                <a:gd name="connsiteY0" fmla="*/ 22269 h 22268"/>
                <a:gd name="connsiteX1" fmla="*/ 11134 w 567706"/>
                <a:gd name="connsiteY1" fmla="*/ 22269 h 22268"/>
                <a:gd name="connsiteX2" fmla="*/ 0 w 567706"/>
                <a:gd name="connsiteY2" fmla="*/ 11134 h 22268"/>
                <a:gd name="connsiteX3" fmla="*/ 11134 w 567706"/>
                <a:gd name="connsiteY3" fmla="*/ 0 h 22268"/>
                <a:gd name="connsiteX4" fmla="*/ 556572 w 567706"/>
                <a:gd name="connsiteY4" fmla="*/ 0 h 22268"/>
                <a:gd name="connsiteX5" fmla="*/ 567706 w 567706"/>
                <a:gd name="connsiteY5" fmla="*/ 11134 h 22268"/>
                <a:gd name="connsiteX6" fmla="*/ 556572 w 567706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7706" h="22268">
                  <a:moveTo>
                    <a:pt x="556572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556572" y="0"/>
                  </a:lnTo>
                  <a:cubicBezTo>
                    <a:pt x="562733" y="0"/>
                    <a:pt x="567706" y="4973"/>
                    <a:pt x="567706" y="11134"/>
                  </a:cubicBezTo>
                  <a:cubicBezTo>
                    <a:pt x="567706" y="17295"/>
                    <a:pt x="562733" y="22269"/>
                    <a:pt x="556572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3" name="Dowolny kształt: kształt 142">
              <a:extLst>
                <a:ext uri="{FF2B5EF4-FFF2-40B4-BE49-F238E27FC236}">
                  <a16:creationId xmlns:a16="http://schemas.microsoft.com/office/drawing/2014/main" id="{258EC751-0D2A-504A-A731-028106A32875}"/>
                </a:ext>
              </a:extLst>
            </p:cNvPr>
            <p:cNvSpPr/>
            <p:nvPr/>
          </p:nvSpPr>
          <p:spPr>
            <a:xfrm>
              <a:off x="7239018" y="3665965"/>
              <a:ext cx="391634" cy="289494"/>
            </a:xfrm>
            <a:custGeom>
              <a:avLst/>
              <a:gdLst>
                <a:gd name="connsiteX0" fmla="*/ 380500 w 391634"/>
                <a:gd name="connsiteY0" fmla="*/ 289494 h 289494"/>
                <a:gd name="connsiteX1" fmla="*/ 11134 w 391634"/>
                <a:gd name="connsiteY1" fmla="*/ 289494 h 289494"/>
                <a:gd name="connsiteX2" fmla="*/ 0 w 391634"/>
                <a:gd name="connsiteY2" fmla="*/ 278360 h 289494"/>
                <a:gd name="connsiteX3" fmla="*/ 0 w 391634"/>
                <a:gd name="connsiteY3" fmla="*/ 11134 h 289494"/>
                <a:gd name="connsiteX4" fmla="*/ 11134 w 391634"/>
                <a:gd name="connsiteY4" fmla="*/ 0 h 289494"/>
                <a:gd name="connsiteX5" fmla="*/ 380500 w 391634"/>
                <a:gd name="connsiteY5" fmla="*/ 0 h 289494"/>
                <a:gd name="connsiteX6" fmla="*/ 391634 w 391634"/>
                <a:gd name="connsiteY6" fmla="*/ 11134 h 289494"/>
                <a:gd name="connsiteX7" fmla="*/ 391634 w 391634"/>
                <a:gd name="connsiteY7" fmla="*/ 278285 h 289494"/>
                <a:gd name="connsiteX8" fmla="*/ 380500 w 391634"/>
                <a:gd name="connsiteY8" fmla="*/ 289420 h 289494"/>
                <a:gd name="connsiteX9" fmla="*/ 22269 w 391634"/>
                <a:gd name="connsiteY9" fmla="*/ 267225 h 289494"/>
                <a:gd name="connsiteX10" fmla="*/ 369365 w 391634"/>
                <a:gd name="connsiteY10" fmla="*/ 267225 h 289494"/>
                <a:gd name="connsiteX11" fmla="*/ 369365 w 391634"/>
                <a:gd name="connsiteY11" fmla="*/ 22269 h 289494"/>
                <a:gd name="connsiteX12" fmla="*/ 22269 w 391634"/>
                <a:gd name="connsiteY12" fmla="*/ 22269 h 289494"/>
                <a:gd name="connsiteX13" fmla="*/ 22269 w 391634"/>
                <a:gd name="connsiteY13" fmla="*/ 267151 h 28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1634" h="289494">
                  <a:moveTo>
                    <a:pt x="380500" y="289494"/>
                  </a:moveTo>
                  <a:lnTo>
                    <a:pt x="11134" y="289494"/>
                  </a:lnTo>
                  <a:cubicBezTo>
                    <a:pt x="4973" y="289494"/>
                    <a:pt x="0" y="284521"/>
                    <a:pt x="0" y="278360"/>
                  </a:cubicBezTo>
                  <a:lnTo>
                    <a:pt x="0" y="11134"/>
                  </a:lnTo>
                  <a:cubicBezTo>
                    <a:pt x="0" y="4973"/>
                    <a:pt x="4973" y="0"/>
                    <a:pt x="11134" y="0"/>
                  </a:cubicBezTo>
                  <a:lnTo>
                    <a:pt x="380500" y="0"/>
                  </a:lnTo>
                  <a:cubicBezTo>
                    <a:pt x="386661" y="0"/>
                    <a:pt x="391634" y="4973"/>
                    <a:pt x="391634" y="11134"/>
                  </a:cubicBezTo>
                  <a:lnTo>
                    <a:pt x="391634" y="278285"/>
                  </a:lnTo>
                  <a:cubicBezTo>
                    <a:pt x="391634" y="284446"/>
                    <a:pt x="386661" y="289420"/>
                    <a:pt x="380500" y="289420"/>
                  </a:cubicBezTo>
                  <a:close/>
                  <a:moveTo>
                    <a:pt x="22269" y="267225"/>
                  </a:moveTo>
                  <a:lnTo>
                    <a:pt x="369365" y="267225"/>
                  </a:lnTo>
                  <a:lnTo>
                    <a:pt x="369365" y="22269"/>
                  </a:lnTo>
                  <a:lnTo>
                    <a:pt x="22269" y="22269"/>
                  </a:lnTo>
                  <a:lnTo>
                    <a:pt x="22269" y="267151"/>
                  </a:ln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4" name="Dowolny kształt: kształt 143">
              <a:extLst>
                <a:ext uri="{FF2B5EF4-FFF2-40B4-BE49-F238E27FC236}">
                  <a16:creationId xmlns:a16="http://schemas.microsoft.com/office/drawing/2014/main" id="{5519B303-0F9C-6D73-21EE-21450E84B462}"/>
                </a:ext>
              </a:extLst>
            </p:cNvPr>
            <p:cNvSpPr/>
            <p:nvPr/>
          </p:nvSpPr>
          <p:spPr>
            <a:xfrm>
              <a:off x="7287721" y="3713887"/>
              <a:ext cx="287704" cy="241720"/>
            </a:xfrm>
            <a:custGeom>
              <a:avLst/>
              <a:gdLst>
                <a:gd name="connsiteX0" fmla="*/ 113414 w 287704"/>
                <a:gd name="connsiteY0" fmla="*/ 241572 h 241720"/>
                <a:gd name="connsiteX1" fmla="*/ 105768 w 287704"/>
                <a:gd name="connsiteY1" fmla="*/ 238529 h 241720"/>
                <a:gd name="connsiteX2" fmla="*/ 105397 w 287704"/>
                <a:gd name="connsiteY2" fmla="*/ 222792 h 241720"/>
                <a:gd name="connsiteX3" fmla="*/ 162702 w 287704"/>
                <a:gd name="connsiteY3" fmla="*/ 162444 h 241720"/>
                <a:gd name="connsiteX4" fmla="*/ 174133 w 287704"/>
                <a:gd name="connsiteY4" fmla="*/ 159475 h 241720"/>
                <a:gd name="connsiteX5" fmla="*/ 246136 w 287704"/>
                <a:gd name="connsiteY5" fmla="*/ 140843 h 241720"/>
                <a:gd name="connsiteX6" fmla="*/ 264396 w 287704"/>
                <a:gd name="connsiteY6" fmla="*/ 80420 h 241720"/>
                <a:gd name="connsiteX7" fmla="*/ 231067 w 287704"/>
                <a:gd name="connsiteY7" fmla="*/ 115531 h 241720"/>
                <a:gd name="connsiteX8" fmla="*/ 221269 w 287704"/>
                <a:gd name="connsiteY8" fmla="*/ 118871 h 241720"/>
                <a:gd name="connsiteX9" fmla="*/ 184377 w 287704"/>
                <a:gd name="connsiteY9" fmla="*/ 113081 h 241720"/>
                <a:gd name="connsiteX10" fmla="*/ 175321 w 287704"/>
                <a:gd name="connsiteY10" fmla="*/ 104842 h 241720"/>
                <a:gd name="connsiteX11" fmla="*/ 165374 w 287704"/>
                <a:gd name="connsiteY11" fmla="*/ 66243 h 241720"/>
                <a:gd name="connsiteX12" fmla="*/ 168121 w 287704"/>
                <a:gd name="connsiteY12" fmla="*/ 55776 h 241720"/>
                <a:gd name="connsiteX13" fmla="*/ 199742 w 287704"/>
                <a:gd name="connsiteY13" fmla="*/ 22447 h 241720"/>
                <a:gd name="connsiteX14" fmla="*/ 144219 w 287704"/>
                <a:gd name="connsiteY14" fmla="*/ 44122 h 241720"/>
                <a:gd name="connsiteX15" fmla="*/ 129299 w 287704"/>
                <a:gd name="connsiteY15" fmla="*/ 116941 h 241720"/>
                <a:gd name="connsiteX16" fmla="*/ 126775 w 287704"/>
                <a:gd name="connsiteY16" fmla="*/ 128595 h 241720"/>
                <a:gd name="connsiteX17" fmla="*/ 19068 w 287704"/>
                <a:gd name="connsiteY17" fmla="*/ 238232 h 241720"/>
                <a:gd name="connsiteX18" fmla="*/ 3332 w 287704"/>
                <a:gd name="connsiteY18" fmla="*/ 238380 h 241720"/>
                <a:gd name="connsiteX19" fmla="*/ 3183 w 287704"/>
                <a:gd name="connsiteY19" fmla="*/ 222644 h 241720"/>
                <a:gd name="connsiteX20" fmla="*/ 106139 w 287704"/>
                <a:gd name="connsiteY20" fmla="*/ 117832 h 241720"/>
                <a:gd name="connsiteX21" fmla="*/ 128037 w 287704"/>
                <a:gd name="connsiteY21" fmla="*/ 28757 h 241720"/>
                <a:gd name="connsiteX22" fmla="*/ 225203 w 287704"/>
                <a:gd name="connsiteY22" fmla="*/ 5004 h 241720"/>
                <a:gd name="connsiteX23" fmla="*/ 232403 w 287704"/>
                <a:gd name="connsiteY23" fmla="*/ 12872 h 241720"/>
                <a:gd name="connsiteX24" fmla="*/ 229657 w 287704"/>
                <a:gd name="connsiteY24" fmla="*/ 23190 h 241720"/>
                <a:gd name="connsiteX25" fmla="*/ 188460 w 287704"/>
                <a:gd name="connsiteY25" fmla="*/ 66614 h 241720"/>
                <a:gd name="connsiteX26" fmla="*/ 194992 w 287704"/>
                <a:gd name="connsiteY26" fmla="*/ 92149 h 241720"/>
                <a:gd name="connsiteX27" fmla="*/ 218894 w 287704"/>
                <a:gd name="connsiteY27" fmla="*/ 95934 h 241720"/>
                <a:gd name="connsiteX28" fmla="*/ 261204 w 287704"/>
                <a:gd name="connsiteY28" fmla="*/ 51397 h 241720"/>
                <a:gd name="connsiteX29" fmla="*/ 271151 w 287704"/>
                <a:gd name="connsiteY29" fmla="*/ 48057 h 241720"/>
                <a:gd name="connsiteX30" fmla="*/ 279465 w 287704"/>
                <a:gd name="connsiteY30" fmla="*/ 54440 h 241720"/>
                <a:gd name="connsiteX31" fmla="*/ 262244 w 287704"/>
                <a:gd name="connsiteY31" fmla="*/ 156209 h 241720"/>
                <a:gd name="connsiteX32" fmla="*/ 174282 w 287704"/>
                <a:gd name="connsiteY32" fmla="*/ 182634 h 241720"/>
                <a:gd name="connsiteX33" fmla="*/ 121505 w 287704"/>
                <a:gd name="connsiteY33" fmla="*/ 238232 h 241720"/>
                <a:gd name="connsiteX34" fmla="*/ 113414 w 287704"/>
                <a:gd name="connsiteY34" fmla="*/ 241721 h 24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87704" h="241720">
                  <a:moveTo>
                    <a:pt x="113414" y="241572"/>
                  </a:moveTo>
                  <a:cubicBezTo>
                    <a:pt x="110667" y="241572"/>
                    <a:pt x="107921" y="240533"/>
                    <a:pt x="105768" y="238529"/>
                  </a:cubicBezTo>
                  <a:cubicBezTo>
                    <a:pt x="101314" y="234298"/>
                    <a:pt x="101166" y="227246"/>
                    <a:pt x="105397" y="222792"/>
                  </a:cubicBezTo>
                  <a:lnTo>
                    <a:pt x="162702" y="162444"/>
                  </a:lnTo>
                  <a:cubicBezTo>
                    <a:pt x="165597" y="159400"/>
                    <a:pt x="170051" y="158213"/>
                    <a:pt x="174133" y="159475"/>
                  </a:cubicBezTo>
                  <a:cubicBezTo>
                    <a:pt x="199891" y="167566"/>
                    <a:pt x="227504" y="160365"/>
                    <a:pt x="246136" y="140843"/>
                  </a:cubicBezTo>
                  <a:cubicBezTo>
                    <a:pt x="261724" y="124364"/>
                    <a:pt x="268256" y="102021"/>
                    <a:pt x="264396" y="80420"/>
                  </a:cubicBezTo>
                  <a:lnTo>
                    <a:pt x="231067" y="115531"/>
                  </a:lnTo>
                  <a:cubicBezTo>
                    <a:pt x="228543" y="118203"/>
                    <a:pt x="224832" y="119391"/>
                    <a:pt x="221269" y="118871"/>
                  </a:cubicBezTo>
                  <a:lnTo>
                    <a:pt x="184377" y="113081"/>
                  </a:lnTo>
                  <a:cubicBezTo>
                    <a:pt x="179997" y="112413"/>
                    <a:pt x="176434" y="109147"/>
                    <a:pt x="175321" y="104842"/>
                  </a:cubicBezTo>
                  <a:lnTo>
                    <a:pt x="165374" y="66243"/>
                  </a:lnTo>
                  <a:cubicBezTo>
                    <a:pt x="164409" y="62531"/>
                    <a:pt x="165374" y="58597"/>
                    <a:pt x="168121" y="55776"/>
                  </a:cubicBezTo>
                  <a:lnTo>
                    <a:pt x="199742" y="22447"/>
                  </a:lnTo>
                  <a:cubicBezTo>
                    <a:pt x="179255" y="21111"/>
                    <a:pt x="158768" y="28831"/>
                    <a:pt x="144219" y="44122"/>
                  </a:cubicBezTo>
                  <a:cubicBezTo>
                    <a:pt x="125662" y="63719"/>
                    <a:pt x="119946" y="91629"/>
                    <a:pt x="129299" y="116941"/>
                  </a:cubicBezTo>
                  <a:cubicBezTo>
                    <a:pt x="130783" y="120950"/>
                    <a:pt x="129818" y="125552"/>
                    <a:pt x="126775" y="128595"/>
                  </a:cubicBezTo>
                  <a:lnTo>
                    <a:pt x="19068" y="238232"/>
                  </a:lnTo>
                  <a:cubicBezTo>
                    <a:pt x="14763" y="242611"/>
                    <a:pt x="7711" y="242686"/>
                    <a:pt x="3332" y="238380"/>
                  </a:cubicBezTo>
                  <a:cubicBezTo>
                    <a:pt x="-1048" y="234075"/>
                    <a:pt x="-1122" y="227023"/>
                    <a:pt x="3183" y="222644"/>
                  </a:cubicBezTo>
                  <a:lnTo>
                    <a:pt x="106139" y="117832"/>
                  </a:lnTo>
                  <a:cubicBezTo>
                    <a:pt x="97083" y="86359"/>
                    <a:pt x="105174" y="52807"/>
                    <a:pt x="128037" y="28757"/>
                  </a:cubicBezTo>
                  <a:cubicBezTo>
                    <a:pt x="152904" y="2554"/>
                    <a:pt x="191058" y="-6725"/>
                    <a:pt x="225203" y="5004"/>
                  </a:cubicBezTo>
                  <a:cubicBezTo>
                    <a:pt x="228766" y="6265"/>
                    <a:pt x="231513" y="9235"/>
                    <a:pt x="232403" y="12872"/>
                  </a:cubicBezTo>
                  <a:cubicBezTo>
                    <a:pt x="233294" y="16583"/>
                    <a:pt x="232255" y="20443"/>
                    <a:pt x="229657" y="23190"/>
                  </a:cubicBezTo>
                  <a:lnTo>
                    <a:pt x="188460" y="66614"/>
                  </a:lnTo>
                  <a:lnTo>
                    <a:pt x="194992" y="92149"/>
                  </a:lnTo>
                  <a:lnTo>
                    <a:pt x="218894" y="95934"/>
                  </a:lnTo>
                  <a:lnTo>
                    <a:pt x="261204" y="51397"/>
                  </a:lnTo>
                  <a:cubicBezTo>
                    <a:pt x="263728" y="48725"/>
                    <a:pt x="267440" y="47463"/>
                    <a:pt x="271151" y="48057"/>
                  </a:cubicBezTo>
                  <a:cubicBezTo>
                    <a:pt x="274788" y="48650"/>
                    <a:pt x="277906" y="51100"/>
                    <a:pt x="279465" y="54440"/>
                  </a:cubicBezTo>
                  <a:cubicBezTo>
                    <a:pt x="294979" y="88883"/>
                    <a:pt x="288224" y="128818"/>
                    <a:pt x="262244" y="156209"/>
                  </a:cubicBezTo>
                  <a:cubicBezTo>
                    <a:pt x="239381" y="180333"/>
                    <a:pt x="206200" y="190057"/>
                    <a:pt x="174282" y="182634"/>
                  </a:cubicBezTo>
                  <a:lnTo>
                    <a:pt x="121505" y="238232"/>
                  </a:lnTo>
                  <a:cubicBezTo>
                    <a:pt x="119352" y="240533"/>
                    <a:pt x="116383" y="241721"/>
                    <a:pt x="113414" y="241721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5" name="Dowolny kształt: kształt 144">
              <a:extLst>
                <a:ext uri="{FF2B5EF4-FFF2-40B4-BE49-F238E27FC236}">
                  <a16:creationId xmlns:a16="http://schemas.microsoft.com/office/drawing/2014/main" id="{3613AB2B-5AAA-6919-814B-A2486AB1EC9B}"/>
                </a:ext>
              </a:extLst>
            </p:cNvPr>
            <p:cNvSpPr/>
            <p:nvPr/>
          </p:nvSpPr>
          <p:spPr>
            <a:xfrm>
              <a:off x="7268858" y="4018331"/>
              <a:ext cx="331879" cy="22268"/>
            </a:xfrm>
            <a:custGeom>
              <a:avLst/>
              <a:gdLst>
                <a:gd name="connsiteX0" fmla="*/ 320745 w 331879"/>
                <a:gd name="connsiteY0" fmla="*/ 22269 h 22268"/>
                <a:gd name="connsiteX1" fmla="*/ 11134 w 331879"/>
                <a:gd name="connsiteY1" fmla="*/ 22269 h 22268"/>
                <a:gd name="connsiteX2" fmla="*/ 0 w 331879"/>
                <a:gd name="connsiteY2" fmla="*/ 11134 h 22268"/>
                <a:gd name="connsiteX3" fmla="*/ 11134 w 331879"/>
                <a:gd name="connsiteY3" fmla="*/ 0 h 22268"/>
                <a:gd name="connsiteX4" fmla="*/ 320745 w 331879"/>
                <a:gd name="connsiteY4" fmla="*/ 0 h 22268"/>
                <a:gd name="connsiteX5" fmla="*/ 331879 w 331879"/>
                <a:gd name="connsiteY5" fmla="*/ 11134 h 22268"/>
                <a:gd name="connsiteX6" fmla="*/ 320745 w 331879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879" h="22268">
                  <a:moveTo>
                    <a:pt x="320745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320745" y="0"/>
                  </a:lnTo>
                  <a:cubicBezTo>
                    <a:pt x="326906" y="0"/>
                    <a:pt x="331879" y="4973"/>
                    <a:pt x="331879" y="11134"/>
                  </a:cubicBezTo>
                  <a:cubicBezTo>
                    <a:pt x="331879" y="17295"/>
                    <a:pt x="326906" y="22269"/>
                    <a:pt x="320745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6" name="Dowolny kształt: kształt 145">
              <a:extLst>
                <a:ext uri="{FF2B5EF4-FFF2-40B4-BE49-F238E27FC236}">
                  <a16:creationId xmlns:a16="http://schemas.microsoft.com/office/drawing/2014/main" id="{EDF9C970-41C5-272A-87E7-530C59C12553}"/>
                </a:ext>
              </a:extLst>
            </p:cNvPr>
            <p:cNvSpPr/>
            <p:nvPr/>
          </p:nvSpPr>
          <p:spPr>
            <a:xfrm>
              <a:off x="7268858" y="4087587"/>
              <a:ext cx="331879" cy="22268"/>
            </a:xfrm>
            <a:custGeom>
              <a:avLst/>
              <a:gdLst>
                <a:gd name="connsiteX0" fmla="*/ 320745 w 331879"/>
                <a:gd name="connsiteY0" fmla="*/ 22269 h 22268"/>
                <a:gd name="connsiteX1" fmla="*/ 11134 w 331879"/>
                <a:gd name="connsiteY1" fmla="*/ 22269 h 22268"/>
                <a:gd name="connsiteX2" fmla="*/ 0 w 331879"/>
                <a:gd name="connsiteY2" fmla="*/ 11134 h 22268"/>
                <a:gd name="connsiteX3" fmla="*/ 11134 w 331879"/>
                <a:gd name="connsiteY3" fmla="*/ 0 h 22268"/>
                <a:gd name="connsiteX4" fmla="*/ 320745 w 331879"/>
                <a:gd name="connsiteY4" fmla="*/ 0 h 22268"/>
                <a:gd name="connsiteX5" fmla="*/ 331879 w 331879"/>
                <a:gd name="connsiteY5" fmla="*/ 11134 h 22268"/>
                <a:gd name="connsiteX6" fmla="*/ 320745 w 331879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879" h="22268">
                  <a:moveTo>
                    <a:pt x="320745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320745" y="0"/>
                  </a:lnTo>
                  <a:cubicBezTo>
                    <a:pt x="326906" y="0"/>
                    <a:pt x="331879" y="4973"/>
                    <a:pt x="331879" y="11134"/>
                  </a:cubicBezTo>
                  <a:cubicBezTo>
                    <a:pt x="331879" y="17295"/>
                    <a:pt x="326906" y="22269"/>
                    <a:pt x="320745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47" name="Grafika 136">
            <a:extLst>
              <a:ext uri="{FF2B5EF4-FFF2-40B4-BE49-F238E27FC236}">
                <a16:creationId xmlns:a16="http://schemas.microsoft.com/office/drawing/2014/main" id="{88975EED-BDD1-F256-0A5F-3E1ED5ADFD6B}"/>
              </a:ext>
            </a:extLst>
          </p:cNvPr>
          <p:cNvGrpSpPr/>
          <p:nvPr/>
        </p:nvGrpSpPr>
        <p:grpSpPr>
          <a:xfrm>
            <a:off x="6233494" y="3100919"/>
            <a:ext cx="467273" cy="774879"/>
            <a:chOff x="6137974" y="3571323"/>
            <a:chExt cx="467273" cy="774879"/>
          </a:xfrm>
          <a:solidFill>
            <a:srgbClr val="28A745"/>
          </a:solidFill>
        </p:grpSpPr>
        <p:sp>
          <p:nvSpPr>
            <p:cNvPr id="148" name="Dowolny kształt: kształt 147">
              <a:extLst>
                <a:ext uri="{FF2B5EF4-FFF2-40B4-BE49-F238E27FC236}">
                  <a16:creationId xmlns:a16="http://schemas.microsoft.com/office/drawing/2014/main" id="{453656FD-1889-CDC9-1274-3D5A18C071A8}"/>
                </a:ext>
              </a:extLst>
            </p:cNvPr>
            <p:cNvSpPr/>
            <p:nvPr/>
          </p:nvSpPr>
          <p:spPr>
            <a:xfrm>
              <a:off x="6209995" y="3771593"/>
              <a:ext cx="323157" cy="289939"/>
            </a:xfrm>
            <a:custGeom>
              <a:avLst/>
              <a:gdLst>
                <a:gd name="connsiteX0" fmla="*/ 284948 w 323157"/>
                <a:gd name="connsiteY0" fmla="*/ 289939 h 289939"/>
                <a:gd name="connsiteX1" fmla="*/ 38210 w 323157"/>
                <a:gd name="connsiteY1" fmla="*/ 289939 h 289939"/>
                <a:gd name="connsiteX2" fmla="*/ 5177 w 323157"/>
                <a:gd name="connsiteY2" fmla="*/ 270863 h 289939"/>
                <a:gd name="connsiteX3" fmla="*/ 5177 w 323157"/>
                <a:gd name="connsiteY3" fmla="*/ 232783 h 289939"/>
                <a:gd name="connsiteX4" fmla="*/ 128547 w 323157"/>
                <a:gd name="connsiteY4" fmla="*/ 19077 h 289939"/>
                <a:gd name="connsiteX5" fmla="*/ 128547 w 323157"/>
                <a:gd name="connsiteY5" fmla="*/ 19077 h 289939"/>
                <a:gd name="connsiteX6" fmla="*/ 161579 w 323157"/>
                <a:gd name="connsiteY6" fmla="*/ 0 h 289939"/>
                <a:gd name="connsiteX7" fmla="*/ 194611 w 323157"/>
                <a:gd name="connsiteY7" fmla="*/ 19077 h 289939"/>
                <a:gd name="connsiteX8" fmla="*/ 317980 w 323157"/>
                <a:gd name="connsiteY8" fmla="*/ 232783 h 289939"/>
                <a:gd name="connsiteX9" fmla="*/ 317980 w 323157"/>
                <a:gd name="connsiteY9" fmla="*/ 270863 h 289939"/>
                <a:gd name="connsiteX10" fmla="*/ 284948 w 323157"/>
                <a:gd name="connsiteY10" fmla="*/ 289939 h 289939"/>
                <a:gd name="connsiteX11" fmla="*/ 147846 w 323157"/>
                <a:gd name="connsiteY11" fmla="*/ 30286 h 289939"/>
                <a:gd name="connsiteX12" fmla="*/ 24477 w 323157"/>
                <a:gd name="connsiteY12" fmla="*/ 243992 h 289939"/>
                <a:gd name="connsiteX13" fmla="*/ 24477 w 323157"/>
                <a:gd name="connsiteY13" fmla="*/ 259802 h 289939"/>
                <a:gd name="connsiteX14" fmla="*/ 38210 w 323157"/>
                <a:gd name="connsiteY14" fmla="*/ 267745 h 289939"/>
                <a:gd name="connsiteX15" fmla="*/ 284948 w 323157"/>
                <a:gd name="connsiteY15" fmla="*/ 267745 h 289939"/>
                <a:gd name="connsiteX16" fmla="*/ 298680 w 323157"/>
                <a:gd name="connsiteY16" fmla="*/ 259802 h 289939"/>
                <a:gd name="connsiteX17" fmla="*/ 298680 w 323157"/>
                <a:gd name="connsiteY17" fmla="*/ 243992 h 289939"/>
                <a:gd name="connsiteX18" fmla="*/ 175311 w 323157"/>
                <a:gd name="connsiteY18" fmla="*/ 30286 h 289939"/>
                <a:gd name="connsiteX19" fmla="*/ 161579 w 323157"/>
                <a:gd name="connsiteY19" fmla="*/ 22343 h 289939"/>
                <a:gd name="connsiteX20" fmla="*/ 147846 w 323157"/>
                <a:gd name="connsiteY20" fmla="*/ 30286 h 289939"/>
                <a:gd name="connsiteX21" fmla="*/ 147846 w 323157"/>
                <a:gd name="connsiteY21" fmla="*/ 30286 h 289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3157" h="289939">
                  <a:moveTo>
                    <a:pt x="284948" y="289939"/>
                  </a:moveTo>
                  <a:lnTo>
                    <a:pt x="38210" y="289939"/>
                  </a:lnTo>
                  <a:cubicBezTo>
                    <a:pt x="24403" y="289939"/>
                    <a:pt x="12081" y="282813"/>
                    <a:pt x="5177" y="270863"/>
                  </a:cubicBezTo>
                  <a:cubicBezTo>
                    <a:pt x="-1726" y="258912"/>
                    <a:pt x="-1726" y="244660"/>
                    <a:pt x="5177" y="232783"/>
                  </a:cubicBezTo>
                  <a:lnTo>
                    <a:pt x="128547" y="19077"/>
                  </a:lnTo>
                  <a:lnTo>
                    <a:pt x="128547" y="19077"/>
                  </a:lnTo>
                  <a:cubicBezTo>
                    <a:pt x="135450" y="7126"/>
                    <a:pt x="147772" y="0"/>
                    <a:pt x="161579" y="0"/>
                  </a:cubicBezTo>
                  <a:cubicBezTo>
                    <a:pt x="175385" y="0"/>
                    <a:pt x="187708" y="7126"/>
                    <a:pt x="194611" y="19077"/>
                  </a:cubicBezTo>
                  <a:lnTo>
                    <a:pt x="317980" y="232783"/>
                  </a:lnTo>
                  <a:cubicBezTo>
                    <a:pt x="324883" y="244734"/>
                    <a:pt x="324883" y="258986"/>
                    <a:pt x="317980" y="270863"/>
                  </a:cubicBezTo>
                  <a:cubicBezTo>
                    <a:pt x="311077" y="282813"/>
                    <a:pt x="298755" y="289939"/>
                    <a:pt x="284948" y="289939"/>
                  </a:cubicBezTo>
                  <a:close/>
                  <a:moveTo>
                    <a:pt x="147846" y="30286"/>
                  </a:moveTo>
                  <a:lnTo>
                    <a:pt x="24477" y="243992"/>
                  </a:lnTo>
                  <a:cubicBezTo>
                    <a:pt x="21582" y="248965"/>
                    <a:pt x="21582" y="254903"/>
                    <a:pt x="24477" y="259802"/>
                  </a:cubicBezTo>
                  <a:cubicBezTo>
                    <a:pt x="27372" y="264776"/>
                    <a:pt x="32494" y="267745"/>
                    <a:pt x="38210" y="267745"/>
                  </a:cubicBezTo>
                  <a:lnTo>
                    <a:pt x="284948" y="267745"/>
                  </a:lnTo>
                  <a:cubicBezTo>
                    <a:pt x="290664" y="267745"/>
                    <a:pt x="295785" y="264776"/>
                    <a:pt x="298680" y="259802"/>
                  </a:cubicBezTo>
                  <a:cubicBezTo>
                    <a:pt x="301575" y="254829"/>
                    <a:pt x="301575" y="248891"/>
                    <a:pt x="298680" y="243992"/>
                  </a:cubicBezTo>
                  <a:lnTo>
                    <a:pt x="175311" y="30286"/>
                  </a:lnTo>
                  <a:cubicBezTo>
                    <a:pt x="172416" y="25312"/>
                    <a:pt x="167294" y="22343"/>
                    <a:pt x="161579" y="22343"/>
                  </a:cubicBezTo>
                  <a:cubicBezTo>
                    <a:pt x="155863" y="22343"/>
                    <a:pt x="150741" y="25312"/>
                    <a:pt x="147846" y="30286"/>
                  </a:cubicBezTo>
                  <a:lnTo>
                    <a:pt x="147846" y="30286"/>
                  </a:ln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9" name="Dowolny kształt: kształt 148">
              <a:extLst>
                <a:ext uri="{FF2B5EF4-FFF2-40B4-BE49-F238E27FC236}">
                  <a16:creationId xmlns:a16="http://schemas.microsoft.com/office/drawing/2014/main" id="{9A1F7295-8061-F9C0-8326-76D659557603}"/>
                </a:ext>
              </a:extLst>
            </p:cNvPr>
            <p:cNvSpPr/>
            <p:nvPr/>
          </p:nvSpPr>
          <p:spPr>
            <a:xfrm>
              <a:off x="6137974" y="3571323"/>
              <a:ext cx="467273" cy="774879"/>
            </a:xfrm>
            <a:custGeom>
              <a:avLst/>
              <a:gdLst>
                <a:gd name="connsiteX0" fmla="*/ 405663 w 467273"/>
                <a:gd name="connsiteY0" fmla="*/ 774805 h 774879"/>
                <a:gd name="connsiteX1" fmla="*/ 61610 w 467273"/>
                <a:gd name="connsiteY1" fmla="*/ 774805 h 774879"/>
                <a:gd name="connsiteX2" fmla="*/ 0 w 467273"/>
                <a:gd name="connsiteY2" fmla="*/ 713195 h 774879"/>
                <a:gd name="connsiteX3" fmla="*/ 0 w 467273"/>
                <a:gd name="connsiteY3" fmla="*/ 61610 h 774879"/>
                <a:gd name="connsiteX4" fmla="*/ 61610 w 467273"/>
                <a:gd name="connsiteY4" fmla="*/ 0 h 774879"/>
                <a:gd name="connsiteX5" fmla="*/ 405663 w 467273"/>
                <a:gd name="connsiteY5" fmla="*/ 0 h 774879"/>
                <a:gd name="connsiteX6" fmla="*/ 467274 w 467273"/>
                <a:gd name="connsiteY6" fmla="*/ 61610 h 774879"/>
                <a:gd name="connsiteX7" fmla="*/ 467274 w 467273"/>
                <a:gd name="connsiteY7" fmla="*/ 713269 h 774879"/>
                <a:gd name="connsiteX8" fmla="*/ 405663 w 467273"/>
                <a:gd name="connsiteY8" fmla="*/ 774879 h 774879"/>
                <a:gd name="connsiteX9" fmla="*/ 61610 w 467273"/>
                <a:gd name="connsiteY9" fmla="*/ 22269 h 774879"/>
                <a:gd name="connsiteX10" fmla="*/ 22269 w 467273"/>
                <a:gd name="connsiteY10" fmla="*/ 61610 h 774879"/>
                <a:gd name="connsiteX11" fmla="*/ 22269 w 467273"/>
                <a:gd name="connsiteY11" fmla="*/ 713269 h 774879"/>
                <a:gd name="connsiteX12" fmla="*/ 61610 w 467273"/>
                <a:gd name="connsiteY12" fmla="*/ 752610 h 774879"/>
                <a:gd name="connsiteX13" fmla="*/ 405663 w 467273"/>
                <a:gd name="connsiteY13" fmla="*/ 752610 h 774879"/>
                <a:gd name="connsiteX14" fmla="*/ 445005 w 467273"/>
                <a:gd name="connsiteY14" fmla="*/ 713269 h 774879"/>
                <a:gd name="connsiteX15" fmla="*/ 445005 w 467273"/>
                <a:gd name="connsiteY15" fmla="*/ 61610 h 774879"/>
                <a:gd name="connsiteX16" fmla="*/ 405663 w 467273"/>
                <a:gd name="connsiteY16" fmla="*/ 22269 h 774879"/>
                <a:gd name="connsiteX17" fmla="*/ 61610 w 467273"/>
                <a:gd name="connsiteY17" fmla="*/ 22269 h 774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7273" h="774879">
                  <a:moveTo>
                    <a:pt x="405663" y="774805"/>
                  </a:moveTo>
                  <a:lnTo>
                    <a:pt x="61610" y="774805"/>
                  </a:lnTo>
                  <a:cubicBezTo>
                    <a:pt x="27613" y="774805"/>
                    <a:pt x="0" y="747192"/>
                    <a:pt x="0" y="713195"/>
                  </a:cubicBezTo>
                  <a:lnTo>
                    <a:pt x="0" y="61610"/>
                  </a:lnTo>
                  <a:cubicBezTo>
                    <a:pt x="0" y="27613"/>
                    <a:pt x="27613" y="0"/>
                    <a:pt x="61610" y="0"/>
                  </a:cubicBezTo>
                  <a:lnTo>
                    <a:pt x="405663" y="0"/>
                  </a:lnTo>
                  <a:cubicBezTo>
                    <a:pt x="439661" y="0"/>
                    <a:pt x="467274" y="27613"/>
                    <a:pt x="467274" y="61610"/>
                  </a:cubicBezTo>
                  <a:lnTo>
                    <a:pt x="467274" y="713269"/>
                  </a:lnTo>
                  <a:cubicBezTo>
                    <a:pt x="467274" y="747266"/>
                    <a:pt x="439661" y="774879"/>
                    <a:pt x="405663" y="774879"/>
                  </a:cubicBezTo>
                  <a:close/>
                  <a:moveTo>
                    <a:pt x="61610" y="22269"/>
                  </a:moveTo>
                  <a:cubicBezTo>
                    <a:pt x="39935" y="22269"/>
                    <a:pt x="22269" y="39935"/>
                    <a:pt x="22269" y="61610"/>
                  </a:cubicBezTo>
                  <a:lnTo>
                    <a:pt x="22269" y="713269"/>
                  </a:lnTo>
                  <a:cubicBezTo>
                    <a:pt x="22269" y="734944"/>
                    <a:pt x="39935" y="752610"/>
                    <a:pt x="61610" y="752610"/>
                  </a:cubicBezTo>
                  <a:lnTo>
                    <a:pt x="405663" y="752610"/>
                  </a:lnTo>
                  <a:cubicBezTo>
                    <a:pt x="427338" y="752610"/>
                    <a:pt x="445005" y="734944"/>
                    <a:pt x="445005" y="713269"/>
                  </a:cubicBezTo>
                  <a:lnTo>
                    <a:pt x="445005" y="61610"/>
                  </a:lnTo>
                  <a:cubicBezTo>
                    <a:pt x="445005" y="39935"/>
                    <a:pt x="427338" y="22269"/>
                    <a:pt x="405663" y="22269"/>
                  </a:cubicBezTo>
                  <a:lnTo>
                    <a:pt x="61610" y="22269"/>
                  </a:ln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0" name="Dowolny kształt: kształt 149">
              <a:extLst>
                <a:ext uri="{FF2B5EF4-FFF2-40B4-BE49-F238E27FC236}">
                  <a16:creationId xmlns:a16="http://schemas.microsoft.com/office/drawing/2014/main" id="{5B0C8EAB-04A0-9B33-3176-4501F9A3C118}"/>
                </a:ext>
              </a:extLst>
            </p:cNvPr>
            <p:cNvSpPr/>
            <p:nvPr/>
          </p:nvSpPr>
          <p:spPr>
            <a:xfrm>
              <a:off x="6311670" y="3626994"/>
              <a:ext cx="119880" cy="22268"/>
            </a:xfrm>
            <a:custGeom>
              <a:avLst/>
              <a:gdLst>
                <a:gd name="connsiteX0" fmla="*/ 108746 w 119880"/>
                <a:gd name="connsiteY0" fmla="*/ 22269 h 22268"/>
                <a:gd name="connsiteX1" fmla="*/ 11134 w 119880"/>
                <a:gd name="connsiteY1" fmla="*/ 22269 h 22268"/>
                <a:gd name="connsiteX2" fmla="*/ 0 w 119880"/>
                <a:gd name="connsiteY2" fmla="*/ 11134 h 22268"/>
                <a:gd name="connsiteX3" fmla="*/ 11134 w 119880"/>
                <a:gd name="connsiteY3" fmla="*/ 0 h 22268"/>
                <a:gd name="connsiteX4" fmla="*/ 108746 w 119880"/>
                <a:gd name="connsiteY4" fmla="*/ 0 h 22268"/>
                <a:gd name="connsiteX5" fmla="*/ 119880 w 119880"/>
                <a:gd name="connsiteY5" fmla="*/ 11134 h 22268"/>
                <a:gd name="connsiteX6" fmla="*/ 108746 w 119880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880" h="22268">
                  <a:moveTo>
                    <a:pt x="108746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108746" y="0"/>
                  </a:lnTo>
                  <a:cubicBezTo>
                    <a:pt x="114907" y="0"/>
                    <a:pt x="119880" y="4973"/>
                    <a:pt x="119880" y="11134"/>
                  </a:cubicBezTo>
                  <a:cubicBezTo>
                    <a:pt x="119880" y="17295"/>
                    <a:pt x="114907" y="22269"/>
                    <a:pt x="108746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1" name="Dowolny kształt: kształt 150">
              <a:extLst>
                <a:ext uri="{FF2B5EF4-FFF2-40B4-BE49-F238E27FC236}">
                  <a16:creationId xmlns:a16="http://schemas.microsoft.com/office/drawing/2014/main" id="{5A38F8FB-A647-015D-87CB-27FC5FA68492}"/>
                </a:ext>
              </a:extLst>
            </p:cNvPr>
            <p:cNvSpPr/>
            <p:nvPr/>
          </p:nvSpPr>
          <p:spPr>
            <a:xfrm>
              <a:off x="6137974" y="4215632"/>
              <a:ext cx="467199" cy="22268"/>
            </a:xfrm>
            <a:custGeom>
              <a:avLst/>
              <a:gdLst>
                <a:gd name="connsiteX0" fmla="*/ 456065 w 467199"/>
                <a:gd name="connsiteY0" fmla="*/ 22269 h 22268"/>
                <a:gd name="connsiteX1" fmla="*/ 11134 w 467199"/>
                <a:gd name="connsiteY1" fmla="*/ 22269 h 22268"/>
                <a:gd name="connsiteX2" fmla="*/ 0 w 467199"/>
                <a:gd name="connsiteY2" fmla="*/ 11134 h 22268"/>
                <a:gd name="connsiteX3" fmla="*/ 11134 w 467199"/>
                <a:gd name="connsiteY3" fmla="*/ 0 h 22268"/>
                <a:gd name="connsiteX4" fmla="*/ 456065 w 467199"/>
                <a:gd name="connsiteY4" fmla="*/ 0 h 22268"/>
                <a:gd name="connsiteX5" fmla="*/ 467200 w 467199"/>
                <a:gd name="connsiteY5" fmla="*/ 11134 h 22268"/>
                <a:gd name="connsiteX6" fmla="*/ 456065 w 467199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7199" h="22268">
                  <a:moveTo>
                    <a:pt x="456065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456065" y="0"/>
                  </a:lnTo>
                  <a:cubicBezTo>
                    <a:pt x="462226" y="0"/>
                    <a:pt x="467200" y="4973"/>
                    <a:pt x="467200" y="11134"/>
                  </a:cubicBezTo>
                  <a:cubicBezTo>
                    <a:pt x="467200" y="17295"/>
                    <a:pt x="462226" y="22269"/>
                    <a:pt x="456065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2" name="Dowolny kształt: kształt 151">
              <a:extLst>
                <a:ext uri="{FF2B5EF4-FFF2-40B4-BE49-F238E27FC236}">
                  <a16:creationId xmlns:a16="http://schemas.microsoft.com/office/drawing/2014/main" id="{1FC1CF38-8659-DBCB-863E-E7B048AA5D9E}"/>
                </a:ext>
              </a:extLst>
            </p:cNvPr>
            <p:cNvSpPr/>
            <p:nvPr/>
          </p:nvSpPr>
          <p:spPr>
            <a:xfrm>
              <a:off x="6347671" y="4257201"/>
              <a:ext cx="47803" cy="47803"/>
            </a:xfrm>
            <a:custGeom>
              <a:avLst/>
              <a:gdLst>
                <a:gd name="connsiteX0" fmla="*/ 47804 w 47803"/>
                <a:gd name="connsiteY0" fmla="*/ 23902 h 47803"/>
                <a:gd name="connsiteX1" fmla="*/ 23902 w 47803"/>
                <a:gd name="connsiteY1" fmla="*/ 0 h 47803"/>
                <a:gd name="connsiteX2" fmla="*/ 0 w 47803"/>
                <a:gd name="connsiteY2" fmla="*/ 23902 h 47803"/>
                <a:gd name="connsiteX3" fmla="*/ 23902 w 47803"/>
                <a:gd name="connsiteY3" fmla="*/ 47804 h 47803"/>
                <a:gd name="connsiteX4" fmla="*/ 47804 w 47803"/>
                <a:gd name="connsiteY4" fmla="*/ 23902 h 47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03" h="47803">
                  <a:moveTo>
                    <a:pt x="47804" y="23902"/>
                  </a:moveTo>
                  <a:cubicBezTo>
                    <a:pt x="47804" y="10689"/>
                    <a:pt x="37115" y="0"/>
                    <a:pt x="23902" y="0"/>
                  </a:cubicBezTo>
                  <a:cubicBezTo>
                    <a:pt x="10689" y="0"/>
                    <a:pt x="0" y="10689"/>
                    <a:pt x="0" y="23902"/>
                  </a:cubicBezTo>
                  <a:cubicBezTo>
                    <a:pt x="0" y="37115"/>
                    <a:pt x="10689" y="47804"/>
                    <a:pt x="23902" y="47804"/>
                  </a:cubicBezTo>
                  <a:cubicBezTo>
                    <a:pt x="37115" y="47804"/>
                    <a:pt x="47804" y="37115"/>
                    <a:pt x="47804" y="23902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3" name="Dowolny kształt: kształt 152">
              <a:extLst>
                <a:ext uri="{FF2B5EF4-FFF2-40B4-BE49-F238E27FC236}">
                  <a16:creationId xmlns:a16="http://schemas.microsoft.com/office/drawing/2014/main" id="{CAC0BD2D-A813-3BD8-DF9E-AB3DC0F340DF}"/>
                </a:ext>
              </a:extLst>
            </p:cNvPr>
            <p:cNvSpPr/>
            <p:nvPr/>
          </p:nvSpPr>
          <p:spPr>
            <a:xfrm>
              <a:off x="6357247" y="3914559"/>
              <a:ext cx="28652" cy="102510"/>
            </a:xfrm>
            <a:custGeom>
              <a:avLst/>
              <a:gdLst>
                <a:gd name="connsiteX0" fmla="*/ 14697 w 28652"/>
                <a:gd name="connsiteY0" fmla="*/ 102511 h 102510"/>
                <a:gd name="connsiteX1" fmla="*/ 13955 w 28652"/>
                <a:gd name="connsiteY1" fmla="*/ 102511 h 102510"/>
                <a:gd name="connsiteX2" fmla="*/ 0 w 28652"/>
                <a:gd name="connsiteY2" fmla="*/ 91079 h 102510"/>
                <a:gd name="connsiteX3" fmla="*/ 0 w 28652"/>
                <a:gd name="connsiteY3" fmla="*/ 11431 h 102510"/>
                <a:gd name="connsiteX4" fmla="*/ 13955 w 28652"/>
                <a:gd name="connsiteY4" fmla="*/ 0 h 102510"/>
                <a:gd name="connsiteX5" fmla="*/ 14697 w 28652"/>
                <a:gd name="connsiteY5" fmla="*/ 0 h 102510"/>
                <a:gd name="connsiteX6" fmla="*/ 28653 w 28652"/>
                <a:gd name="connsiteY6" fmla="*/ 11431 h 102510"/>
                <a:gd name="connsiteX7" fmla="*/ 28653 w 28652"/>
                <a:gd name="connsiteY7" fmla="*/ 91079 h 102510"/>
                <a:gd name="connsiteX8" fmla="*/ 14697 w 28652"/>
                <a:gd name="connsiteY8" fmla="*/ 102511 h 102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52" h="102510">
                  <a:moveTo>
                    <a:pt x="14697" y="102511"/>
                  </a:moveTo>
                  <a:lnTo>
                    <a:pt x="13955" y="102511"/>
                  </a:lnTo>
                  <a:cubicBezTo>
                    <a:pt x="6235" y="102511"/>
                    <a:pt x="0" y="97389"/>
                    <a:pt x="0" y="91079"/>
                  </a:cubicBezTo>
                  <a:lnTo>
                    <a:pt x="0" y="11431"/>
                  </a:lnTo>
                  <a:cubicBezTo>
                    <a:pt x="0" y="5122"/>
                    <a:pt x="6235" y="0"/>
                    <a:pt x="13955" y="0"/>
                  </a:cubicBezTo>
                  <a:lnTo>
                    <a:pt x="14697" y="0"/>
                  </a:lnTo>
                  <a:cubicBezTo>
                    <a:pt x="22417" y="0"/>
                    <a:pt x="28653" y="5122"/>
                    <a:pt x="28653" y="11431"/>
                  </a:cubicBezTo>
                  <a:lnTo>
                    <a:pt x="28653" y="91079"/>
                  </a:lnTo>
                  <a:cubicBezTo>
                    <a:pt x="28653" y="97389"/>
                    <a:pt x="22417" y="102511"/>
                    <a:pt x="14697" y="102511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4" name="Dowolny kształt: kształt 153">
              <a:extLst>
                <a:ext uri="{FF2B5EF4-FFF2-40B4-BE49-F238E27FC236}">
                  <a16:creationId xmlns:a16="http://schemas.microsoft.com/office/drawing/2014/main" id="{5C56A6F9-9B9C-04B3-6071-47EBBD4EEC42}"/>
                </a:ext>
              </a:extLst>
            </p:cNvPr>
            <p:cNvSpPr/>
            <p:nvPr/>
          </p:nvSpPr>
          <p:spPr>
            <a:xfrm>
              <a:off x="6351977" y="3850424"/>
              <a:ext cx="39267" cy="39341"/>
            </a:xfrm>
            <a:custGeom>
              <a:avLst/>
              <a:gdLst>
                <a:gd name="connsiteX0" fmla="*/ 39267 w 39267"/>
                <a:gd name="connsiteY0" fmla="*/ 19671 h 39341"/>
                <a:gd name="connsiteX1" fmla="*/ 19597 w 39267"/>
                <a:gd name="connsiteY1" fmla="*/ 0 h 39341"/>
                <a:gd name="connsiteX2" fmla="*/ 0 w 39267"/>
                <a:gd name="connsiteY2" fmla="*/ 19671 h 39341"/>
                <a:gd name="connsiteX3" fmla="*/ 19597 w 39267"/>
                <a:gd name="connsiteY3" fmla="*/ 39342 h 39341"/>
                <a:gd name="connsiteX4" fmla="*/ 39267 w 39267"/>
                <a:gd name="connsiteY4" fmla="*/ 19671 h 3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67" h="39341">
                  <a:moveTo>
                    <a:pt x="39267" y="19671"/>
                  </a:moveTo>
                  <a:cubicBezTo>
                    <a:pt x="39267" y="8833"/>
                    <a:pt x="30508" y="0"/>
                    <a:pt x="19597" y="0"/>
                  </a:cubicBezTo>
                  <a:cubicBezTo>
                    <a:pt x="8685" y="0"/>
                    <a:pt x="0" y="8759"/>
                    <a:pt x="0" y="19671"/>
                  </a:cubicBezTo>
                  <a:cubicBezTo>
                    <a:pt x="0" y="30582"/>
                    <a:pt x="8759" y="39342"/>
                    <a:pt x="19597" y="39342"/>
                  </a:cubicBezTo>
                  <a:cubicBezTo>
                    <a:pt x="30434" y="39342"/>
                    <a:pt x="39267" y="30582"/>
                    <a:pt x="39267" y="19671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55" name="Grafika 136">
            <a:extLst>
              <a:ext uri="{FF2B5EF4-FFF2-40B4-BE49-F238E27FC236}">
                <a16:creationId xmlns:a16="http://schemas.microsoft.com/office/drawing/2014/main" id="{E2549AC2-CA8C-C905-B6EB-A38629DC017E}"/>
              </a:ext>
            </a:extLst>
          </p:cNvPr>
          <p:cNvGrpSpPr/>
          <p:nvPr/>
        </p:nvGrpSpPr>
        <p:grpSpPr>
          <a:xfrm>
            <a:off x="6057347" y="6205508"/>
            <a:ext cx="819566" cy="777551"/>
            <a:chOff x="8114701" y="3572733"/>
            <a:chExt cx="819566" cy="777551"/>
          </a:xfrm>
          <a:solidFill>
            <a:srgbClr val="28A745"/>
          </a:solidFill>
        </p:grpSpPr>
        <p:grpSp>
          <p:nvGrpSpPr>
            <p:cNvPr id="156" name="Grafika 136">
              <a:extLst>
                <a:ext uri="{FF2B5EF4-FFF2-40B4-BE49-F238E27FC236}">
                  <a16:creationId xmlns:a16="http://schemas.microsoft.com/office/drawing/2014/main" id="{AA40CF2E-DD6C-92BD-DDB5-59B1CFA7B561}"/>
                </a:ext>
              </a:extLst>
            </p:cNvPr>
            <p:cNvGrpSpPr/>
            <p:nvPr/>
          </p:nvGrpSpPr>
          <p:grpSpPr>
            <a:xfrm>
              <a:off x="8114701" y="3736631"/>
              <a:ext cx="819566" cy="613653"/>
              <a:chOff x="8114701" y="3736631"/>
              <a:chExt cx="819566" cy="613653"/>
            </a:xfrm>
            <a:solidFill>
              <a:srgbClr val="28A745"/>
            </a:solidFill>
          </p:grpSpPr>
          <p:sp>
            <p:nvSpPr>
              <p:cNvPr id="157" name="Dowolny kształt: kształt 156">
                <a:extLst>
                  <a:ext uri="{FF2B5EF4-FFF2-40B4-BE49-F238E27FC236}">
                    <a16:creationId xmlns:a16="http://schemas.microsoft.com/office/drawing/2014/main" id="{1048C67F-C7D9-EA8A-A847-A4E072B9CFF1}"/>
                  </a:ext>
                </a:extLst>
              </p:cNvPr>
              <p:cNvSpPr/>
              <p:nvPr/>
            </p:nvSpPr>
            <p:spPr>
              <a:xfrm>
                <a:off x="8252248" y="4060567"/>
                <a:ext cx="179264" cy="22268"/>
              </a:xfrm>
              <a:custGeom>
                <a:avLst/>
                <a:gdLst>
                  <a:gd name="connsiteX0" fmla="*/ 168130 w 179264"/>
                  <a:gd name="connsiteY0" fmla="*/ 22269 h 22268"/>
                  <a:gd name="connsiteX1" fmla="*/ 11134 w 179264"/>
                  <a:gd name="connsiteY1" fmla="*/ 22269 h 22268"/>
                  <a:gd name="connsiteX2" fmla="*/ 0 w 179264"/>
                  <a:gd name="connsiteY2" fmla="*/ 11134 h 22268"/>
                  <a:gd name="connsiteX3" fmla="*/ 11134 w 179264"/>
                  <a:gd name="connsiteY3" fmla="*/ 0 h 22268"/>
                  <a:gd name="connsiteX4" fmla="*/ 168130 w 179264"/>
                  <a:gd name="connsiteY4" fmla="*/ 0 h 22268"/>
                  <a:gd name="connsiteX5" fmla="*/ 179264 w 179264"/>
                  <a:gd name="connsiteY5" fmla="*/ 11134 h 22268"/>
                  <a:gd name="connsiteX6" fmla="*/ 168130 w 179264"/>
                  <a:gd name="connsiteY6" fmla="*/ 22269 h 22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264" h="22268">
                    <a:moveTo>
                      <a:pt x="168130" y="22269"/>
                    </a:moveTo>
                    <a:lnTo>
                      <a:pt x="11134" y="22269"/>
                    </a:lnTo>
                    <a:cubicBezTo>
                      <a:pt x="4973" y="22269"/>
                      <a:pt x="0" y="17295"/>
                      <a:pt x="0" y="11134"/>
                    </a:cubicBezTo>
                    <a:cubicBezTo>
                      <a:pt x="0" y="4973"/>
                      <a:pt x="4973" y="0"/>
                      <a:pt x="11134" y="0"/>
                    </a:cubicBezTo>
                    <a:lnTo>
                      <a:pt x="168130" y="0"/>
                    </a:lnTo>
                    <a:cubicBezTo>
                      <a:pt x="174291" y="0"/>
                      <a:pt x="179264" y="4973"/>
                      <a:pt x="179264" y="11134"/>
                    </a:cubicBezTo>
                    <a:cubicBezTo>
                      <a:pt x="179264" y="17295"/>
                      <a:pt x="174291" y="22269"/>
                      <a:pt x="168130" y="22269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grpSp>
            <p:nvGrpSpPr>
              <p:cNvPr id="158" name="Grafika 136">
                <a:extLst>
                  <a:ext uri="{FF2B5EF4-FFF2-40B4-BE49-F238E27FC236}">
                    <a16:creationId xmlns:a16="http://schemas.microsoft.com/office/drawing/2014/main" id="{FF14D7C2-2EBC-89BD-2A0C-0844BFFBA2EA}"/>
                  </a:ext>
                </a:extLst>
              </p:cNvPr>
              <p:cNvGrpSpPr/>
              <p:nvPr/>
            </p:nvGrpSpPr>
            <p:grpSpPr>
              <a:xfrm>
                <a:off x="8114701" y="3736631"/>
                <a:ext cx="819566" cy="613653"/>
                <a:chOff x="8114701" y="3736631"/>
                <a:chExt cx="819566" cy="613653"/>
              </a:xfrm>
              <a:solidFill>
                <a:srgbClr val="28A745"/>
              </a:solidFill>
            </p:grpSpPr>
            <p:sp>
              <p:nvSpPr>
                <p:cNvPr id="159" name="Dowolny kształt: kształt 158">
                  <a:extLst>
                    <a:ext uri="{FF2B5EF4-FFF2-40B4-BE49-F238E27FC236}">
                      <a16:creationId xmlns:a16="http://schemas.microsoft.com/office/drawing/2014/main" id="{B1907AAB-01FC-C246-23B2-1E9BBD245D21}"/>
                    </a:ext>
                  </a:extLst>
                </p:cNvPr>
                <p:cNvSpPr/>
                <p:nvPr/>
              </p:nvSpPr>
              <p:spPr>
                <a:xfrm>
                  <a:off x="8252248" y="3983295"/>
                  <a:ext cx="139699" cy="22268"/>
                </a:xfrm>
                <a:custGeom>
                  <a:avLst/>
                  <a:gdLst>
                    <a:gd name="connsiteX0" fmla="*/ 128565 w 139699"/>
                    <a:gd name="connsiteY0" fmla="*/ 22269 h 22268"/>
                    <a:gd name="connsiteX1" fmla="*/ 11134 w 139699"/>
                    <a:gd name="connsiteY1" fmla="*/ 22269 h 22268"/>
                    <a:gd name="connsiteX2" fmla="*/ 0 w 139699"/>
                    <a:gd name="connsiteY2" fmla="*/ 11134 h 22268"/>
                    <a:gd name="connsiteX3" fmla="*/ 11134 w 139699"/>
                    <a:gd name="connsiteY3" fmla="*/ 0 h 22268"/>
                    <a:gd name="connsiteX4" fmla="*/ 128565 w 139699"/>
                    <a:gd name="connsiteY4" fmla="*/ 0 h 22268"/>
                    <a:gd name="connsiteX5" fmla="*/ 139700 w 139699"/>
                    <a:gd name="connsiteY5" fmla="*/ 11134 h 22268"/>
                    <a:gd name="connsiteX6" fmla="*/ 128565 w 139699"/>
                    <a:gd name="connsiteY6" fmla="*/ 22269 h 22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9699" h="22268">
                      <a:moveTo>
                        <a:pt x="128565" y="22269"/>
                      </a:moveTo>
                      <a:lnTo>
                        <a:pt x="11134" y="22269"/>
                      </a:lnTo>
                      <a:cubicBezTo>
                        <a:pt x="4973" y="22269"/>
                        <a:pt x="0" y="17295"/>
                        <a:pt x="0" y="11134"/>
                      </a:cubicBezTo>
                      <a:cubicBezTo>
                        <a:pt x="0" y="4973"/>
                        <a:pt x="4973" y="0"/>
                        <a:pt x="11134" y="0"/>
                      </a:cubicBezTo>
                      <a:lnTo>
                        <a:pt x="128565" y="0"/>
                      </a:lnTo>
                      <a:cubicBezTo>
                        <a:pt x="134726" y="0"/>
                        <a:pt x="139700" y="4973"/>
                        <a:pt x="139700" y="11134"/>
                      </a:cubicBezTo>
                      <a:cubicBezTo>
                        <a:pt x="139700" y="17295"/>
                        <a:pt x="134726" y="22269"/>
                        <a:pt x="128565" y="22269"/>
                      </a:cubicBezTo>
                      <a:close/>
                    </a:path>
                  </a:pathLst>
                </a:custGeom>
                <a:solidFill>
                  <a:srgbClr val="28A74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grpSp>
              <p:nvGrpSpPr>
                <p:cNvPr id="160" name="Grafika 136">
                  <a:extLst>
                    <a:ext uri="{FF2B5EF4-FFF2-40B4-BE49-F238E27FC236}">
                      <a16:creationId xmlns:a16="http://schemas.microsoft.com/office/drawing/2014/main" id="{58195283-B180-9A51-FD9C-63BEE53217B6}"/>
                    </a:ext>
                  </a:extLst>
                </p:cNvPr>
                <p:cNvGrpSpPr/>
                <p:nvPr/>
              </p:nvGrpSpPr>
              <p:grpSpPr>
                <a:xfrm>
                  <a:off x="8114701" y="3736631"/>
                  <a:ext cx="424369" cy="613653"/>
                  <a:chOff x="8114701" y="3736631"/>
                  <a:chExt cx="424369" cy="613653"/>
                </a:xfrm>
                <a:solidFill>
                  <a:srgbClr val="28A745"/>
                </a:solidFill>
              </p:grpSpPr>
              <p:sp>
                <p:nvSpPr>
                  <p:cNvPr id="161" name="Dowolny kształt: kształt 160">
                    <a:extLst>
                      <a:ext uri="{FF2B5EF4-FFF2-40B4-BE49-F238E27FC236}">
                        <a16:creationId xmlns:a16="http://schemas.microsoft.com/office/drawing/2014/main" id="{B255FB7E-93DB-6E9B-9E02-CEB6410D59C7}"/>
                      </a:ext>
                    </a:extLst>
                  </p:cNvPr>
                  <p:cNvSpPr/>
                  <p:nvPr/>
                </p:nvSpPr>
                <p:spPr>
                  <a:xfrm>
                    <a:off x="8114701" y="3771370"/>
                    <a:ext cx="424369" cy="578913"/>
                  </a:xfrm>
                  <a:custGeom>
                    <a:avLst/>
                    <a:gdLst>
                      <a:gd name="connsiteX0" fmla="*/ 413235 w 424369"/>
                      <a:gd name="connsiteY0" fmla="*/ 578914 h 578913"/>
                      <a:gd name="connsiteX1" fmla="*/ 369662 w 424369"/>
                      <a:gd name="connsiteY1" fmla="*/ 578914 h 578913"/>
                      <a:gd name="connsiteX2" fmla="*/ 361794 w 424369"/>
                      <a:gd name="connsiteY2" fmla="*/ 575648 h 578913"/>
                      <a:gd name="connsiteX3" fmla="*/ 339748 w 424369"/>
                      <a:gd name="connsiteY3" fmla="*/ 553602 h 578913"/>
                      <a:gd name="connsiteX4" fmla="*/ 11134 w 424369"/>
                      <a:gd name="connsiteY4" fmla="*/ 553602 h 578913"/>
                      <a:gd name="connsiteX5" fmla="*/ 0 w 424369"/>
                      <a:gd name="connsiteY5" fmla="*/ 542467 h 578913"/>
                      <a:gd name="connsiteX6" fmla="*/ 0 w 424369"/>
                      <a:gd name="connsiteY6" fmla="*/ 11134 h 578913"/>
                      <a:gd name="connsiteX7" fmla="*/ 11134 w 424369"/>
                      <a:gd name="connsiteY7" fmla="*/ 0 h 578913"/>
                      <a:gd name="connsiteX8" fmla="*/ 22269 w 424369"/>
                      <a:gd name="connsiteY8" fmla="*/ 11134 h 578913"/>
                      <a:gd name="connsiteX9" fmla="*/ 22269 w 424369"/>
                      <a:gd name="connsiteY9" fmla="*/ 531333 h 578913"/>
                      <a:gd name="connsiteX10" fmla="*/ 344350 w 424369"/>
                      <a:gd name="connsiteY10" fmla="*/ 531333 h 578913"/>
                      <a:gd name="connsiteX11" fmla="*/ 352218 w 424369"/>
                      <a:gd name="connsiteY11" fmla="*/ 534599 h 578913"/>
                      <a:gd name="connsiteX12" fmla="*/ 374265 w 424369"/>
                      <a:gd name="connsiteY12" fmla="*/ 556645 h 578913"/>
                      <a:gd name="connsiteX13" fmla="*/ 413235 w 424369"/>
                      <a:gd name="connsiteY13" fmla="*/ 556645 h 578913"/>
                      <a:gd name="connsiteX14" fmla="*/ 424369 w 424369"/>
                      <a:gd name="connsiteY14" fmla="*/ 567779 h 578913"/>
                      <a:gd name="connsiteX15" fmla="*/ 413235 w 424369"/>
                      <a:gd name="connsiteY15" fmla="*/ 578914 h 5789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24369" h="578913">
                        <a:moveTo>
                          <a:pt x="413235" y="578914"/>
                        </a:moveTo>
                        <a:lnTo>
                          <a:pt x="369662" y="578914"/>
                        </a:lnTo>
                        <a:cubicBezTo>
                          <a:pt x="366693" y="578914"/>
                          <a:pt x="363872" y="577726"/>
                          <a:pt x="361794" y="575648"/>
                        </a:cubicBezTo>
                        <a:lnTo>
                          <a:pt x="339748" y="553602"/>
                        </a:lnTo>
                        <a:lnTo>
                          <a:pt x="11134" y="553602"/>
                        </a:lnTo>
                        <a:cubicBezTo>
                          <a:pt x="4973" y="553602"/>
                          <a:pt x="0" y="548628"/>
                          <a:pt x="0" y="542467"/>
                        </a:cubicBezTo>
                        <a:lnTo>
                          <a:pt x="0" y="11134"/>
                        </a:lnTo>
                        <a:cubicBezTo>
                          <a:pt x="0" y="4973"/>
                          <a:pt x="4973" y="0"/>
                          <a:pt x="11134" y="0"/>
                        </a:cubicBezTo>
                        <a:cubicBezTo>
                          <a:pt x="17296" y="0"/>
                          <a:pt x="22269" y="4973"/>
                          <a:pt x="22269" y="11134"/>
                        </a:cubicBezTo>
                        <a:lnTo>
                          <a:pt x="22269" y="531333"/>
                        </a:lnTo>
                        <a:lnTo>
                          <a:pt x="344350" y="531333"/>
                        </a:lnTo>
                        <a:cubicBezTo>
                          <a:pt x="347319" y="531333"/>
                          <a:pt x="350140" y="532521"/>
                          <a:pt x="352218" y="534599"/>
                        </a:cubicBezTo>
                        <a:lnTo>
                          <a:pt x="374265" y="556645"/>
                        </a:lnTo>
                        <a:lnTo>
                          <a:pt x="413235" y="556645"/>
                        </a:lnTo>
                        <a:cubicBezTo>
                          <a:pt x="419396" y="556645"/>
                          <a:pt x="424369" y="561618"/>
                          <a:pt x="424369" y="567779"/>
                        </a:cubicBezTo>
                        <a:cubicBezTo>
                          <a:pt x="424369" y="573940"/>
                          <a:pt x="419396" y="578914"/>
                          <a:pt x="413235" y="578914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  <p:sp>
                <p:nvSpPr>
                  <p:cNvPr id="162" name="Dowolny kształt: kształt 161">
                    <a:extLst>
                      <a:ext uri="{FF2B5EF4-FFF2-40B4-BE49-F238E27FC236}">
                        <a16:creationId xmlns:a16="http://schemas.microsoft.com/office/drawing/2014/main" id="{09098100-71FC-8899-84B9-93DEC7D32DD7}"/>
                      </a:ext>
                    </a:extLst>
                  </p:cNvPr>
                  <p:cNvSpPr/>
                  <p:nvPr/>
                </p:nvSpPr>
                <p:spPr>
                  <a:xfrm>
                    <a:off x="8186407" y="3736631"/>
                    <a:ext cx="349174" cy="539201"/>
                  </a:xfrm>
                  <a:custGeom>
                    <a:avLst/>
                    <a:gdLst>
                      <a:gd name="connsiteX0" fmla="*/ 338115 w 349174"/>
                      <a:gd name="connsiteY0" fmla="*/ 539201 h 539201"/>
                      <a:gd name="connsiteX1" fmla="*/ 296917 w 349174"/>
                      <a:gd name="connsiteY1" fmla="*/ 539201 h 539201"/>
                      <a:gd name="connsiteX2" fmla="*/ 288752 w 349174"/>
                      <a:gd name="connsiteY2" fmla="*/ 535638 h 539201"/>
                      <a:gd name="connsiteX3" fmla="*/ 270418 w 349174"/>
                      <a:gd name="connsiteY3" fmla="*/ 515819 h 539201"/>
                      <a:gd name="connsiteX4" fmla="*/ 11134 w 349174"/>
                      <a:gd name="connsiteY4" fmla="*/ 515819 h 539201"/>
                      <a:gd name="connsiteX5" fmla="*/ 0 w 349174"/>
                      <a:gd name="connsiteY5" fmla="*/ 504685 h 539201"/>
                      <a:gd name="connsiteX6" fmla="*/ 0 w 349174"/>
                      <a:gd name="connsiteY6" fmla="*/ 11134 h 539201"/>
                      <a:gd name="connsiteX7" fmla="*/ 11134 w 349174"/>
                      <a:gd name="connsiteY7" fmla="*/ 0 h 539201"/>
                      <a:gd name="connsiteX8" fmla="*/ 109414 w 349174"/>
                      <a:gd name="connsiteY8" fmla="*/ 0 h 539201"/>
                      <a:gd name="connsiteX9" fmla="*/ 120549 w 349174"/>
                      <a:gd name="connsiteY9" fmla="*/ 11134 h 539201"/>
                      <a:gd name="connsiteX10" fmla="*/ 109414 w 349174"/>
                      <a:gd name="connsiteY10" fmla="*/ 22269 h 539201"/>
                      <a:gd name="connsiteX11" fmla="*/ 22269 w 349174"/>
                      <a:gd name="connsiteY11" fmla="*/ 22269 h 539201"/>
                      <a:gd name="connsiteX12" fmla="*/ 22269 w 349174"/>
                      <a:gd name="connsiteY12" fmla="*/ 493476 h 539201"/>
                      <a:gd name="connsiteX13" fmla="*/ 275243 w 349174"/>
                      <a:gd name="connsiteY13" fmla="*/ 493476 h 539201"/>
                      <a:gd name="connsiteX14" fmla="*/ 283408 w 349174"/>
                      <a:gd name="connsiteY14" fmla="*/ 497039 h 539201"/>
                      <a:gd name="connsiteX15" fmla="*/ 301742 w 349174"/>
                      <a:gd name="connsiteY15" fmla="*/ 516858 h 539201"/>
                      <a:gd name="connsiteX16" fmla="*/ 326906 w 349174"/>
                      <a:gd name="connsiteY16" fmla="*/ 516858 h 539201"/>
                      <a:gd name="connsiteX17" fmla="*/ 326906 w 349174"/>
                      <a:gd name="connsiteY17" fmla="*/ 430307 h 539201"/>
                      <a:gd name="connsiteX18" fmla="*/ 338041 w 349174"/>
                      <a:gd name="connsiteY18" fmla="*/ 419173 h 539201"/>
                      <a:gd name="connsiteX19" fmla="*/ 349175 w 349174"/>
                      <a:gd name="connsiteY19" fmla="*/ 430307 h 539201"/>
                      <a:gd name="connsiteX20" fmla="*/ 349175 w 349174"/>
                      <a:gd name="connsiteY20" fmla="*/ 527993 h 539201"/>
                      <a:gd name="connsiteX21" fmla="*/ 338041 w 349174"/>
                      <a:gd name="connsiteY21" fmla="*/ 539127 h 539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49174" h="539201">
                        <a:moveTo>
                          <a:pt x="338115" y="539201"/>
                        </a:moveTo>
                        <a:lnTo>
                          <a:pt x="296917" y="539201"/>
                        </a:lnTo>
                        <a:cubicBezTo>
                          <a:pt x="293800" y="539201"/>
                          <a:pt x="290831" y="537939"/>
                          <a:pt x="288752" y="535638"/>
                        </a:cubicBezTo>
                        <a:lnTo>
                          <a:pt x="270418" y="515819"/>
                        </a:lnTo>
                        <a:lnTo>
                          <a:pt x="11134" y="515819"/>
                        </a:lnTo>
                        <a:cubicBezTo>
                          <a:pt x="4973" y="515819"/>
                          <a:pt x="0" y="510846"/>
                          <a:pt x="0" y="504685"/>
                        </a:cubicBezTo>
                        <a:lnTo>
                          <a:pt x="0" y="11134"/>
                        </a:lnTo>
                        <a:cubicBezTo>
                          <a:pt x="0" y="4973"/>
                          <a:pt x="4973" y="0"/>
                          <a:pt x="11134" y="0"/>
                        </a:cubicBezTo>
                        <a:lnTo>
                          <a:pt x="109414" y="0"/>
                        </a:lnTo>
                        <a:cubicBezTo>
                          <a:pt x="115575" y="0"/>
                          <a:pt x="120549" y="4973"/>
                          <a:pt x="120549" y="11134"/>
                        </a:cubicBezTo>
                        <a:cubicBezTo>
                          <a:pt x="120549" y="17295"/>
                          <a:pt x="115575" y="22269"/>
                          <a:pt x="109414" y="22269"/>
                        </a:cubicBezTo>
                        <a:lnTo>
                          <a:pt x="22269" y="22269"/>
                        </a:lnTo>
                        <a:lnTo>
                          <a:pt x="22269" y="493476"/>
                        </a:lnTo>
                        <a:lnTo>
                          <a:pt x="275243" y="493476"/>
                        </a:lnTo>
                        <a:cubicBezTo>
                          <a:pt x="278360" y="493476"/>
                          <a:pt x="281329" y="494738"/>
                          <a:pt x="283408" y="497039"/>
                        </a:cubicBezTo>
                        <a:lnTo>
                          <a:pt x="301742" y="516858"/>
                        </a:lnTo>
                        <a:lnTo>
                          <a:pt x="326906" y="516858"/>
                        </a:lnTo>
                        <a:lnTo>
                          <a:pt x="326906" y="430307"/>
                        </a:lnTo>
                        <a:cubicBezTo>
                          <a:pt x="326906" y="424146"/>
                          <a:pt x="331880" y="419173"/>
                          <a:pt x="338041" y="419173"/>
                        </a:cubicBezTo>
                        <a:cubicBezTo>
                          <a:pt x="344202" y="419173"/>
                          <a:pt x="349175" y="424146"/>
                          <a:pt x="349175" y="430307"/>
                        </a:cubicBezTo>
                        <a:lnTo>
                          <a:pt x="349175" y="527993"/>
                        </a:lnTo>
                        <a:cubicBezTo>
                          <a:pt x="349175" y="534154"/>
                          <a:pt x="344202" y="539127"/>
                          <a:pt x="338041" y="539127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  <p:sp>
                <p:nvSpPr>
                  <p:cNvPr id="163" name="Dowolny kształt: kształt 162">
                    <a:extLst>
                      <a:ext uri="{FF2B5EF4-FFF2-40B4-BE49-F238E27FC236}">
                        <a16:creationId xmlns:a16="http://schemas.microsoft.com/office/drawing/2014/main" id="{431077EB-48A6-B835-8622-8168DFFF59DE}"/>
                      </a:ext>
                    </a:extLst>
                  </p:cNvPr>
                  <p:cNvSpPr/>
                  <p:nvPr/>
                </p:nvSpPr>
                <p:spPr>
                  <a:xfrm>
                    <a:off x="8252248" y="3906022"/>
                    <a:ext cx="82988" cy="22268"/>
                  </a:xfrm>
                  <a:custGeom>
                    <a:avLst/>
                    <a:gdLst>
                      <a:gd name="connsiteX0" fmla="*/ 71854 w 82988"/>
                      <a:gd name="connsiteY0" fmla="*/ 22269 h 22268"/>
                      <a:gd name="connsiteX1" fmla="*/ 11134 w 82988"/>
                      <a:gd name="connsiteY1" fmla="*/ 22269 h 22268"/>
                      <a:gd name="connsiteX2" fmla="*/ 0 w 82988"/>
                      <a:gd name="connsiteY2" fmla="*/ 11134 h 22268"/>
                      <a:gd name="connsiteX3" fmla="*/ 11134 w 82988"/>
                      <a:gd name="connsiteY3" fmla="*/ 0 h 22268"/>
                      <a:gd name="connsiteX4" fmla="*/ 71854 w 82988"/>
                      <a:gd name="connsiteY4" fmla="*/ 0 h 22268"/>
                      <a:gd name="connsiteX5" fmla="*/ 82989 w 82988"/>
                      <a:gd name="connsiteY5" fmla="*/ 11134 h 22268"/>
                      <a:gd name="connsiteX6" fmla="*/ 71854 w 82988"/>
                      <a:gd name="connsiteY6" fmla="*/ 22269 h 22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988" h="22268">
                        <a:moveTo>
                          <a:pt x="71854" y="22269"/>
                        </a:moveTo>
                        <a:lnTo>
                          <a:pt x="11134" y="22269"/>
                        </a:lnTo>
                        <a:cubicBezTo>
                          <a:pt x="4973" y="22269"/>
                          <a:pt x="0" y="17295"/>
                          <a:pt x="0" y="11134"/>
                        </a:cubicBezTo>
                        <a:cubicBezTo>
                          <a:pt x="0" y="4973"/>
                          <a:pt x="4973" y="0"/>
                          <a:pt x="11134" y="0"/>
                        </a:cubicBezTo>
                        <a:lnTo>
                          <a:pt x="71854" y="0"/>
                        </a:lnTo>
                        <a:cubicBezTo>
                          <a:pt x="78015" y="0"/>
                          <a:pt x="82989" y="4973"/>
                          <a:pt x="82989" y="11134"/>
                        </a:cubicBezTo>
                        <a:cubicBezTo>
                          <a:pt x="82989" y="17295"/>
                          <a:pt x="78015" y="22269"/>
                          <a:pt x="71854" y="22269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</p:grpSp>
            <p:grpSp>
              <p:nvGrpSpPr>
                <p:cNvPr id="164" name="Grafika 136">
                  <a:extLst>
                    <a:ext uri="{FF2B5EF4-FFF2-40B4-BE49-F238E27FC236}">
                      <a16:creationId xmlns:a16="http://schemas.microsoft.com/office/drawing/2014/main" id="{D23B2F90-42CD-1C78-2E93-9F2337F3D7E0}"/>
                    </a:ext>
                  </a:extLst>
                </p:cNvPr>
                <p:cNvGrpSpPr/>
                <p:nvPr/>
              </p:nvGrpSpPr>
              <p:grpSpPr>
                <a:xfrm>
                  <a:off x="8509899" y="3736631"/>
                  <a:ext cx="424369" cy="613653"/>
                  <a:chOff x="8509899" y="3736631"/>
                  <a:chExt cx="424369" cy="613653"/>
                </a:xfrm>
                <a:solidFill>
                  <a:srgbClr val="28A745"/>
                </a:solidFill>
              </p:grpSpPr>
              <p:sp>
                <p:nvSpPr>
                  <p:cNvPr id="165" name="Dowolny kształt: kształt 164">
                    <a:extLst>
                      <a:ext uri="{FF2B5EF4-FFF2-40B4-BE49-F238E27FC236}">
                        <a16:creationId xmlns:a16="http://schemas.microsoft.com/office/drawing/2014/main" id="{A953FFCD-BE9F-1E46-BFCE-F230476F3ACD}"/>
                      </a:ext>
                    </a:extLst>
                  </p:cNvPr>
                  <p:cNvSpPr/>
                  <p:nvPr/>
                </p:nvSpPr>
                <p:spPr>
                  <a:xfrm>
                    <a:off x="8509899" y="3771370"/>
                    <a:ext cx="424369" cy="578913"/>
                  </a:xfrm>
                  <a:custGeom>
                    <a:avLst/>
                    <a:gdLst>
                      <a:gd name="connsiteX0" fmla="*/ 54707 w 424369"/>
                      <a:gd name="connsiteY0" fmla="*/ 578914 h 578913"/>
                      <a:gd name="connsiteX1" fmla="*/ 11134 w 424369"/>
                      <a:gd name="connsiteY1" fmla="*/ 578914 h 578913"/>
                      <a:gd name="connsiteX2" fmla="*/ 0 w 424369"/>
                      <a:gd name="connsiteY2" fmla="*/ 567779 h 578913"/>
                      <a:gd name="connsiteX3" fmla="*/ 11134 w 424369"/>
                      <a:gd name="connsiteY3" fmla="*/ 556645 h 578913"/>
                      <a:gd name="connsiteX4" fmla="*/ 50105 w 424369"/>
                      <a:gd name="connsiteY4" fmla="*/ 556645 h 578913"/>
                      <a:gd name="connsiteX5" fmla="*/ 72151 w 424369"/>
                      <a:gd name="connsiteY5" fmla="*/ 534599 h 578913"/>
                      <a:gd name="connsiteX6" fmla="*/ 80019 w 424369"/>
                      <a:gd name="connsiteY6" fmla="*/ 531333 h 578913"/>
                      <a:gd name="connsiteX7" fmla="*/ 402100 w 424369"/>
                      <a:gd name="connsiteY7" fmla="*/ 531333 h 578913"/>
                      <a:gd name="connsiteX8" fmla="*/ 402100 w 424369"/>
                      <a:gd name="connsiteY8" fmla="*/ 11134 h 578913"/>
                      <a:gd name="connsiteX9" fmla="*/ 413235 w 424369"/>
                      <a:gd name="connsiteY9" fmla="*/ 0 h 578913"/>
                      <a:gd name="connsiteX10" fmla="*/ 424369 w 424369"/>
                      <a:gd name="connsiteY10" fmla="*/ 11134 h 578913"/>
                      <a:gd name="connsiteX11" fmla="*/ 424369 w 424369"/>
                      <a:gd name="connsiteY11" fmla="*/ 542467 h 578913"/>
                      <a:gd name="connsiteX12" fmla="*/ 413235 w 424369"/>
                      <a:gd name="connsiteY12" fmla="*/ 553602 h 578913"/>
                      <a:gd name="connsiteX13" fmla="*/ 84621 w 424369"/>
                      <a:gd name="connsiteY13" fmla="*/ 553602 h 578913"/>
                      <a:gd name="connsiteX14" fmla="*/ 62575 w 424369"/>
                      <a:gd name="connsiteY14" fmla="*/ 575648 h 578913"/>
                      <a:gd name="connsiteX15" fmla="*/ 54707 w 424369"/>
                      <a:gd name="connsiteY15" fmla="*/ 578914 h 5789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24369" h="578913">
                        <a:moveTo>
                          <a:pt x="54707" y="578914"/>
                        </a:moveTo>
                        <a:lnTo>
                          <a:pt x="11134" y="578914"/>
                        </a:lnTo>
                        <a:cubicBezTo>
                          <a:pt x="4973" y="578914"/>
                          <a:pt x="0" y="573940"/>
                          <a:pt x="0" y="567779"/>
                        </a:cubicBezTo>
                        <a:cubicBezTo>
                          <a:pt x="0" y="561618"/>
                          <a:pt x="4973" y="556645"/>
                          <a:pt x="11134" y="556645"/>
                        </a:cubicBezTo>
                        <a:lnTo>
                          <a:pt x="50105" y="556645"/>
                        </a:lnTo>
                        <a:lnTo>
                          <a:pt x="72151" y="534599"/>
                        </a:lnTo>
                        <a:cubicBezTo>
                          <a:pt x="74229" y="532521"/>
                          <a:pt x="77050" y="531333"/>
                          <a:pt x="80019" y="531333"/>
                        </a:cubicBezTo>
                        <a:lnTo>
                          <a:pt x="402100" y="531333"/>
                        </a:lnTo>
                        <a:lnTo>
                          <a:pt x="402100" y="11134"/>
                        </a:lnTo>
                        <a:cubicBezTo>
                          <a:pt x="402100" y="4973"/>
                          <a:pt x="407074" y="0"/>
                          <a:pt x="413235" y="0"/>
                        </a:cubicBezTo>
                        <a:cubicBezTo>
                          <a:pt x="419396" y="0"/>
                          <a:pt x="424369" y="4973"/>
                          <a:pt x="424369" y="11134"/>
                        </a:cubicBezTo>
                        <a:lnTo>
                          <a:pt x="424369" y="542467"/>
                        </a:lnTo>
                        <a:cubicBezTo>
                          <a:pt x="424369" y="548628"/>
                          <a:pt x="419396" y="553602"/>
                          <a:pt x="413235" y="553602"/>
                        </a:cubicBezTo>
                        <a:lnTo>
                          <a:pt x="84621" y="553602"/>
                        </a:lnTo>
                        <a:lnTo>
                          <a:pt x="62575" y="575648"/>
                        </a:lnTo>
                        <a:cubicBezTo>
                          <a:pt x="60497" y="577726"/>
                          <a:pt x="57676" y="578914"/>
                          <a:pt x="54707" y="578914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  <p:sp>
                <p:nvSpPr>
                  <p:cNvPr id="166" name="Dowolny kształt: kształt 165">
                    <a:extLst>
                      <a:ext uri="{FF2B5EF4-FFF2-40B4-BE49-F238E27FC236}">
                        <a16:creationId xmlns:a16="http://schemas.microsoft.com/office/drawing/2014/main" id="{BEE5235F-950D-BF04-B251-17C1CAACD945}"/>
                      </a:ext>
                    </a:extLst>
                  </p:cNvPr>
                  <p:cNvSpPr/>
                  <p:nvPr/>
                </p:nvSpPr>
                <p:spPr>
                  <a:xfrm>
                    <a:off x="8513313" y="3736631"/>
                    <a:ext cx="349174" cy="539201"/>
                  </a:xfrm>
                  <a:custGeom>
                    <a:avLst/>
                    <a:gdLst>
                      <a:gd name="connsiteX0" fmla="*/ 52332 w 349174"/>
                      <a:gd name="connsiteY0" fmla="*/ 539201 h 539201"/>
                      <a:gd name="connsiteX1" fmla="*/ 11134 w 349174"/>
                      <a:gd name="connsiteY1" fmla="*/ 539201 h 539201"/>
                      <a:gd name="connsiteX2" fmla="*/ 0 w 349174"/>
                      <a:gd name="connsiteY2" fmla="*/ 528067 h 539201"/>
                      <a:gd name="connsiteX3" fmla="*/ 0 w 349174"/>
                      <a:gd name="connsiteY3" fmla="*/ 430381 h 539201"/>
                      <a:gd name="connsiteX4" fmla="*/ 11134 w 349174"/>
                      <a:gd name="connsiteY4" fmla="*/ 419247 h 539201"/>
                      <a:gd name="connsiteX5" fmla="*/ 22269 w 349174"/>
                      <a:gd name="connsiteY5" fmla="*/ 430381 h 539201"/>
                      <a:gd name="connsiteX6" fmla="*/ 22269 w 349174"/>
                      <a:gd name="connsiteY6" fmla="*/ 516932 h 539201"/>
                      <a:gd name="connsiteX7" fmla="*/ 47433 w 349174"/>
                      <a:gd name="connsiteY7" fmla="*/ 516932 h 539201"/>
                      <a:gd name="connsiteX8" fmla="*/ 65767 w 349174"/>
                      <a:gd name="connsiteY8" fmla="*/ 497113 h 539201"/>
                      <a:gd name="connsiteX9" fmla="*/ 73932 w 349174"/>
                      <a:gd name="connsiteY9" fmla="*/ 493550 h 539201"/>
                      <a:gd name="connsiteX10" fmla="*/ 326906 w 349174"/>
                      <a:gd name="connsiteY10" fmla="*/ 493550 h 539201"/>
                      <a:gd name="connsiteX11" fmla="*/ 326906 w 349174"/>
                      <a:gd name="connsiteY11" fmla="*/ 22269 h 539201"/>
                      <a:gd name="connsiteX12" fmla="*/ 242136 w 349174"/>
                      <a:gd name="connsiteY12" fmla="*/ 22269 h 539201"/>
                      <a:gd name="connsiteX13" fmla="*/ 231002 w 349174"/>
                      <a:gd name="connsiteY13" fmla="*/ 11134 h 539201"/>
                      <a:gd name="connsiteX14" fmla="*/ 242136 w 349174"/>
                      <a:gd name="connsiteY14" fmla="*/ 0 h 539201"/>
                      <a:gd name="connsiteX15" fmla="*/ 338041 w 349174"/>
                      <a:gd name="connsiteY15" fmla="*/ 0 h 539201"/>
                      <a:gd name="connsiteX16" fmla="*/ 349175 w 349174"/>
                      <a:gd name="connsiteY16" fmla="*/ 11134 h 539201"/>
                      <a:gd name="connsiteX17" fmla="*/ 349175 w 349174"/>
                      <a:gd name="connsiteY17" fmla="*/ 504610 h 539201"/>
                      <a:gd name="connsiteX18" fmla="*/ 338041 w 349174"/>
                      <a:gd name="connsiteY18" fmla="*/ 515745 h 539201"/>
                      <a:gd name="connsiteX19" fmla="*/ 78757 w 349174"/>
                      <a:gd name="connsiteY19" fmla="*/ 515745 h 539201"/>
                      <a:gd name="connsiteX20" fmla="*/ 60423 w 349174"/>
                      <a:gd name="connsiteY20" fmla="*/ 535564 h 539201"/>
                      <a:gd name="connsiteX21" fmla="*/ 52258 w 349174"/>
                      <a:gd name="connsiteY21" fmla="*/ 539127 h 539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49174" h="539201">
                        <a:moveTo>
                          <a:pt x="52332" y="539201"/>
                        </a:moveTo>
                        <a:lnTo>
                          <a:pt x="11134" y="539201"/>
                        </a:lnTo>
                        <a:cubicBezTo>
                          <a:pt x="4973" y="539201"/>
                          <a:pt x="0" y="534228"/>
                          <a:pt x="0" y="528067"/>
                        </a:cubicBezTo>
                        <a:lnTo>
                          <a:pt x="0" y="430381"/>
                        </a:lnTo>
                        <a:cubicBezTo>
                          <a:pt x="0" y="424220"/>
                          <a:pt x="4973" y="419247"/>
                          <a:pt x="11134" y="419247"/>
                        </a:cubicBezTo>
                        <a:cubicBezTo>
                          <a:pt x="17295" y="419247"/>
                          <a:pt x="22269" y="424220"/>
                          <a:pt x="22269" y="430381"/>
                        </a:cubicBezTo>
                        <a:lnTo>
                          <a:pt x="22269" y="516932"/>
                        </a:lnTo>
                        <a:lnTo>
                          <a:pt x="47433" y="516932"/>
                        </a:lnTo>
                        <a:lnTo>
                          <a:pt x="65767" y="497113"/>
                        </a:lnTo>
                        <a:cubicBezTo>
                          <a:pt x="67846" y="494812"/>
                          <a:pt x="70815" y="493550"/>
                          <a:pt x="73932" y="493550"/>
                        </a:cubicBezTo>
                        <a:lnTo>
                          <a:pt x="326906" y="493550"/>
                        </a:lnTo>
                        <a:lnTo>
                          <a:pt x="326906" y="22269"/>
                        </a:lnTo>
                        <a:lnTo>
                          <a:pt x="242136" y="22269"/>
                        </a:lnTo>
                        <a:cubicBezTo>
                          <a:pt x="235975" y="22269"/>
                          <a:pt x="231002" y="17295"/>
                          <a:pt x="231002" y="11134"/>
                        </a:cubicBezTo>
                        <a:cubicBezTo>
                          <a:pt x="231002" y="4973"/>
                          <a:pt x="235975" y="0"/>
                          <a:pt x="242136" y="0"/>
                        </a:cubicBezTo>
                        <a:lnTo>
                          <a:pt x="338041" y="0"/>
                        </a:lnTo>
                        <a:cubicBezTo>
                          <a:pt x="344202" y="0"/>
                          <a:pt x="349175" y="4973"/>
                          <a:pt x="349175" y="11134"/>
                        </a:cubicBezTo>
                        <a:lnTo>
                          <a:pt x="349175" y="504610"/>
                        </a:lnTo>
                        <a:cubicBezTo>
                          <a:pt x="349175" y="510771"/>
                          <a:pt x="344202" y="515745"/>
                          <a:pt x="338041" y="515745"/>
                        </a:cubicBezTo>
                        <a:lnTo>
                          <a:pt x="78757" y="515745"/>
                        </a:lnTo>
                        <a:lnTo>
                          <a:pt x="60423" y="535564"/>
                        </a:lnTo>
                        <a:cubicBezTo>
                          <a:pt x="58344" y="537865"/>
                          <a:pt x="55375" y="539127"/>
                          <a:pt x="52258" y="539127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</p:grpSp>
          </p:grpSp>
        </p:grpSp>
        <p:grpSp>
          <p:nvGrpSpPr>
            <p:cNvPr id="167" name="Grafika 136">
              <a:extLst>
                <a:ext uri="{FF2B5EF4-FFF2-40B4-BE49-F238E27FC236}">
                  <a16:creationId xmlns:a16="http://schemas.microsoft.com/office/drawing/2014/main" id="{960BEE43-B66F-F78D-206E-05382C4A3291}"/>
                </a:ext>
              </a:extLst>
            </p:cNvPr>
            <p:cNvGrpSpPr/>
            <p:nvPr/>
          </p:nvGrpSpPr>
          <p:grpSpPr>
            <a:xfrm>
              <a:off x="8343996" y="3572733"/>
              <a:ext cx="360828" cy="479075"/>
              <a:chOff x="8343996" y="3572733"/>
              <a:chExt cx="360828" cy="479075"/>
            </a:xfrm>
            <a:solidFill>
              <a:srgbClr val="28A745"/>
            </a:solidFill>
          </p:grpSpPr>
          <p:sp>
            <p:nvSpPr>
              <p:cNvPr id="168" name="Dowolny kształt: kształt 167">
                <a:extLst>
                  <a:ext uri="{FF2B5EF4-FFF2-40B4-BE49-F238E27FC236}">
                    <a16:creationId xmlns:a16="http://schemas.microsoft.com/office/drawing/2014/main" id="{8D3432CE-F1AE-81E8-5FEA-990943CD1392}"/>
                  </a:ext>
                </a:extLst>
              </p:cNvPr>
              <p:cNvSpPr/>
              <p:nvPr/>
            </p:nvSpPr>
            <p:spPr>
              <a:xfrm>
                <a:off x="8343996" y="3572733"/>
                <a:ext cx="360828" cy="360828"/>
              </a:xfrm>
              <a:custGeom>
                <a:avLst/>
                <a:gdLst>
                  <a:gd name="connsiteX0" fmla="*/ 180452 w 360828"/>
                  <a:gd name="connsiteY0" fmla="*/ 360828 h 360828"/>
                  <a:gd name="connsiteX1" fmla="*/ 109637 w 360828"/>
                  <a:gd name="connsiteY1" fmla="*/ 346428 h 360828"/>
                  <a:gd name="connsiteX2" fmla="*/ 0 w 360828"/>
                  <a:gd name="connsiteY2" fmla="*/ 180451 h 360828"/>
                  <a:gd name="connsiteX3" fmla="*/ 180377 w 360828"/>
                  <a:gd name="connsiteY3" fmla="*/ 0 h 360828"/>
                  <a:gd name="connsiteX4" fmla="*/ 360829 w 360828"/>
                  <a:gd name="connsiteY4" fmla="*/ 180451 h 360828"/>
                  <a:gd name="connsiteX5" fmla="*/ 251118 w 360828"/>
                  <a:gd name="connsiteY5" fmla="*/ 346428 h 360828"/>
                  <a:gd name="connsiteX6" fmla="*/ 180303 w 360828"/>
                  <a:gd name="connsiteY6" fmla="*/ 360828 h 360828"/>
                  <a:gd name="connsiteX7" fmla="*/ 180452 w 360828"/>
                  <a:gd name="connsiteY7" fmla="*/ 22195 h 360828"/>
                  <a:gd name="connsiteX8" fmla="*/ 22343 w 360828"/>
                  <a:gd name="connsiteY8" fmla="*/ 180377 h 360828"/>
                  <a:gd name="connsiteX9" fmla="*/ 118396 w 360828"/>
                  <a:gd name="connsiteY9" fmla="*/ 325866 h 360828"/>
                  <a:gd name="connsiteX10" fmla="*/ 242507 w 360828"/>
                  <a:gd name="connsiteY10" fmla="*/ 325866 h 360828"/>
                  <a:gd name="connsiteX11" fmla="*/ 338709 w 360828"/>
                  <a:gd name="connsiteY11" fmla="*/ 180377 h 360828"/>
                  <a:gd name="connsiteX12" fmla="*/ 180526 w 360828"/>
                  <a:gd name="connsiteY12" fmla="*/ 22195 h 360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0828" h="360828">
                    <a:moveTo>
                      <a:pt x="180452" y="360828"/>
                    </a:moveTo>
                    <a:cubicBezTo>
                      <a:pt x="155956" y="360828"/>
                      <a:pt x="132128" y="356003"/>
                      <a:pt x="109637" y="346428"/>
                    </a:cubicBezTo>
                    <a:cubicBezTo>
                      <a:pt x="43053" y="317924"/>
                      <a:pt x="0" y="252751"/>
                      <a:pt x="0" y="180451"/>
                    </a:cubicBezTo>
                    <a:cubicBezTo>
                      <a:pt x="0" y="80910"/>
                      <a:pt x="80910" y="0"/>
                      <a:pt x="180377" y="0"/>
                    </a:cubicBezTo>
                    <a:cubicBezTo>
                      <a:pt x="279845" y="0"/>
                      <a:pt x="360829" y="80984"/>
                      <a:pt x="360829" y="180451"/>
                    </a:cubicBezTo>
                    <a:cubicBezTo>
                      <a:pt x="360829" y="252825"/>
                      <a:pt x="317776" y="317924"/>
                      <a:pt x="251118" y="346428"/>
                    </a:cubicBezTo>
                    <a:cubicBezTo>
                      <a:pt x="228701" y="356003"/>
                      <a:pt x="204947" y="360828"/>
                      <a:pt x="180303" y="360828"/>
                    </a:cubicBezTo>
                    <a:close/>
                    <a:moveTo>
                      <a:pt x="180452" y="22195"/>
                    </a:moveTo>
                    <a:cubicBezTo>
                      <a:pt x="93232" y="22195"/>
                      <a:pt x="22343" y="93158"/>
                      <a:pt x="22343" y="180377"/>
                    </a:cubicBezTo>
                    <a:cubicBezTo>
                      <a:pt x="22343" y="243769"/>
                      <a:pt x="60052" y="300925"/>
                      <a:pt x="118396" y="325866"/>
                    </a:cubicBezTo>
                    <a:cubicBezTo>
                      <a:pt x="157812" y="342642"/>
                      <a:pt x="203388" y="342568"/>
                      <a:pt x="242507" y="325866"/>
                    </a:cubicBezTo>
                    <a:cubicBezTo>
                      <a:pt x="300926" y="300925"/>
                      <a:pt x="338709" y="243769"/>
                      <a:pt x="338709" y="180377"/>
                    </a:cubicBezTo>
                    <a:cubicBezTo>
                      <a:pt x="338709" y="93158"/>
                      <a:pt x="267745" y="22195"/>
                      <a:pt x="180526" y="22195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69" name="Dowolny kształt: kształt 168">
                <a:extLst>
                  <a:ext uri="{FF2B5EF4-FFF2-40B4-BE49-F238E27FC236}">
                    <a16:creationId xmlns:a16="http://schemas.microsoft.com/office/drawing/2014/main" id="{301EE791-75EF-9DBB-3B56-DDBDB5DC9A16}"/>
                  </a:ext>
                </a:extLst>
              </p:cNvPr>
              <p:cNvSpPr/>
              <p:nvPr/>
            </p:nvSpPr>
            <p:spPr>
              <a:xfrm>
                <a:off x="8437970" y="3895407"/>
                <a:ext cx="173028" cy="93306"/>
              </a:xfrm>
              <a:custGeom>
                <a:avLst/>
                <a:gdLst>
                  <a:gd name="connsiteX0" fmla="*/ 150240 w 173028"/>
                  <a:gd name="connsiteY0" fmla="*/ 93306 h 93306"/>
                  <a:gd name="connsiteX1" fmla="*/ 22788 w 173028"/>
                  <a:gd name="connsiteY1" fmla="*/ 93306 h 93306"/>
                  <a:gd name="connsiteX2" fmla="*/ 0 w 173028"/>
                  <a:gd name="connsiteY2" fmla="*/ 70518 h 93306"/>
                  <a:gd name="connsiteX3" fmla="*/ 0 w 173028"/>
                  <a:gd name="connsiteY3" fmla="*/ 12545 h 93306"/>
                  <a:gd name="connsiteX4" fmla="*/ 11134 w 173028"/>
                  <a:gd name="connsiteY4" fmla="*/ 1410 h 93306"/>
                  <a:gd name="connsiteX5" fmla="*/ 22269 w 173028"/>
                  <a:gd name="connsiteY5" fmla="*/ 12545 h 93306"/>
                  <a:gd name="connsiteX6" fmla="*/ 22269 w 173028"/>
                  <a:gd name="connsiteY6" fmla="*/ 70518 h 93306"/>
                  <a:gd name="connsiteX7" fmla="*/ 22788 w 173028"/>
                  <a:gd name="connsiteY7" fmla="*/ 71037 h 93306"/>
                  <a:gd name="connsiteX8" fmla="*/ 150240 w 173028"/>
                  <a:gd name="connsiteY8" fmla="*/ 71037 h 93306"/>
                  <a:gd name="connsiteX9" fmla="*/ 150760 w 173028"/>
                  <a:gd name="connsiteY9" fmla="*/ 70518 h 93306"/>
                  <a:gd name="connsiteX10" fmla="*/ 150760 w 173028"/>
                  <a:gd name="connsiteY10" fmla="*/ 11134 h 93306"/>
                  <a:gd name="connsiteX11" fmla="*/ 161894 w 173028"/>
                  <a:gd name="connsiteY11" fmla="*/ 0 h 93306"/>
                  <a:gd name="connsiteX12" fmla="*/ 173029 w 173028"/>
                  <a:gd name="connsiteY12" fmla="*/ 11134 h 93306"/>
                  <a:gd name="connsiteX13" fmla="*/ 173029 w 173028"/>
                  <a:gd name="connsiteY13" fmla="*/ 70518 h 93306"/>
                  <a:gd name="connsiteX14" fmla="*/ 150240 w 173028"/>
                  <a:gd name="connsiteY14" fmla="*/ 93306 h 93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3028" h="93306">
                    <a:moveTo>
                      <a:pt x="150240" y="93306"/>
                    </a:moveTo>
                    <a:lnTo>
                      <a:pt x="22788" y="93306"/>
                    </a:lnTo>
                    <a:cubicBezTo>
                      <a:pt x="10244" y="93306"/>
                      <a:pt x="0" y="83063"/>
                      <a:pt x="0" y="70518"/>
                    </a:cubicBezTo>
                    <a:lnTo>
                      <a:pt x="0" y="12545"/>
                    </a:lnTo>
                    <a:cubicBezTo>
                      <a:pt x="0" y="6384"/>
                      <a:pt x="4973" y="1410"/>
                      <a:pt x="11134" y="1410"/>
                    </a:cubicBezTo>
                    <a:cubicBezTo>
                      <a:pt x="17295" y="1410"/>
                      <a:pt x="22269" y="6384"/>
                      <a:pt x="22269" y="12545"/>
                    </a:cubicBezTo>
                    <a:lnTo>
                      <a:pt x="22269" y="70518"/>
                    </a:lnTo>
                    <a:cubicBezTo>
                      <a:pt x="22269" y="70518"/>
                      <a:pt x="22491" y="71037"/>
                      <a:pt x="22788" y="71037"/>
                    </a:cubicBezTo>
                    <a:lnTo>
                      <a:pt x="150240" y="71037"/>
                    </a:lnTo>
                    <a:cubicBezTo>
                      <a:pt x="150240" y="71037"/>
                      <a:pt x="150760" y="70815"/>
                      <a:pt x="150760" y="70518"/>
                    </a:cubicBezTo>
                    <a:lnTo>
                      <a:pt x="150760" y="11134"/>
                    </a:lnTo>
                    <a:cubicBezTo>
                      <a:pt x="150760" y="4973"/>
                      <a:pt x="155733" y="0"/>
                      <a:pt x="161894" y="0"/>
                    </a:cubicBezTo>
                    <a:cubicBezTo>
                      <a:pt x="168055" y="0"/>
                      <a:pt x="173029" y="4973"/>
                      <a:pt x="173029" y="11134"/>
                    </a:cubicBezTo>
                    <a:lnTo>
                      <a:pt x="173029" y="70518"/>
                    </a:lnTo>
                    <a:cubicBezTo>
                      <a:pt x="173029" y="83063"/>
                      <a:pt x="162785" y="93306"/>
                      <a:pt x="150240" y="93306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70" name="Dowolny kształt: kształt 169">
                <a:extLst>
                  <a:ext uri="{FF2B5EF4-FFF2-40B4-BE49-F238E27FC236}">
                    <a16:creationId xmlns:a16="http://schemas.microsoft.com/office/drawing/2014/main" id="{A8841140-2CCE-C520-BD09-59F79F2DCA3A}"/>
                  </a:ext>
                </a:extLst>
              </p:cNvPr>
              <p:cNvSpPr/>
              <p:nvPr/>
            </p:nvSpPr>
            <p:spPr>
              <a:xfrm>
                <a:off x="8461278" y="3966519"/>
                <a:ext cx="126338" cy="85289"/>
              </a:xfrm>
              <a:custGeom>
                <a:avLst/>
                <a:gdLst>
                  <a:gd name="connsiteX0" fmla="*/ 66510 w 126338"/>
                  <a:gd name="connsiteY0" fmla="*/ 85289 h 85289"/>
                  <a:gd name="connsiteX1" fmla="*/ 59829 w 126338"/>
                  <a:gd name="connsiteY1" fmla="*/ 85289 h 85289"/>
                  <a:gd name="connsiteX2" fmla="*/ 0 w 126338"/>
                  <a:gd name="connsiteY2" fmla="*/ 25461 h 85289"/>
                  <a:gd name="connsiteX3" fmla="*/ 0 w 126338"/>
                  <a:gd name="connsiteY3" fmla="*/ 11134 h 85289"/>
                  <a:gd name="connsiteX4" fmla="*/ 11134 w 126338"/>
                  <a:gd name="connsiteY4" fmla="*/ 0 h 85289"/>
                  <a:gd name="connsiteX5" fmla="*/ 22269 w 126338"/>
                  <a:gd name="connsiteY5" fmla="*/ 11134 h 85289"/>
                  <a:gd name="connsiteX6" fmla="*/ 22269 w 126338"/>
                  <a:gd name="connsiteY6" fmla="*/ 25461 h 85289"/>
                  <a:gd name="connsiteX7" fmla="*/ 59829 w 126338"/>
                  <a:gd name="connsiteY7" fmla="*/ 63021 h 85289"/>
                  <a:gd name="connsiteX8" fmla="*/ 66510 w 126338"/>
                  <a:gd name="connsiteY8" fmla="*/ 63021 h 85289"/>
                  <a:gd name="connsiteX9" fmla="*/ 104070 w 126338"/>
                  <a:gd name="connsiteY9" fmla="*/ 25461 h 85289"/>
                  <a:gd name="connsiteX10" fmla="*/ 104070 w 126338"/>
                  <a:gd name="connsiteY10" fmla="*/ 11134 h 85289"/>
                  <a:gd name="connsiteX11" fmla="*/ 115204 w 126338"/>
                  <a:gd name="connsiteY11" fmla="*/ 0 h 85289"/>
                  <a:gd name="connsiteX12" fmla="*/ 126339 w 126338"/>
                  <a:gd name="connsiteY12" fmla="*/ 11134 h 85289"/>
                  <a:gd name="connsiteX13" fmla="*/ 126339 w 126338"/>
                  <a:gd name="connsiteY13" fmla="*/ 25461 h 85289"/>
                  <a:gd name="connsiteX14" fmla="*/ 66510 w 126338"/>
                  <a:gd name="connsiteY14" fmla="*/ 85289 h 85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6338" h="85289">
                    <a:moveTo>
                      <a:pt x="66510" y="85289"/>
                    </a:moveTo>
                    <a:lnTo>
                      <a:pt x="59829" y="85289"/>
                    </a:lnTo>
                    <a:cubicBezTo>
                      <a:pt x="26797" y="85289"/>
                      <a:pt x="0" y="58418"/>
                      <a:pt x="0" y="25461"/>
                    </a:cubicBezTo>
                    <a:lnTo>
                      <a:pt x="0" y="11134"/>
                    </a:lnTo>
                    <a:cubicBezTo>
                      <a:pt x="0" y="4973"/>
                      <a:pt x="4973" y="0"/>
                      <a:pt x="11134" y="0"/>
                    </a:cubicBezTo>
                    <a:cubicBezTo>
                      <a:pt x="17296" y="0"/>
                      <a:pt x="22269" y="4973"/>
                      <a:pt x="22269" y="11134"/>
                    </a:cubicBezTo>
                    <a:lnTo>
                      <a:pt x="22269" y="25461"/>
                    </a:lnTo>
                    <a:cubicBezTo>
                      <a:pt x="22269" y="46171"/>
                      <a:pt x="39119" y="63021"/>
                      <a:pt x="59829" y="63021"/>
                    </a:cubicBezTo>
                    <a:lnTo>
                      <a:pt x="66510" y="63021"/>
                    </a:lnTo>
                    <a:cubicBezTo>
                      <a:pt x="87220" y="63021"/>
                      <a:pt x="104070" y="46171"/>
                      <a:pt x="104070" y="25461"/>
                    </a:cubicBezTo>
                    <a:lnTo>
                      <a:pt x="104070" y="11134"/>
                    </a:lnTo>
                    <a:cubicBezTo>
                      <a:pt x="104070" y="4973"/>
                      <a:pt x="109043" y="0"/>
                      <a:pt x="115204" y="0"/>
                    </a:cubicBezTo>
                    <a:cubicBezTo>
                      <a:pt x="121365" y="0"/>
                      <a:pt x="126339" y="4973"/>
                      <a:pt x="126339" y="11134"/>
                    </a:cubicBezTo>
                    <a:lnTo>
                      <a:pt x="126339" y="25461"/>
                    </a:lnTo>
                    <a:cubicBezTo>
                      <a:pt x="126339" y="58493"/>
                      <a:pt x="99468" y="85289"/>
                      <a:pt x="66510" y="85289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sp>
          <p:nvSpPr>
            <p:cNvPr id="171" name="Dowolny kształt: kształt 170">
              <a:extLst>
                <a:ext uri="{FF2B5EF4-FFF2-40B4-BE49-F238E27FC236}">
                  <a16:creationId xmlns:a16="http://schemas.microsoft.com/office/drawing/2014/main" id="{85CAD2A2-99A6-B47B-5EDF-60E546B5FAC6}"/>
                </a:ext>
              </a:extLst>
            </p:cNvPr>
            <p:cNvSpPr/>
            <p:nvPr/>
          </p:nvSpPr>
          <p:spPr>
            <a:xfrm>
              <a:off x="8617457" y="4060567"/>
              <a:ext cx="179263" cy="22268"/>
            </a:xfrm>
            <a:custGeom>
              <a:avLst/>
              <a:gdLst>
                <a:gd name="connsiteX0" fmla="*/ 168129 w 179263"/>
                <a:gd name="connsiteY0" fmla="*/ 22269 h 22268"/>
                <a:gd name="connsiteX1" fmla="*/ 11134 w 179263"/>
                <a:gd name="connsiteY1" fmla="*/ 22269 h 22268"/>
                <a:gd name="connsiteX2" fmla="*/ 0 w 179263"/>
                <a:gd name="connsiteY2" fmla="*/ 11134 h 22268"/>
                <a:gd name="connsiteX3" fmla="*/ 11134 w 179263"/>
                <a:gd name="connsiteY3" fmla="*/ 0 h 22268"/>
                <a:gd name="connsiteX4" fmla="*/ 168129 w 179263"/>
                <a:gd name="connsiteY4" fmla="*/ 0 h 22268"/>
                <a:gd name="connsiteX5" fmla="*/ 179264 w 179263"/>
                <a:gd name="connsiteY5" fmla="*/ 11134 h 22268"/>
                <a:gd name="connsiteX6" fmla="*/ 168129 w 179263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263" h="22268">
                  <a:moveTo>
                    <a:pt x="168129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168129" y="0"/>
                  </a:lnTo>
                  <a:cubicBezTo>
                    <a:pt x="174291" y="0"/>
                    <a:pt x="179264" y="4973"/>
                    <a:pt x="179264" y="11134"/>
                  </a:cubicBezTo>
                  <a:cubicBezTo>
                    <a:pt x="179264" y="17295"/>
                    <a:pt x="174291" y="22269"/>
                    <a:pt x="168129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72" name="Dowolny kształt: kształt 171">
              <a:extLst>
                <a:ext uri="{FF2B5EF4-FFF2-40B4-BE49-F238E27FC236}">
                  <a16:creationId xmlns:a16="http://schemas.microsoft.com/office/drawing/2014/main" id="{16FCB22A-8006-D900-2EBA-8E582D5374E6}"/>
                </a:ext>
              </a:extLst>
            </p:cNvPr>
            <p:cNvSpPr/>
            <p:nvPr/>
          </p:nvSpPr>
          <p:spPr>
            <a:xfrm>
              <a:off x="8657021" y="3983295"/>
              <a:ext cx="139699" cy="22268"/>
            </a:xfrm>
            <a:custGeom>
              <a:avLst/>
              <a:gdLst>
                <a:gd name="connsiteX0" fmla="*/ 128565 w 139699"/>
                <a:gd name="connsiteY0" fmla="*/ 22269 h 22268"/>
                <a:gd name="connsiteX1" fmla="*/ 11134 w 139699"/>
                <a:gd name="connsiteY1" fmla="*/ 22269 h 22268"/>
                <a:gd name="connsiteX2" fmla="*/ 0 w 139699"/>
                <a:gd name="connsiteY2" fmla="*/ 11134 h 22268"/>
                <a:gd name="connsiteX3" fmla="*/ 11134 w 139699"/>
                <a:gd name="connsiteY3" fmla="*/ 0 h 22268"/>
                <a:gd name="connsiteX4" fmla="*/ 128565 w 139699"/>
                <a:gd name="connsiteY4" fmla="*/ 0 h 22268"/>
                <a:gd name="connsiteX5" fmla="*/ 139700 w 139699"/>
                <a:gd name="connsiteY5" fmla="*/ 11134 h 22268"/>
                <a:gd name="connsiteX6" fmla="*/ 128565 w 139699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699" h="22268">
                  <a:moveTo>
                    <a:pt x="128565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128565" y="0"/>
                  </a:lnTo>
                  <a:cubicBezTo>
                    <a:pt x="134726" y="0"/>
                    <a:pt x="139700" y="4973"/>
                    <a:pt x="139700" y="11134"/>
                  </a:cubicBezTo>
                  <a:cubicBezTo>
                    <a:pt x="139700" y="17295"/>
                    <a:pt x="134726" y="22269"/>
                    <a:pt x="128565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73" name="Dowolny kształt: kształt 172">
              <a:extLst>
                <a:ext uri="{FF2B5EF4-FFF2-40B4-BE49-F238E27FC236}">
                  <a16:creationId xmlns:a16="http://schemas.microsoft.com/office/drawing/2014/main" id="{1370A1E5-3624-251A-FB94-0D9A23489390}"/>
                </a:ext>
              </a:extLst>
            </p:cNvPr>
            <p:cNvSpPr/>
            <p:nvPr/>
          </p:nvSpPr>
          <p:spPr>
            <a:xfrm>
              <a:off x="8713732" y="3906022"/>
              <a:ext cx="82988" cy="22268"/>
            </a:xfrm>
            <a:custGeom>
              <a:avLst/>
              <a:gdLst>
                <a:gd name="connsiteX0" fmla="*/ 71854 w 82988"/>
                <a:gd name="connsiteY0" fmla="*/ 22269 h 22268"/>
                <a:gd name="connsiteX1" fmla="*/ 11134 w 82988"/>
                <a:gd name="connsiteY1" fmla="*/ 22269 h 22268"/>
                <a:gd name="connsiteX2" fmla="*/ 0 w 82988"/>
                <a:gd name="connsiteY2" fmla="*/ 11134 h 22268"/>
                <a:gd name="connsiteX3" fmla="*/ 11134 w 82988"/>
                <a:gd name="connsiteY3" fmla="*/ 0 h 22268"/>
                <a:gd name="connsiteX4" fmla="*/ 71854 w 82988"/>
                <a:gd name="connsiteY4" fmla="*/ 0 h 22268"/>
                <a:gd name="connsiteX5" fmla="*/ 82988 w 82988"/>
                <a:gd name="connsiteY5" fmla="*/ 11134 h 22268"/>
                <a:gd name="connsiteX6" fmla="*/ 71854 w 82988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988" h="22268">
                  <a:moveTo>
                    <a:pt x="71854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71854" y="0"/>
                  </a:lnTo>
                  <a:cubicBezTo>
                    <a:pt x="78015" y="0"/>
                    <a:pt x="82988" y="4973"/>
                    <a:pt x="82988" y="11134"/>
                  </a:cubicBezTo>
                  <a:cubicBezTo>
                    <a:pt x="82988" y="17295"/>
                    <a:pt x="78015" y="22269"/>
                    <a:pt x="71854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74" name="Grafika 136">
            <a:extLst>
              <a:ext uri="{FF2B5EF4-FFF2-40B4-BE49-F238E27FC236}">
                <a16:creationId xmlns:a16="http://schemas.microsoft.com/office/drawing/2014/main" id="{13EA6013-D538-288D-6A46-14C0982AF3F6}"/>
              </a:ext>
            </a:extLst>
          </p:cNvPr>
          <p:cNvGrpSpPr/>
          <p:nvPr/>
        </p:nvGrpSpPr>
        <p:grpSpPr>
          <a:xfrm>
            <a:off x="6157483" y="1553189"/>
            <a:ext cx="619295" cy="770722"/>
            <a:chOff x="9238831" y="3572733"/>
            <a:chExt cx="619295" cy="770722"/>
          </a:xfrm>
          <a:solidFill>
            <a:srgbClr val="28A745"/>
          </a:solidFill>
        </p:grpSpPr>
        <p:grpSp>
          <p:nvGrpSpPr>
            <p:cNvPr id="175" name="Grafika 136">
              <a:extLst>
                <a:ext uri="{FF2B5EF4-FFF2-40B4-BE49-F238E27FC236}">
                  <a16:creationId xmlns:a16="http://schemas.microsoft.com/office/drawing/2014/main" id="{3A9AE5DF-75DF-F896-054B-556B1002D00F}"/>
                </a:ext>
              </a:extLst>
            </p:cNvPr>
            <p:cNvGrpSpPr/>
            <p:nvPr/>
          </p:nvGrpSpPr>
          <p:grpSpPr>
            <a:xfrm>
              <a:off x="9238831" y="3572733"/>
              <a:ext cx="619295" cy="770722"/>
              <a:chOff x="9238831" y="3572733"/>
              <a:chExt cx="619295" cy="770722"/>
            </a:xfrm>
            <a:solidFill>
              <a:srgbClr val="28A745"/>
            </a:solidFill>
          </p:grpSpPr>
          <p:sp>
            <p:nvSpPr>
              <p:cNvPr id="176" name="Dowolny kształt: kształt 175">
                <a:extLst>
                  <a:ext uri="{FF2B5EF4-FFF2-40B4-BE49-F238E27FC236}">
                    <a16:creationId xmlns:a16="http://schemas.microsoft.com/office/drawing/2014/main" id="{73C922CA-C892-25EB-1DB6-2B523C98FDE6}"/>
                  </a:ext>
                </a:extLst>
              </p:cNvPr>
              <p:cNvSpPr/>
              <p:nvPr/>
            </p:nvSpPr>
            <p:spPr>
              <a:xfrm>
                <a:off x="9238831" y="3572733"/>
                <a:ext cx="565998" cy="135319"/>
              </a:xfrm>
              <a:custGeom>
                <a:avLst/>
                <a:gdLst>
                  <a:gd name="connsiteX0" fmla="*/ 501716 w 565998"/>
                  <a:gd name="connsiteY0" fmla="*/ 135320 h 135319"/>
                  <a:gd name="connsiteX1" fmla="*/ 11134 w 565998"/>
                  <a:gd name="connsiteY1" fmla="*/ 135320 h 135319"/>
                  <a:gd name="connsiteX2" fmla="*/ 0 w 565998"/>
                  <a:gd name="connsiteY2" fmla="*/ 124186 h 135319"/>
                  <a:gd name="connsiteX3" fmla="*/ 0 w 565998"/>
                  <a:gd name="connsiteY3" fmla="*/ 70147 h 135319"/>
                  <a:gd name="connsiteX4" fmla="*/ 70147 w 565998"/>
                  <a:gd name="connsiteY4" fmla="*/ 0 h 135319"/>
                  <a:gd name="connsiteX5" fmla="*/ 554865 w 565998"/>
                  <a:gd name="connsiteY5" fmla="*/ 0 h 135319"/>
                  <a:gd name="connsiteX6" fmla="*/ 565999 w 565998"/>
                  <a:gd name="connsiteY6" fmla="*/ 11134 h 135319"/>
                  <a:gd name="connsiteX7" fmla="*/ 554865 w 565998"/>
                  <a:gd name="connsiteY7" fmla="*/ 22269 h 135319"/>
                  <a:gd name="connsiteX8" fmla="*/ 70147 w 565998"/>
                  <a:gd name="connsiteY8" fmla="*/ 22269 h 135319"/>
                  <a:gd name="connsiteX9" fmla="*/ 22269 w 565998"/>
                  <a:gd name="connsiteY9" fmla="*/ 70147 h 135319"/>
                  <a:gd name="connsiteX10" fmla="*/ 22269 w 565998"/>
                  <a:gd name="connsiteY10" fmla="*/ 113051 h 135319"/>
                  <a:gd name="connsiteX11" fmla="*/ 501716 w 565998"/>
                  <a:gd name="connsiteY11" fmla="*/ 113051 h 135319"/>
                  <a:gd name="connsiteX12" fmla="*/ 512851 w 565998"/>
                  <a:gd name="connsiteY12" fmla="*/ 124186 h 135319"/>
                  <a:gd name="connsiteX13" fmla="*/ 501716 w 565998"/>
                  <a:gd name="connsiteY13" fmla="*/ 135320 h 135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5998" h="135319">
                    <a:moveTo>
                      <a:pt x="501716" y="135320"/>
                    </a:moveTo>
                    <a:lnTo>
                      <a:pt x="11134" y="135320"/>
                    </a:lnTo>
                    <a:cubicBezTo>
                      <a:pt x="4973" y="135320"/>
                      <a:pt x="0" y="130347"/>
                      <a:pt x="0" y="124186"/>
                    </a:cubicBezTo>
                    <a:lnTo>
                      <a:pt x="0" y="70147"/>
                    </a:lnTo>
                    <a:cubicBezTo>
                      <a:pt x="0" y="31473"/>
                      <a:pt x="31473" y="0"/>
                      <a:pt x="70147" y="0"/>
                    </a:cubicBezTo>
                    <a:lnTo>
                      <a:pt x="554865" y="0"/>
                    </a:lnTo>
                    <a:cubicBezTo>
                      <a:pt x="561026" y="0"/>
                      <a:pt x="565999" y="4973"/>
                      <a:pt x="565999" y="11134"/>
                    </a:cubicBezTo>
                    <a:cubicBezTo>
                      <a:pt x="565999" y="17295"/>
                      <a:pt x="561026" y="22269"/>
                      <a:pt x="554865" y="22269"/>
                    </a:cubicBezTo>
                    <a:lnTo>
                      <a:pt x="70147" y="22269"/>
                    </a:lnTo>
                    <a:cubicBezTo>
                      <a:pt x="43721" y="22269"/>
                      <a:pt x="22269" y="43721"/>
                      <a:pt x="22269" y="70147"/>
                    </a:cubicBezTo>
                    <a:lnTo>
                      <a:pt x="22269" y="113051"/>
                    </a:lnTo>
                    <a:lnTo>
                      <a:pt x="501716" y="113051"/>
                    </a:lnTo>
                    <a:cubicBezTo>
                      <a:pt x="507877" y="113051"/>
                      <a:pt x="512851" y="118024"/>
                      <a:pt x="512851" y="124186"/>
                    </a:cubicBezTo>
                    <a:cubicBezTo>
                      <a:pt x="512851" y="130347"/>
                      <a:pt x="507877" y="135320"/>
                      <a:pt x="501716" y="135320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77" name="Dowolny kształt: kształt 176">
                <a:extLst>
                  <a:ext uri="{FF2B5EF4-FFF2-40B4-BE49-F238E27FC236}">
                    <a16:creationId xmlns:a16="http://schemas.microsoft.com/office/drawing/2014/main" id="{1F21C787-A21C-CF1B-3FED-1F5069BA2311}"/>
                  </a:ext>
                </a:extLst>
              </p:cNvPr>
              <p:cNvSpPr/>
              <p:nvPr/>
            </p:nvSpPr>
            <p:spPr>
              <a:xfrm>
                <a:off x="9729413" y="3572733"/>
                <a:ext cx="128713" cy="763002"/>
              </a:xfrm>
              <a:custGeom>
                <a:avLst/>
                <a:gdLst>
                  <a:gd name="connsiteX0" fmla="*/ 117580 w 128713"/>
                  <a:gd name="connsiteY0" fmla="*/ 762928 h 763002"/>
                  <a:gd name="connsiteX1" fmla="*/ 106445 w 128713"/>
                  <a:gd name="connsiteY1" fmla="*/ 751794 h 763002"/>
                  <a:gd name="connsiteX2" fmla="*/ 106445 w 128713"/>
                  <a:gd name="connsiteY2" fmla="*/ 64357 h 763002"/>
                  <a:gd name="connsiteX3" fmla="*/ 64357 w 128713"/>
                  <a:gd name="connsiteY3" fmla="*/ 22269 h 763002"/>
                  <a:gd name="connsiteX4" fmla="*/ 22269 w 128713"/>
                  <a:gd name="connsiteY4" fmla="*/ 64357 h 763002"/>
                  <a:gd name="connsiteX5" fmla="*/ 22269 w 128713"/>
                  <a:gd name="connsiteY5" fmla="*/ 124186 h 763002"/>
                  <a:gd name="connsiteX6" fmla="*/ 11134 w 128713"/>
                  <a:gd name="connsiteY6" fmla="*/ 135320 h 763002"/>
                  <a:gd name="connsiteX7" fmla="*/ 0 w 128713"/>
                  <a:gd name="connsiteY7" fmla="*/ 124186 h 763002"/>
                  <a:gd name="connsiteX8" fmla="*/ 0 w 128713"/>
                  <a:gd name="connsiteY8" fmla="*/ 64357 h 763002"/>
                  <a:gd name="connsiteX9" fmla="*/ 64357 w 128713"/>
                  <a:gd name="connsiteY9" fmla="*/ 0 h 763002"/>
                  <a:gd name="connsiteX10" fmla="*/ 128714 w 128713"/>
                  <a:gd name="connsiteY10" fmla="*/ 64357 h 763002"/>
                  <a:gd name="connsiteX11" fmla="*/ 128714 w 128713"/>
                  <a:gd name="connsiteY11" fmla="*/ 751868 h 763002"/>
                  <a:gd name="connsiteX12" fmla="*/ 117580 w 128713"/>
                  <a:gd name="connsiteY12" fmla="*/ 763002 h 763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8713" h="763002">
                    <a:moveTo>
                      <a:pt x="117580" y="762928"/>
                    </a:moveTo>
                    <a:cubicBezTo>
                      <a:pt x="111418" y="762928"/>
                      <a:pt x="106445" y="757955"/>
                      <a:pt x="106445" y="751794"/>
                    </a:cubicBezTo>
                    <a:lnTo>
                      <a:pt x="106445" y="64357"/>
                    </a:lnTo>
                    <a:cubicBezTo>
                      <a:pt x="106445" y="41123"/>
                      <a:pt x="87591" y="22269"/>
                      <a:pt x="64357" y="22269"/>
                    </a:cubicBezTo>
                    <a:cubicBezTo>
                      <a:pt x="41123" y="22269"/>
                      <a:pt x="22269" y="41123"/>
                      <a:pt x="22269" y="64357"/>
                    </a:cubicBezTo>
                    <a:lnTo>
                      <a:pt x="22269" y="124186"/>
                    </a:lnTo>
                    <a:cubicBezTo>
                      <a:pt x="22269" y="130347"/>
                      <a:pt x="17296" y="135320"/>
                      <a:pt x="11134" y="135320"/>
                    </a:cubicBezTo>
                    <a:cubicBezTo>
                      <a:pt x="4973" y="135320"/>
                      <a:pt x="0" y="130347"/>
                      <a:pt x="0" y="124186"/>
                    </a:cubicBezTo>
                    <a:lnTo>
                      <a:pt x="0" y="64357"/>
                    </a:lnTo>
                    <a:cubicBezTo>
                      <a:pt x="0" y="28875"/>
                      <a:pt x="28875" y="0"/>
                      <a:pt x="64357" y="0"/>
                    </a:cubicBezTo>
                    <a:cubicBezTo>
                      <a:pt x="99839" y="0"/>
                      <a:pt x="128714" y="28875"/>
                      <a:pt x="128714" y="64357"/>
                    </a:cubicBezTo>
                    <a:lnTo>
                      <a:pt x="128714" y="751868"/>
                    </a:lnTo>
                    <a:cubicBezTo>
                      <a:pt x="128714" y="758029"/>
                      <a:pt x="123740" y="763002"/>
                      <a:pt x="117580" y="763002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78" name="Dowolny kształt: kształt 177">
                <a:extLst>
                  <a:ext uri="{FF2B5EF4-FFF2-40B4-BE49-F238E27FC236}">
                    <a16:creationId xmlns:a16="http://schemas.microsoft.com/office/drawing/2014/main" id="{C7B69FB0-B871-B8FA-5D6E-3C1F4D4FFCFC}"/>
                  </a:ext>
                </a:extLst>
              </p:cNvPr>
              <p:cNvSpPr/>
              <p:nvPr/>
            </p:nvSpPr>
            <p:spPr>
              <a:xfrm>
                <a:off x="9285373" y="3685784"/>
                <a:ext cx="363204" cy="657671"/>
              </a:xfrm>
              <a:custGeom>
                <a:avLst/>
                <a:gdLst>
                  <a:gd name="connsiteX0" fmla="*/ 352070 w 363204"/>
                  <a:gd name="connsiteY0" fmla="*/ 657597 h 657671"/>
                  <a:gd name="connsiteX1" fmla="*/ 44686 w 363204"/>
                  <a:gd name="connsiteY1" fmla="*/ 657597 h 657671"/>
                  <a:gd name="connsiteX2" fmla="*/ 0 w 363204"/>
                  <a:gd name="connsiteY2" fmla="*/ 612911 h 657671"/>
                  <a:gd name="connsiteX3" fmla="*/ 0 w 363204"/>
                  <a:gd name="connsiteY3" fmla="*/ 11134 h 657671"/>
                  <a:gd name="connsiteX4" fmla="*/ 11134 w 363204"/>
                  <a:gd name="connsiteY4" fmla="*/ 0 h 657671"/>
                  <a:gd name="connsiteX5" fmla="*/ 22269 w 363204"/>
                  <a:gd name="connsiteY5" fmla="*/ 11134 h 657671"/>
                  <a:gd name="connsiteX6" fmla="*/ 22269 w 363204"/>
                  <a:gd name="connsiteY6" fmla="*/ 612985 h 657671"/>
                  <a:gd name="connsiteX7" fmla="*/ 44686 w 363204"/>
                  <a:gd name="connsiteY7" fmla="*/ 635402 h 657671"/>
                  <a:gd name="connsiteX8" fmla="*/ 352070 w 363204"/>
                  <a:gd name="connsiteY8" fmla="*/ 635402 h 657671"/>
                  <a:gd name="connsiteX9" fmla="*/ 363204 w 363204"/>
                  <a:gd name="connsiteY9" fmla="*/ 646537 h 657671"/>
                  <a:gd name="connsiteX10" fmla="*/ 352070 w 363204"/>
                  <a:gd name="connsiteY10" fmla="*/ 657671 h 657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3204" h="657671">
                    <a:moveTo>
                      <a:pt x="352070" y="657597"/>
                    </a:moveTo>
                    <a:lnTo>
                      <a:pt x="44686" y="657597"/>
                    </a:lnTo>
                    <a:cubicBezTo>
                      <a:pt x="20042" y="657597"/>
                      <a:pt x="0" y="637555"/>
                      <a:pt x="0" y="612911"/>
                    </a:cubicBezTo>
                    <a:lnTo>
                      <a:pt x="0" y="11134"/>
                    </a:lnTo>
                    <a:cubicBezTo>
                      <a:pt x="0" y="4973"/>
                      <a:pt x="4973" y="0"/>
                      <a:pt x="11134" y="0"/>
                    </a:cubicBezTo>
                    <a:cubicBezTo>
                      <a:pt x="17295" y="0"/>
                      <a:pt x="22269" y="4973"/>
                      <a:pt x="22269" y="11134"/>
                    </a:cubicBezTo>
                    <a:lnTo>
                      <a:pt x="22269" y="612985"/>
                    </a:lnTo>
                    <a:cubicBezTo>
                      <a:pt x="22269" y="625381"/>
                      <a:pt x="32290" y="635402"/>
                      <a:pt x="44686" y="635402"/>
                    </a:cubicBezTo>
                    <a:lnTo>
                      <a:pt x="352070" y="635402"/>
                    </a:lnTo>
                    <a:cubicBezTo>
                      <a:pt x="358231" y="635402"/>
                      <a:pt x="363204" y="640376"/>
                      <a:pt x="363204" y="646537"/>
                    </a:cubicBezTo>
                    <a:cubicBezTo>
                      <a:pt x="363204" y="652698"/>
                      <a:pt x="358231" y="657671"/>
                      <a:pt x="352070" y="657671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sp>
          <p:nvSpPr>
            <p:cNvPr id="179" name="Dowolny kształt: kształt 178">
              <a:extLst>
                <a:ext uri="{FF2B5EF4-FFF2-40B4-BE49-F238E27FC236}">
                  <a16:creationId xmlns:a16="http://schemas.microsoft.com/office/drawing/2014/main" id="{661D1A95-F6A0-2A39-9CC1-502172F6736C}"/>
                </a:ext>
              </a:extLst>
            </p:cNvPr>
            <p:cNvSpPr/>
            <p:nvPr/>
          </p:nvSpPr>
          <p:spPr>
            <a:xfrm>
              <a:off x="9466428" y="3765209"/>
              <a:ext cx="198583" cy="487908"/>
            </a:xfrm>
            <a:custGeom>
              <a:avLst/>
              <a:gdLst>
                <a:gd name="connsiteX0" fmla="*/ 107252 w 198583"/>
                <a:gd name="connsiteY0" fmla="*/ 23234 h 487908"/>
                <a:gd name="connsiteX1" fmla="*/ 47645 w 198583"/>
                <a:gd name="connsiteY1" fmla="*/ 78535 h 487908"/>
                <a:gd name="connsiteX2" fmla="*/ 115417 w 198583"/>
                <a:gd name="connsiteY2" fmla="*/ 149052 h 487908"/>
                <a:gd name="connsiteX3" fmla="*/ 196772 w 198583"/>
                <a:gd name="connsiteY3" fmla="*/ 243917 h 487908"/>
                <a:gd name="connsiteX4" fmla="*/ 139838 w 198583"/>
                <a:gd name="connsiteY4" fmla="*/ 321413 h 487908"/>
                <a:gd name="connsiteX5" fmla="*/ 192393 w 198583"/>
                <a:gd name="connsiteY5" fmla="*/ 402768 h 487908"/>
                <a:gd name="connsiteX6" fmla="*/ 96414 w 198583"/>
                <a:gd name="connsiteY6" fmla="*/ 487909 h 487908"/>
                <a:gd name="connsiteX7" fmla="*/ 1326 w 198583"/>
                <a:gd name="connsiteY7" fmla="*/ 433128 h 487908"/>
                <a:gd name="connsiteX8" fmla="*/ 8007 w 198583"/>
                <a:gd name="connsiteY8" fmla="*/ 414867 h 487908"/>
                <a:gd name="connsiteX9" fmla="*/ 8007 w 198583"/>
                <a:gd name="connsiteY9" fmla="*/ 414867 h 487908"/>
                <a:gd name="connsiteX10" fmla="*/ 25525 w 198583"/>
                <a:gd name="connsiteY10" fmla="*/ 421028 h 487908"/>
                <a:gd name="connsiteX11" fmla="*/ 99086 w 198583"/>
                <a:gd name="connsiteY11" fmla="*/ 463562 h 487908"/>
                <a:gd name="connsiteX12" fmla="*/ 164111 w 198583"/>
                <a:gd name="connsiteY12" fmla="*/ 403956 h 487908"/>
                <a:gd name="connsiteX13" fmla="*/ 88175 w 198583"/>
                <a:gd name="connsiteY13" fmla="*/ 328019 h 487908"/>
                <a:gd name="connsiteX14" fmla="*/ 4147 w 198583"/>
                <a:gd name="connsiteY14" fmla="*/ 234787 h 487908"/>
                <a:gd name="connsiteX15" fmla="*/ 63753 w 198583"/>
                <a:gd name="connsiteY15" fmla="*/ 154545 h 487908"/>
                <a:gd name="connsiteX16" fmla="*/ 18770 w 198583"/>
                <a:gd name="connsiteY16" fmla="*/ 81355 h 487908"/>
                <a:gd name="connsiteX17" fmla="*/ 107177 w 198583"/>
                <a:gd name="connsiteY17" fmla="*/ 0 h 487908"/>
                <a:gd name="connsiteX18" fmla="*/ 197069 w 198583"/>
                <a:gd name="connsiteY18" fmla="*/ 48546 h 487908"/>
                <a:gd name="connsiteX19" fmla="*/ 192467 w 198583"/>
                <a:gd name="connsiteY19" fmla="*/ 65619 h 487908"/>
                <a:gd name="connsiteX20" fmla="*/ 192467 w 198583"/>
                <a:gd name="connsiteY20" fmla="*/ 65619 h 487908"/>
                <a:gd name="connsiteX21" fmla="*/ 174429 w 198583"/>
                <a:gd name="connsiteY21" fmla="*/ 61165 h 487908"/>
                <a:gd name="connsiteX22" fmla="*/ 107177 w 198583"/>
                <a:gd name="connsiteY22" fmla="*/ 23308 h 487908"/>
                <a:gd name="connsiteX23" fmla="*/ 128926 w 198583"/>
                <a:gd name="connsiteY23" fmla="*/ 186983 h 487908"/>
                <a:gd name="connsiteX24" fmla="*/ 82830 w 198583"/>
                <a:gd name="connsiteY24" fmla="*/ 165309 h 487908"/>
                <a:gd name="connsiteX25" fmla="*/ 32428 w 198583"/>
                <a:gd name="connsiteY25" fmla="*/ 233080 h 487908"/>
                <a:gd name="connsiteX26" fmla="*/ 71993 w 198583"/>
                <a:gd name="connsiteY26" fmla="*/ 288900 h 487908"/>
                <a:gd name="connsiteX27" fmla="*/ 118089 w 198583"/>
                <a:gd name="connsiteY27" fmla="*/ 310575 h 487908"/>
                <a:gd name="connsiteX28" fmla="*/ 167971 w 198583"/>
                <a:gd name="connsiteY28" fmla="*/ 242804 h 487908"/>
                <a:gd name="connsiteX29" fmla="*/ 128926 w 198583"/>
                <a:gd name="connsiteY29" fmla="*/ 186983 h 487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98583" h="487908">
                  <a:moveTo>
                    <a:pt x="107252" y="23234"/>
                  </a:moveTo>
                  <a:cubicBezTo>
                    <a:pt x="71993" y="23234"/>
                    <a:pt x="47645" y="43276"/>
                    <a:pt x="47645" y="78535"/>
                  </a:cubicBezTo>
                  <a:cubicBezTo>
                    <a:pt x="47645" y="113793"/>
                    <a:pt x="77485" y="132722"/>
                    <a:pt x="115417" y="149052"/>
                  </a:cubicBezTo>
                  <a:cubicBezTo>
                    <a:pt x="153348" y="165309"/>
                    <a:pt x="196772" y="189730"/>
                    <a:pt x="196772" y="243917"/>
                  </a:cubicBezTo>
                  <a:cubicBezTo>
                    <a:pt x="196772" y="298105"/>
                    <a:pt x="139838" y="321413"/>
                    <a:pt x="139838" y="321413"/>
                  </a:cubicBezTo>
                  <a:cubicBezTo>
                    <a:pt x="166932" y="336036"/>
                    <a:pt x="192393" y="363129"/>
                    <a:pt x="192393" y="402768"/>
                  </a:cubicBezTo>
                  <a:cubicBezTo>
                    <a:pt x="192393" y="452650"/>
                    <a:pt x="150676" y="487909"/>
                    <a:pt x="96414" y="487909"/>
                  </a:cubicBezTo>
                  <a:cubicBezTo>
                    <a:pt x="48165" y="487909"/>
                    <a:pt x="17137" y="466457"/>
                    <a:pt x="1326" y="433128"/>
                  </a:cubicBezTo>
                  <a:cubicBezTo>
                    <a:pt x="-1940" y="426224"/>
                    <a:pt x="1029" y="417985"/>
                    <a:pt x="8007" y="414867"/>
                  </a:cubicBezTo>
                  <a:lnTo>
                    <a:pt x="8007" y="414867"/>
                  </a:lnTo>
                  <a:cubicBezTo>
                    <a:pt x="14539" y="411972"/>
                    <a:pt x="22259" y="414645"/>
                    <a:pt x="25525" y="421028"/>
                  </a:cubicBezTo>
                  <a:cubicBezTo>
                    <a:pt x="40668" y="450646"/>
                    <a:pt x="67761" y="463562"/>
                    <a:pt x="99086" y="463562"/>
                  </a:cubicBezTo>
                  <a:cubicBezTo>
                    <a:pt x="134345" y="463562"/>
                    <a:pt x="164111" y="444559"/>
                    <a:pt x="164111" y="403956"/>
                  </a:cubicBezTo>
                  <a:cubicBezTo>
                    <a:pt x="164111" y="363352"/>
                    <a:pt x="128852" y="344349"/>
                    <a:pt x="88175" y="328019"/>
                  </a:cubicBezTo>
                  <a:cubicBezTo>
                    <a:pt x="47497" y="311689"/>
                    <a:pt x="4147" y="284669"/>
                    <a:pt x="4147" y="234787"/>
                  </a:cubicBezTo>
                  <a:cubicBezTo>
                    <a:pt x="4147" y="184905"/>
                    <a:pt x="47497" y="159964"/>
                    <a:pt x="63753" y="154545"/>
                  </a:cubicBezTo>
                  <a:cubicBezTo>
                    <a:pt x="63753" y="154545"/>
                    <a:pt x="18770" y="130124"/>
                    <a:pt x="18770" y="81355"/>
                  </a:cubicBezTo>
                  <a:cubicBezTo>
                    <a:pt x="18770" y="32587"/>
                    <a:pt x="55662" y="0"/>
                    <a:pt x="107177" y="0"/>
                  </a:cubicBezTo>
                  <a:cubicBezTo>
                    <a:pt x="153125" y="0"/>
                    <a:pt x="181778" y="19374"/>
                    <a:pt x="197069" y="48546"/>
                  </a:cubicBezTo>
                  <a:cubicBezTo>
                    <a:pt x="200261" y="54558"/>
                    <a:pt x="198257" y="61981"/>
                    <a:pt x="192467" y="65619"/>
                  </a:cubicBezTo>
                  <a:lnTo>
                    <a:pt x="192467" y="65619"/>
                  </a:lnTo>
                  <a:cubicBezTo>
                    <a:pt x="186306" y="69479"/>
                    <a:pt x="178066" y="67474"/>
                    <a:pt x="174429" y="61165"/>
                  </a:cubicBezTo>
                  <a:cubicBezTo>
                    <a:pt x="160177" y="36372"/>
                    <a:pt x="137760" y="23308"/>
                    <a:pt x="107177" y="23308"/>
                  </a:cubicBezTo>
                  <a:close/>
                  <a:moveTo>
                    <a:pt x="128926" y="186983"/>
                  </a:moveTo>
                  <a:cubicBezTo>
                    <a:pt x="113190" y="178299"/>
                    <a:pt x="82830" y="165309"/>
                    <a:pt x="82830" y="165309"/>
                  </a:cubicBezTo>
                  <a:cubicBezTo>
                    <a:pt x="50318" y="176146"/>
                    <a:pt x="32428" y="200567"/>
                    <a:pt x="32428" y="233080"/>
                  </a:cubicBezTo>
                  <a:cubicBezTo>
                    <a:pt x="32428" y="265592"/>
                    <a:pt x="56256" y="280215"/>
                    <a:pt x="71993" y="288900"/>
                  </a:cubicBezTo>
                  <a:cubicBezTo>
                    <a:pt x="87729" y="297585"/>
                    <a:pt x="118089" y="310575"/>
                    <a:pt x="118089" y="310575"/>
                  </a:cubicBezTo>
                  <a:cubicBezTo>
                    <a:pt x="153348" y="298105"/>
                    <a:pt x="167971" y="273683"/>
                    <a:pt x="167971" y="242804"/>
                  </a:cubicBezTo>
                  <a:cubicBezTo>
                    <a:pt x="167971" y="211924"/>
                    <a:pt x="144663" y="195668"/>
                    <a:pt x="128926" y="186983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9" name="Grafika 180">
            <a:extLst>
              <a:ext uri="{FF2B5EF4-FFF2-40B4-BE49-F238E27FC236}">
                <a16:creationId xmlns:a16="http://schemas.microsoft.com/office/drawing/2014/main" id="{B0153153-983E-DF46-E961-C1F3AE0FC585}"/>
              </a:ext>
            </a:extLst>
          </p:cNvPr>
          <p:cNvSpPr/>
          <p:nvPr/>
        </p:nvSpPr>
        <p:spPr>
          <a:xfrm>
            <a:off x="4878901" y="3235187"/>
            <a:ext cx="277221" cy="506342"/>
          </a:xfrm>
          <a:custGeom>
            <a:avLst/>
            <a:gdLst>
              <a:gd name="connsiteX0" fmla="*/ 171464 w 631735"/>
              <a:gd name="connsiteY0" fmla="*/ 61855 h 1153860"/>
              <a:gd name="connsiteX1" fmla="*/ 138718 w 631735"/>
              <a:gd name="connsiteY1" fmla="*/ 29108 h 1153860"/>
              <a:gd name="connsiteX2" fmla="*/ 116432 w 631735"/>
              <a:gd name="connsiteY2" fmla="*/ 6822 h 1153860"/>
              <a:gd name="connsiteX3" fmla="*/ 83686 w 631735"/>
              <a:gd name="connsiteY3" fmla="*/ 6822 h 1153860"/>
              <a:gd name="connsiteX4" fmla="*/ 7277 w 631735"/>
              <a:gd name="connsiteY4" fmla="*/ 84140 h 1153860"/>
              <a:gd name="connsiteX5" fmla="*/ 7277 w 631735"/>
              <a:gd name="connsiteY5" fmla="*/ 116887 h 1153860"/>
              <a:gd name="connsiteX6" fmla="*/ 29563 w 631735"/>
              <a:gd name="connsiteY6" fmla="*/ 139173 h 1153860"/>
              <a:gd name="connsiteX7" fmla="*/ 62309 w 631735"/>
              <a:gd name="connsiteY7" fmla="*/ 171919 h 1153860"/>
              <a:gd name="connsiteX8" fmla="*/ 451629 w 631735"/>
              <a:gd name="connsiteY8" fmla="*/ 560784 h 1153860"/>
              <a:gd name="connsiteX9" fmla="*/ 451629 w 631735"/>
              <a:gd name="connsiteY9" fmla="*/ 593531 h 1153860"/>
              <a:gd name="connsiteX10" fmla="*/ 61855 w 631735"/>
              <a:gd name="connsiteY10" fmla="*/ 982396 h 1153860"/>
              <a:gd name="connsiteX11" fmla="*/ 29108 w 631735"/>
              <a:gd name="connsiteY11" fmla="*/ 1015142 h 1153860"/>
              <a:gd name="connsiteX12" fmla="*/ 6822 w 631735"/>
              <a:gd name="connsiteY12" fmla="*/ 1037428 h 1153860"/>
              <a:gd name="connsiteX13" fmla="*/ 6822 w 631735"/>
              <a:gd name="connsiteY13" fmla="*/ 1070175 h 1153860"/>
              <a:gd name="connsiteX14" fmla="*/ 83686 w 631735"/>
              <a:gd name="connsiteY14" fmla="*/ 1147038 h 1153860"/>
              <a:gd name="connsiteX15" fmla="*/ 116432 w 631735"/>
              <a:gd name="connsiteY15" fmla="*/ 1147038 h 1153860"/>
              <a:gd name="connsiteX16" fmla="*/ 138718 w 631735"/>
              <a:gd name="connsiteY16" fmla="*/ 1124752 h 1153860"/>
              <a:gd name="connsiteX17" fmla="*/ 171464 w 631735"/>
              <a:gd name="connsiteY17" fmla="*/ 1092006 h 1153860"/>
              <a:gd name="connsiteX18" fmla="*/ 615362 w 631735"/>
              <a:gd name="connsiteY18" fmla="*/ 648108 h 1153860"/>
              <a:gd name="connsiteX19" fmla="*/ 631735 w 631735"/>
              <a:gd name="connsiteY19" fmla="*/ 608540 h 1153860"/>
              <a:gd name="connsiteX20" fmla="*/ 631735 w 631735"/>
              <a:gd name="connsiteY20" fmla="*/ 545321 h 1153860"/>
              <a:gd name="connsiteX21" fmla="*/ 615362 w 631735"/>
              <a:gd name="connsiteY21" fmla="*/ 505752 h 1153860"/>
              <a:gd name="connsiteX22" fmla="*/ 171464 w 631735"/>
              <a:gd name="connsiteY22" fmla="*/ 61855 h 115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1735" h="1153860">
                <a:moveTo>
                  <a:pt x="171464" y="61855"/>
                </a:moveTo>
                <a:cubicBezTo>
                  <a:pt x="162368" y="52758"/>
                  <a:pt x="147814" y="38204"/>
                  <a:pt x="138718" y="29108"/>
                </a:cubicBezTo>
                <a:lnTo>
                  <a:pt x="116432" y="6822"/>
                </a:lnTo>
                <a:cubicBezTo>
                  <a:pt x="107336" y="-2274"/>
                  <a:pt x="92782" y="-2274"/>
                  <a:pt x="83686" y="6822"/>
                </a:cubicBezTo>
                <a:lnTo>
                  <a:pt x="7277" y="84140"/>
                </a:lnTo>
                <a:cubicBezTo>
                  <a:pt x="-1819" y="93237"/>
                  <a:pt x="-1819" y="107791"/>
                  <a:pt x="7277" y="116887"/>
                </a:cubicBezTo>
                <a:lnTo>
                  <a:pt x="29563" y="139173"/>
                </a:lnTo>
                <a:cubicBezTo>
                  <a:pt x="38659" y="148269"/>
                  <a:pt x="53213" y="162823"/>
                  <a:pt x="62309" y="171919"/>
                </a:cubicBezTo>
                <a:lnTo>
                  <a:pt x="451629" y="560784"/>
                </a:lnTo>
                <a:cubicBezTo>
                  <a:pt x="460725" y="569880"/>
                  <a:pt x="460725" y="584434"/>
                  <a:pt x="451629" y="593531"/>
                </a:cubicBezTo>
                <a:lnTo>
                  <a:pt x="61855" y="982396"/>
                </a:lnTo>
                <a:cubicBezTo>
                  <a:pt x="52758" y="991492"/>
                  <a:pt x="38204" y="1006046"/>
                  <a:pt x="29108" y="1015142"/>
                </a:cubicBezTo>
                <a:lnTo>
                  <a:pt x="6822" y="1037428"/>
                </a:lnTo>
                <a:cubicBezTo>
                  <a:pt x="-2274" y="1046524"/>
                  <a:pt x="-2274" y="1061078"/>
                  <a:pt x="6822" y="1070175"/>
                </a:cubicBezTo>
                <a:lnTo>
                  <a:pt x="83686" y="1147038"/>
                </a:lnTo>
                <a:cubicBezTo>
                  <a:pt x="92782" y="1156134"/>
                  <a:pt x="107336" y="1156134"/>
                  <a:pt x="116432" y="1147038"/>
                </a:cubicBezTo>
                <a:lnTo>
                  <a:pt x="138718" y="1124752"/>
                </a:lnTo>
                <a:cubicBezTo>
                  <a:pt x="147814" y="1115656"/>
                  <a:pt x="162368" y="1101102"/>
                  <a:pt x="171464" y="1092006"/>
                </a:cubicBezTo>
                <a:lnTo>
                  <a:pt x="615362" y="648108"/>
                </a:lnTo>
                <a:cubicBezTo>
                  <a:pt x="624458" y="639012"/>
                  <a:pt x="631735" y="621274"/>
                  <a:pt x="631735" y="608540"/>
                </a:cubicBezTo>
                <a:lnTo>
                  <a:pt x="631735" y="545321"/>
                </a:lnTo>
                <a:cubicBezTo>
                  <a:pt x="631735" y="532586"/>
                  <a:pt x="624458" y="514848"/>
                  <a:pt x="615362" y="505752"/>
                </a:cubicBezTo>
                <a:lnTo>
                  <a:pt x="171464" y="61855"/>
                </a:lnTo>
                <a:close/>
              </a:path>
            </a:pathLst>
          </a:custGeom>
          <a:solidFill>
            <a:srgbClr val="28A74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8233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Dowolny kształt: kształt 134">
            <a:extLst>
              <a:ext uri="{FF2B5EF4-FFF2-40B4-BE49-F238E27FC236}">
                <a16:creationId xmlns:a16="http://schemas.microsoft.com/office/drawing/2014/main" id="{D53ED21E-7A61-10EC-10D4-46838E03D526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91919BDB-1EE2-1FF5-4FCF-365388D17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999" y="909403"/>
            <a:ext cx="3598857" cy="413633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Co robimy</a:t>
            </a:r>
            <a:br>
              <a:rPr lang="pl-PL" sz="2800" dirty="0">
                <a:solidFill>
                  <a:schemeClr val="bg2"/>
                </a:solidFill>
              </a:rPr>
            </a:br>
            <a:r>
              <a:rPr lang="pl-PL" sz="2800" dirty="0">
                <a:solidFill>
                  <a:schemeClr val="bg2"/>
                </a:solidFill>
              </a:rPr>
              <a:t>i co nas motywuje?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4EA1685-021E-5149-9B00-18C65E2FFC58}"/>
              </a:ext>
            </a:extLst>
          </p:cNvPr>
          <p:cNvSpPr txBox="1"/>
          <p:nvPr/>
        </p:nvSpPr>
        <p:spPr>
          <a:xfrm>
            <a:off x="7460639" y="1540781"/>
            <a:ext cx="7434489" cy="795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l-PL" sz="2000" b="1" dirty="0">
                <a:latin typeface="+mj-lt"/>
              </a:rPr>
              <a:t>Wypełnianie obowiązków ustawowych</a:t>
            </a:r>
            <a:br>
              <a:rPr lang="pl-PL" sz="2000" b="1" dirty="0">
                <a:latin typeface="+mj-lt"/>
              </a:rPr>
            </a:br>
            <a:r>
              <a:rPr lang="pl-PL" sz="2000" b="1" dirty="0">
                <a:latin typeface="+mj-lt"/>
              </a:rPr>
              <a:t>nałożonych na CSIRT NASK</a:t>
            </a:r>
            <a:endParaRPr lang="pl-PL" sz="2000" b="1" dirty="0"/>
          </a:p>
        </p:txBody>
      </p:sp>
      <p:sp>
        <p:nvSpPr>
          <p:cNvPr id="130" name="pole tekstowe 129">
            <a:extLst>
              <a:ext uri="{FF2B5EF4-FFF2-40B4-BE49-F238E27FC236}">
                <a16:creationId xmlns:a16="http://schemas.microsoft.com/office/drawing/2014/main" id="{A01FE122-CF7F-485E-AAB9-A5130DBCE1C9}"/>
              </a:ext>
            </a:extLst>
          </p:cNvPr>
          <p:cNvSpPr txBox="1"/>
          <p:nvPr/>
        </p:nvSpPr>
        <p:spPr>
          <a:xfrm>
            <a:off x="7460639" y="3103665"/>
            <a:ext cx="7434489" cy="795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l-PL" sz="2000" b="1" dirty="0">
                <a:latin typeface="+mj-lt"/>
              </a:rPr>
              <a:t>Działania mające na celu ochronę</a:t>
            </a:r>
            <a:br>
              <a:rPr lang="pl-PL" sz="2000" b="1" dirty="0">
                <a:latin typeface="+mj-lt"/>
              </a:rPr>
            </a:br>
            <a:r>
              <a:rPr lang="pl-PL" sz="2000" b="1" dirty="0">
                <a:latin typeface="+mj-lt"/>
              </a:rPr>
              <a:t>i edukację użytkowników </a:t>
            </a:r>
            <a:r>
              <a:rPr lang="pl-PL" sz="2000" b="1" dirty="0" err="1">
                <a:latin typeface="+mj-lt"/>
              </a:rPr>
              <a:t>internetu</a:t>
            </a:r>
            <a:endParaRPr lang="pl-PL" sz="2000" b="1" dirty="0"/>
          </a:p>
        </p:txBody>
      </p:sp>
      <p:sp>
        <p:nvSpPr>
          <p:cNvPr id="131" name="pole tekstowe 130">
            <a:extLst>
              <a:ext uri="{FF2B5EF4-FFF2-40B4-BE49-F238E27FC236}">
                <a16:creationId xmlns:a16="http://schemas.microsoft.com/office/drawing/2014/main" id="{375826D3-C257-DB5A-C5D2-28BCCEA63C09}"/>
              </a:ext>
            </a:extLst>
          </p:cNvPr>
          <p:cNvSpPr txBox="1"/>
          <p:nvPr/>
        </p:nvSpPr>
        <p:spPr>
          <a:xfrm>
            <a:off x="7460639" y="4666549"/>
            <a:ext cx="7434489" cy="795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l-PL" sz="2000" b="1" dirty="0">
                <a:latin typeface="+mj-lt"/>
              </a:rPr>
              <a:t>Rozwój narzędzi i działania proaktywne –</a:t>
            </a:r>
            <a:br>
              <a:rPr lang="pl-PL" sz="2000" b="1" dirty="0">
                <a:latin typeface="+mj-lt"/>
              </a:rPr>
            </a:br>
            <a:r>
              <a:rPr lang="pl-PL" sz="2000" b="1" dirty="0">
                <a:latin typeface="+mj-lt"/>
              </a:rPr>
              <a:t>np. Artemis, Lista Ostrzeżeń</a:t>
            </a:r>
            <a:endParaRPr lang="pl-PL" sz="2000" b="1" dirty="0"/>
          </a:p>
        </p:txBody>
      </p:sp>
      <p:sp>
        <p:nvSpPr>
          <p:cNvPr id="132" name="pole tekstowe 131">
            <a:extLst>
              <a:ext uri="{FF2B5EF4-FFF2-40B4-BE49-F238E27FC236}">
                <a16:creationId xmlns:a16="http://schemas.microsoft.com/office/drawing/2014/main" id="{65B42A95-4565-61A6-3AAB-4EF84C070509}"/>
              </a:ext>
            </a:extLst>
          </p:cNvPr>
          <p:cNvSpPr txBox="1"/>
          <p:nvPr/>
        </p:nvSpPr>
        <p:spPr>
          <a:xfrm>
            <a:off x="7460639" y="6229434"/>
            <a:ext cx="7434489" cy="795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l-PL" sz="2000" dirty="0">
                <a:latin typeface="+mj-lt"/>
              </a:rPr>
              <a:t>Tworzenie treści edukacyjnych</a:t>
            </a:r>
            <a:br>
              <a:rPr lang="pl-PL" sz="2000" dirty="0">
                <a:latin typeface="+mj-lt"/>
              </a:rPr>
            </a:br>
            <a:r>
              <a:rPr lang="pl-PL" sz="2000" dirty="0">
                <a:latin typeface="+mj-lt"/>
              </a:rPr>
              <a:t>oraz szkoleń dla specjalistów i użytkowników</a:t>
            </a:r>
            <a:endParaRPr lang="pl-PL" sz="2000" dirty="0"/>
          </a:p>
        </p:txBody>
      </p:sp>
      <p:pic>
        <p:nvPicPr>
          <p:cNvPr id="133" name="Grafika 132">
            <a:extLst>
              <a:ext uri="{FF2B5EF4-FFF2-40B4-BE49-F238E27FC236}">
                <a16:creationId xmlns:a16="http://schemas.microsoft.com/office/drawing/2014/main" id="{EFB875DF-8393-B971-E822-458FAD83C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grpSp>
        <p:nvGrpSpPr>
          <p:cNvPr id="139" name="Grafika 136">
            <a:extLst>
              <a:ext uri="{FF2B5EF4-FFF2-40B4-BE49-F238E27FC236}">
                <a16:creationId xmlns:a16="http://schemas.microsoft.com/office/drawing/2014/main" id="{0039AA16-9E77-77F2-4EB8-BEA25A62AA24}"/>
              </a:ext>
            </a:extLst>
          </p:cNvPr>
          <p:cNvGrpSpPr/>
          <p:nvPr/>
        </p:nvGrpSpPr>
        <p:grpSpPr>
          <a:xfrm>
            <a:off x="6148761" y="4652806"/>
            <a:ext cx="636739" cy="775695"/>
            <a:chOff x="7107854" y="3572659"/>
            <a:chExt cx="636739" cy="775695"/>
          </a:xfrm>
          <a:solidFill>
            <a:srgbClr val="28A745"/>
          </a:solidFill>
        </p:grpSpPr>
        <p:sp>
          <p:nvSpPr>
            <p:cNvPr id="140" name="Dowolny kształt: kształt 139">
              <a:extLst>
                <a:ext uri="{FF2B5EF4-FFF2-40B4-BE49-F238E27FC236}">
                  <a16:creationId xmlns:a16="http://schemas.microsoft.com/office/drawing/2014/main" id="{2B28458B-66F4-4FC2-8133-523E985D2159}"/>
                </a:ext>
              </a:extLst>
            </p:cNvPr>
            <p:cNvSpPr/>
            <p:nvPr/>
          </p:nvSpPr>
          <p:spPr>
            <a:xfrm>
              <a:off x="7107854" y="3572659"/>
              <a:ext cx="636739" cy="706216"/>
            </a:xfrm>
            <a:custGeom>
              <a:avLst/>
              <a:gdLst>
                <a:gd name="connsiteX0" fmla="*/ 11134 w 636739"/>
                <a:gd name="connsiteY0" fmla="*/ 706217 h 706216"/>
                <a:gd name="connsiteX1" fmla="*/ 0 w 636739"/>
                <a:gd name="connsiteY1" fmla="*/ 695083 h 706216"/>
                <a:gd name="connsiteX2" fmla="*/ 0 w 636739"/>
                <a:gd name="connsiteY2" fmla="*/ 78089 h 706216"/>
                <a:gd name="connsiteX3" fmla="*/ 78089 w 636739"/>
                <a:gd name="connsiteY3" fmla="*/ 0 h 706216"/>
                <a:gd name="connsiteX4" fmla="*/ 625605 w 636739"/>
                <a:gd name="connsiteY4" fmla="*/ 0 h 706216"/>
                <a:gd name="connsiteX5" fmla="*/ 636739 w 636739"/>
                <a:gd name="connsiteY5" fmla="*/ 11134 h 706216"/>
                <a:gd name="connsiteX6" fmla="*/ 636739 w 636739"/>
                <a:gd name="connsiteY6" fmla="*/ 625604 h 706216"/>
                <a:gd name="connsiteX7" fmla="*/ 625605 w 636739"/>
                <a:gd name="connsiteY7" fmla="*/ 636738 h 706216"/>
                <a:gd name="connsiteX8" fmla="*/ 614471 w 636739"/>
                <a:gd name="connsiteY8" fmla="*/ 625604 h 706216"/>
                <a:gd name="connsiteX9" fmla="*/ 614471 w 636739"/>
                <a:gd name="connsiteY9" fmla="*/ 22343 h 706216"/>
                <a:gd name="connsiteX10" fmla="*/ 78089 w 636739"/>
                <a:gd name="connsiteY10" fmla="*/ 22343 h 706216"/>
                <a:gd name="connsiteX11" fmla="*/ 22269 w 636739"/>
                <a:gd name="connsiteY11" fmla="*/ 78163 h 706216"/>
                <a:gd name="connsiteX12" fmla="*/ 22269 w 636739"/>
                <a:gd name="connsiteY12" fmla="*/ 695083 h 706216"/>
                <a:gd name="connsiteX13" fmla="*/ 11134 w 636739"/>
                <a:gd name="connsiteY13" fmla="*/ 706217 h 70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6739" h="706216">
                  <a:moveTo>
                    <a:pt x="11134" y="706217"/>
                  </a:moveTo>
                  <a:cubicBezTo>
                    <a:pt x="4973" y="706217"/>
                    <a:pt x="0" y="701244"/>
                    <a:pt x="0" y="695083"/>
                  </a:cubicBezTo>
                  <a:lnTo>
                    <a:pt x="0" y="78089"/>
                  </a:lnTo>
                  <a:cubicBezTo>
                    <a:pt x="0" y="35036"/>
                    <a:pt x="35036" y="0"/>
                    <a:pt x="78089" y="0"/>
                  </a:cubicBezTo>
                  <a:lnTo>
                    <a:pt x="625605" y="0"/>
                  </a:lnTo>
                  <a:cubicBezTo>
                    <a:pt x="631766" y="0"/>
                    <a:pt x="636739" y="4973"/>
                    <a:pt x="636739" y="11134"/>
                  </a:cubicBezTo>
                  <a:lnTo>
                    <a:pt x="636739" y="625604"/>
                  </a:lnTo>
                  <a:cubicBezTo>
                    <a:pt x="636739" y="631765"/>
                    <a:pt x="631766" y="636738"/>
                    <a:pt x="625605" y="636738"/>
                  </a:cubicBezTo>
                  <a:cubicBezTo>
                    <a:pt x="619444" y="636738"/>
                    <a:pt x="614471" y="631765"/>
                    <a:pt x="614471" y="625604"/>
                  </a:cubicBezTo>
                  <a:lnTo>
                    <a:pt x="614471" y="22343"/>
                  </a:lnTo>
                  <a:lnTo>
                    <a:pt x="78089" y="22343"/>
                  </a:lnTo>
                  <a:cubicBezTo>
                    <a:pt x="47358" y="22343"/>
                    <a:pt x="22269" y="47358"/>
                    <a:pt x="22269" y="78163"/>
                  </a:cubicBezTo>
                  <a:lnTo>
                    <a:pt x="22269" y="695083"/>
                  </a:lnTo>
                  <a:cubicBezTo>
                    <a:pt x="22269" y="701244"/>
                    <a:pt x="17295" y="706217"/>
                    <a:pt x="11134" y="706217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1" name="Dowolny kształt: kształt 140">
              <a:extLst>
                <a:ext uri="{FF2B5EF4-FFF2-40B4-BE49-F238E27FC236}">
                  <a16:creationId xmlns:a16="http://schemas.microsoft.com/office/drawing/2014/main" id="{9FE55C2E-1414-798D-715B-15133E5ECEE4}"/>
                </a:ext>
              </a:extLst>
            </p:cNvPr>
            <p:cNvSpPr/>
            <p:nvPr/>
          </p:nvSpPr>
          <p:spPr>
            <a:xfrm>
              <a:off x="7107854" y="4187202"/>
              <a:ext cx="636665" cy="161151"/>
            </a:xfrm>
            <a:custGeom>
              <a:avLst/>
              <a:gdLst>
                <a:gd name="connsiteX0" fmla="*/ 625531 w 636665"/>
                <a:gd name="connsiteY0" fmla="*/ 161077 h 161151"/>
                <a:gd name="connsiteX1" fmla="*/ 80539 w 636665"/>
                <a:gd name="connsiteY1" fmla="*/ 161077 h 161151"/>
                <a:gd name="connsiteX2" fmla="*/ 0 w 636665"/>
                <a:gd name="connsiteY2" fmla="*/ 80539 h 161151"/>
                <a:gd name="connsiteX3" fmla="*/ 80539 w 636665"/>
                <a:gd name="connsiteY3" fmla="*/ 0 h 161151"/>
                <a:gd name="connsiteX4" fmla="*/ 625531 w 636665"/>
                <a:gd name="connsiteY4" fmla="*/ 0 h 161151"/>
                <a:gd name="connsiteX5" fmla="*/ 636665 w 636665"/>
                <a:gd name="connsiteY5" fmla="*/ 11134 h 161151"/>
                <a:gd name="connsiteX6" fmla="*/ 636665 w 636665"/>
                <a:gd name="connsiteY6" fmla="*/ 150017 h 161151"/>
                <a:gd name="connsiteX7" fmla="*/ 625531 w 636665"/>
                <a:gd name="connsiteY7" fmla="*/ 161152 h 161151"/>
                <a:gd name="connsiteX8" fmla="*/ 80539 w 636665"/>
                <a:gd name="connsiteY8" fmla="*/ 22195 h 161151"/>
                <a:gd name="connsiteX9" fmla="*/ 22269 w 636665"/>
                <a:gd name="connsiteY9" fmla="*/ 80464 h 161151"/>
                <a:gd name="connsiteX10" fmla="*/ 80539 w 636665"/>
                <a:gd name="connsiteY10" fmla="*/ 138734 h 161151"/>
                <a:gd name="connsiteX11" fmla="*/ 614396 w 636665"/>
                <a:gd name="connsiteY11" fmla="*/ 138734 h 161151"/>
                <a:gd name="connsiteX12" fmla="*/ 614396 w 636665"/>
                <a:gd name="connsiteY12" fmla="*/ 22120 h 161151"/>
                <a:gd name="connsiteX13" fmla="*/ 80539 w 636665"/>
                <a:gd name="connsiteY13" fmla="*/ 22120 h 161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6665" h="161151">
                  <a:moveTo>
                    <a:pt x="625531" y="161077"/>
                  </a:moveTo>
                  <a:lnTo>
                    <a:pt x="80539" y="161077"/>
                  </a:lnTo>
                  <a:cubicBezTo>
                    <a:pt x="36150" y="161077"/>
                    <a:pt x="0" y="124928"/>
                    <a:pt x="0" y="80539"/>
                  </a:cubicBezTo>
                  <a:cubicBezTo>
                    <a:pt x="0" y="36150"/>
                    <a:pt x="36150" y="0"/>
                    <a:pt x="80539" y="0"/>
                  </a:cubicBezTo>
                  <a:lnTo>
                    <a:pt x="625531" y="0"/>
                  </a:lnTo>
                  <a:cubicBezTo>
                    <a:pt x="631692" y="0"/>
                    <a:pt x="636665" y="4973"/>
                    <a:pt x="636665" y="11134"/>
                  </a:cubicBezTo>
                  <a:lnTo>
                    <a:pt x="636665" y="150017"/>
                  </a:lnTo>
                  <a:cubicBezTo>
                    <a:pt x="636665" y="156178"/>
                    <a:pt x="631692" y="161152"/>
                    <a:pt x="625531" y="161152"/>
                  </a:cubicBezTo>
                  <a:close/>
                  <a:moveTo>
                    <a:pt x="80539" y="22195"/>
                  </a:moveTo>
                  <a:cubicBezTo>
                    <a:pt x="48397" y="22195"/>
                    <a:pt x="22269" y="48323"/>
                    <a:pt x="22269" y="80464"/>
                  </a:cubicBezTo>
                  <a:cubicBezTo>
                    <a:pt x="22269" y="112606"/>
                    <a:pt x="48397" y="138734"/>
                    <a:pt x="80539" y="138734"/>
                  </a:cubicBezTo>
                  <a:lnTo>
                    <a:pt x="614396" y="138734"/>
                  </a:lnTo>
                  <a:lnTo>
                    <a:pt x="614396" y="22120"/>
                  </a:lnTo>
                  <a:lnTo>
                    <a:pt x="80539" y="22120"/>
                  </a:ln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" name="Dowolny kształt: kształt 141">
              <a:extLst>
                <a:ext uri="{FF2B5EF4-FFF2-40B4-BE49-F238E27FC236}">
                  <a16:creationId xmlns:a16="http://schemas.microsoft.com/office/drawing/2014/main" id="{495B8CE4-7B49-E49E-8B63-238EBDAB11E4}"/>
                </a:ext>
              </a:extLst>
            </p:cNvPr>
            <p:cNvSpPr/>
            <p:nvPr/>
          </p:nvSpPr>
          <p:spPr>
            <a:xfrm>
              <a:off x="7176813" y="4256607"/>
              <a:ext cx="567706" cy="22268"/>
            </a:xfrm>
            <a:custGeom>
              <a:avLst/>
              <a:gdLst>
                <a:gd name="connsiteX0" fmla="*/ 556572 w 567706"/>
                <a:gd name="connsiteY0" fmla="*/ 22269 h 22268"/>
                <a:gd name="connsiteX1" fmla="*/ 11134 w 567706"/>
                <a:gd name="connsiteY1" fmla="*/ 22269 h 22268"/>
                <a:gd name="connsiteX2" fmla="*/ 0 w 567706"/>
                <a:gd name="connsiteY2" fmla="*/ 11134 h 22268"/>
                <a:gd name="connsiteX3" fmla="*/ 11134 w 567706"/>
                <a:gd name="connsiteY3" fmla="*/ 0 h 22268"/>
                <a:gd name="connsiteX4" fmla="*/ 556572 w 567706"/>
                <a:gd name="connsiteY4" fmla="*/ 0 h 22268"/>
                <a:gd name="connsiteX5" fmla="*/ 567706 w 567706"/>
                <a:gd name="connsiteY5" fmla="*/ 11134 h 22268"/>
                <a:gd name="connsiteX6" fmla="*/ 556572 w 567706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7706" h="22268">
                  <a:moveTo>
                    <a:pt x="556572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556572" y="0"/>
                  </a:lnTo>
                  <a:cubicBezTo>
                    <a:pt x="562733" y="0"/>
                    <a:pt x="567706" y="4973"/>
                    <a:pt x="567706" y="11134"/>
                  </a:cubicBezTo>
                  <a:cubicBezTo>
                    <a:pt x="567706" y="17295"/>
                    <a:pt x="562733" y="22269"/>
                    <a:pt x="556572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3" name="Dowolny kształt: kształt 142">
              <a:extLst>
                <a:ext uri="{FF2B5EF4-FFF2-40B4-BE49-F238E27FC236}">
                  <a16:creationId xmlns:a16="http://schemas.microsoft.com/office/drawing/2014/main" id="{258EC751-0D2A-504A-A731-028106A32875}"/>
                </a:ext>
              </a:extLst>
            </p:cNvPr>
            <p:cNvSpPr/>
            <p:nvPr/>
          </p:nvSpPr>
          <p:spPr>
            <a:xfrm>
              <a:off x="7239018" y="3665965"/>
              <a:ext cx="391634" cy="289494"/>
            </a:xfrm>
            <a:custGeom>
              <a:avLst/>
              <a:gdLst>
                <a:gd name="connsiteX0" fmla="*/ 380500 w 391634"/>
                <a:gd name="connsiteY0" fmla="*/ 289494 h 289494"/>
                <a:gd name="connsiteX1" fmla="*/ 11134 w 391634"/>
                <a:gd name="connsiteY1" fmla="*/ 289494 h 289494"/>
                <a:gd name="connsiteX2" fmla="*/ 0 w 391634"/>
                <a:gd name="connsiteY2" fmla="*/ 278360 h 289494"/>
                <a:gd name="connsiteX3" fmla="*/ 0 w 391634"/>
                <a:gd name="connsiteY3" fmla="*/ 11134 h 289494"/>
                <a:gd name="connsiteX4" fmla="*/ 11134 w 391634"/>
                <a:gd name="connsiteY4" fmla="*/ 0 h 289494"/>
                <a:gd name="connsiteX5" fmla="*/ 380500 w 391634"/>
                <a:gd name="connsiteY5" fmla="*/ 0 h 289494"/>
                <a:gd name="connsiteX6" fmla="*/ 391634 w 391634"/>
                <a:gd name="connsiteY6" fmla="*/ 11134 h 289494"/>
                <a:gd name="connsiteX7" fmla="*/ 391634 w 391634"/>
                <a:gd name="connsiteY7" fmla="*/ 278285 h 289494"/>
                <a:gd name="connsiteX8" fmla="*/ 380500 w 391634"/>
                <a:gd name="connsiteY8" fmla="*/ 289420 h 289494"/>
                <a:gd name="connsiteX9" fmla="*/ 22269 w 391634"/>
                <a:gd name="connsiteY9" fmla="*/ 267225 h 289494"/>
                <a:gd name="connsiteX10" fmla="*/ 369365 w 391634"/>
                <a:gd name="connsiteY10" fmla="*/ 267225 h 289494"/>
                <a:gd name="connsiteX11" fmla="*/ 369365 w 391634"/>
                <a:gd name="connsiteY11" fmla="*/ 22269 h 289494"/>
                <a:gd name="connsiteX12" fmla="*/ 22269 w 391634"/>
                <a:gd name="connsiteY12" fmla="*/ 22269 h 289494"/>
                <a:gd name="connsiteX13" fmla="*/ 22269 w 391634"/>
                <a:gd name="connsiteY13" fmla="*/ 267151 h 28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1634" h="289494">
                  <a:moveTo>
                    <a:pt x="380500" y="289494"/>
                  </a:moveTo>
                  <a:lnTo>
                    <a:pt x="11134" y="289494"/>
                  </a:lnTo>
                  <a:cubicBezTo>
                    <a:pt x="4973" y="289494"/>
                    <a:pt x="0" y="284521"/>
                    <a:pt x="0" y="278360"/>
                  </a:cubicBezTo>
                  <a:lnTo>
                    <a:pt x="0" y="11134"/>
                  </a:lnTo>
                  <a:cubicBezTo>
                    <a:pt x="0" y="4973"/>
                    <a:pt x="4973" y="0"/>
                    <a:pt x="11134" y="0"/>
                  </a:cubicBezTo>
                  <a:lnTo>
                    <a:pt x="380500" y="0"/>
                  </a:lnTo>
                  <a:cubicBezTo>
                    <a:pt x="386661" y="0"/>
                    <a:pt x="391634" y="4973"/>
                    <a:pt x="391634" y="11134"/>
                  </a:cubicBezTo>
                  <a:lnTo>
                    <a:pt x="391634" y="278285"/>
                  </a:lnTo>
                  <a:cubicBezTo>
                    <a:pt x="391634" y="284446"/>
                    <a:pt x="386661" y="289420"/>
                    <a:pt x="380500" y="289420"/>
                  </a:cubicBezTo>
                  <a:close/>
                  <a:moveTo>
                    <a:pt x="22269" y="267225"/>
                  </a:moveTo>
                  <a:lnTo>
                    <a:pt x="369365" y="267225"/>
                  </a:lnTo>
                  <a:lnTo>
                    <a:pt x="369365" y="22269"/>
                  </a:lnTo>
                  <a:lnTo>
                    <a:pt x="22269" y="22269"/>
                  </a:lnTo>
                  <a:lnTo>
                    <a:pt x="22269" y="267151"/>
                  </a:ln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4" name="Dowolny kształt: kształt 143">
              <a:extLst>
                <a:ext uri="{FF2B5EF4-FFF2-40B4-BE49-F238E27FC236}">
                  <a16:creationId xmlns:a16="http://schemas.microsoft.com/office/drawing/2014/main" id="{5519B303-0F9C-6D73-21EE-21450E84B462}"/>
                </a:ext>
              </a:extLst>
            </p:cNvPr>
            <p:cNvSpPr/>
            <p:nvPr/>
          </p:nvSpPr>
          <p:spPr>
            <a:xfrm>
              <a:off x="7287721" y="3713887"/>
              <a:ext cx="287704" cy="241720"/>
            </a:xfrm>
            <a:custGeom>
              <a:avLst/>
              <a:gdLst>
                <a:gd name="connsiteX0" fmla="*/ 113414 w 287704"/>
                <a:gd name="connsiteY0" fmla="*/ 241572 h 241720"/>
                <a:gd name="connsiteX1" fmla="*/ 105768 w 287704"/>
                <a:gd name="connsiteY1" fmla="*/ 238529 h 241720"/>
                <a:gd name="connsiteX2" fmla="*/ 105397 w 287704"/>
                <a:gd name="connsiteY2" fmla="*/ 222792 h 241720"/>
                <a:gd name="connsiteX3" fmla="*/ 162702 w 287704"/>
                <a:gd name="connsiteY3" fmla="*/ 162444 h 241720"/>
                <a:gd name="connsiteX4" fmla="*/ 174133 w 287704"/>
                <a:gd name="connsiteY4" fmla="*/ 159475 h 241720"/>
                <a:gd name="connsiteX5" fmla="*/ 246136 w 287704"/>
                <a:gd name="connsiteY5" fmla="*/ 140843 h 241720"/>
                <a:gd name="connsiteX6" fmla="*/ 264396 w 287704"/>
                <a:gd name="connsiteY6" fmla="*/ 80420 h 241720"/>
                <a:gd name="connsiteX7" fmla="*/ 231067 w 287704"/>
                <a:gd name="connsiteY7" fmla="*/ 115531 h 241720"/>
                <a:gd name="connsiteX8" fmla="*/ 221269 w 287704"/>
                <a:gd name="connsiteY8" fmla="*/ 118871 h 241720"/>
                <a:gd name="connsiteX9" fmla="*/ 184377 w 287704"/>
                <a:gd name="connsiteY9" fmla="*/ 113081 h 241720"/>
                <a:gd name="connsiteX10" fmla="*/ 175321 w 287704"/>
                <a:gd name="connsiteY10" fmla="*/ 104842 h 241720"/>
                <a:gd name="connsiteX11" fmla="*/ 165374 w 287704"/>
                <a:gd name="connsiteY11" fmla="*/ 66243 h 241720"/>
                <a:gd name="connsiteX12" fmla="*/ 168121 w 287704"/>
                <a:gd name="connsiteY12" fmla="*/ 55776 h 241720"/>
                <a:gd name="connsiteX13" fmla="*/ 199742 w 287704"/>
                <a:gd name="connsiteY13" fmla="*/ 22447 h 241720"/>
                <a:gd name="connsiteX14" fmla="*/ 144219 w 287704"/>
                <a:gd name="connsiteY14" fmla="*/ 44122 h 241720"/>
                <a:gd name="connsiteX15" fmla="*/ 129299 w 287704"/>
                <a:gd name="connsiteY15" fmla="*/ 116941 h 241720"/>
                <a:gd name="connsiteX16" fmla="*/ 126775 w 287704"/>
                <a:gd name="connsiteY16" fmla="*/ 128595 h 241720"/>
                <a:gd name="connsiteX17" fmla="*/ 19068 w 287704"/>
                <a:gd name="connsiteY17" fmla="*/ 238232 h 241720"/>
                <a:gd name="connsiteX18" fmla="*/ 3332 w 287704"/>
                <a:gd name="connsiteY18" fmla="*/ 238380 h 241720"/>
                <a:gd name="connsiteX19" fmla="*/ 3183 w 287704"/>
                <a:gd name="connsiteY19" fmla="*/ 222644 h 241720"/>
                <a:gd name="connsiteX20" fmla="*/ 106139 w 287704"/>
                <a:gd name="connsiteY20" fmla="*/ 117832 h 241720"/>
                <a:gd name="connsiteX21" fmla="*/ 128037 w 287704"/>
                <a:gd name="connsiteY21" fmla="*/ 28757 h 241720"/>
                <a:gd name="connsiteX22" fmla="*/ 225203 w 287704"/>
                <a:gd name="connsiteY22" fmla="*/ 5004 h 241720"/>
                <a:gd name="connsiteX23" fmla="*/ 232403 w 287704"/>
                <a:gd name="connsiteY23" fmla="*/ 12872 h 241720"/>
                <a:gd name="connsiteX24" fmla="*/ 229657 w 287704"/>
                <a:gd name="connsiteY24" fmla="*/ 23190 h 241720"/>
                <a:gd name="connsiteX25" fmla="*/ 188460 w 287704"/>
                <a:gd name="connsiteY25" fmla="*/ 66614 h 241720"/>
                <a:gd name="connsiteX26" fmla="*/ 194992 w 287704"/>
                <a:gd name="connsiteY26" fmla="*/ 92149 h 241720"/>
                <a:gd name="connsiteX27" fmla="*/ 218894 w 287704"/>
                <a:gd name="connsiteY27" fmla="*/ 95934 h 241720"/>
                <a:gd name="connsiteX28" fmla="*/ 261204 w 287704"/>
                <a:gd name="connsiteY28" fmla="*/ 51397 h 241720"/>
                <a:gd name="connsiteX29" fmla="*/ 271151 w 287704"/>
                <a:gd name="connsiteY29" fmla="*/ 48057 h 241720"/>
                <a:gd name="connsiteX30" fmla="*/ 279465 w 287704"/>
                <a:gd name="connsiteY30" fmla="*/ 54440 h 241720"/>
                <a:gd name="connsiteX31" fmla="*/ 262244 w 287704"/>
                <a:gd name="connsiteY31" fmla="*/ 156209 h 241720"/>
                <a:gd name="connsiteX32" fmla="*/ 174282 w 287704"/>
                <a:gd name="connsiteY32" fmla="*/ 182634 h 241720"/>
                <a:gd name="connsiteX33" fmla="*/ 121505 w 287704"/>
                <a:gd name="connsiteY33" fmla="*/ 238232 h 241720"/>
                <a:gd name="connsiteX34" fmla="*/ 113414 w 287704"/>
                <a:gd name="connsiteY34" fmla="*/ 241721 h 24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87704" h="241720">
                  <a:moveTo>
                    <a:pt x="113414" y="241572"/>
                  </a:moveTo>
                  <a:cubicBezTo>
                    <a:pt x="110667" y="241572"/>
                    <a:pt x="107921" y="240533"/>
                    <a:pt x="105768" y="238529"/>
                  </a:cubicBezTo>
                  <a:cubicBezTo>
                    <a:pt x="101314" y="234298"/>
                    <a:pt x="101166" y="227246"/>
                    <a:pt x="105397" y="222792"/>
                  </a:cubicBezTo>
                  <a:lnTo>
                    <a:pt x="162702" y="162444"/>
                  </a:lnTo>
                  <a:cubicBezTo>
                    <a:pt x="165597" y="159400"/>
                    <a:pt x="170051" y="158213"/>
                    <a:pt x="174133" y="159475"/>
                  </a:cubicBezTo>
                  <a:cubicBezTo>
                    <a:pt x="199891" y="167566"/>
                    <a:pt x="227504" y="160365"/>
                    <a:pt x="246136" y="140843"/>
                  </a:cubicBezTo>
                  <a:cubicBezTo>
                    <a:pt x="261724" y="124364"/>
                    <a:pt x="268256" y="102021"/>
                    <a:pt x="264396" y="80420"/>
                  </a:cubicBezTo>
                  <a:lnTo>
                    <a:pt x="231067" y="115531"/>
                  </a:lnTo>
                  <a:cubicBezTo>
                    <a:pt x="228543" y="118203"/>
                    <a:pt x="224832" y="119391"/>
                    <a:pt x="221269" y="118871"/>
                  </a:cubicBezTo>
                  <a:lnTo>
                    <a:pt x="184377" y="113081"/>
                  </a:lnTo>
                  <a:cubicBezTo>
                    <a:pt x="179997" y="112413"/>
                    <a:pt x="176434" y="109147"/>
                    <a:pt x="175321" y="104842"/>
                  </a:cubicBezTo>
                  <a:lnTo>
                    <a:pt x="165374" y="66243"/>
                  </a:lnTo>
                  <a:cubicBezTo>
                    <a:pt x="164409" y="62531"/>
                    <a:pt x="165374" y="58597"/>
                    <a:pt x="168121" y="55776"/>
                  </a:cubicBezTo>
                  <a:lnTo>
                    <a:pt x="199742" y="22447"/>
                  </a:lnTo>
                  <a:cubicBezTo>
                    <a:pt x="179255" y="21111"/>
                    <a:pt x="158768" y="28831"/>
                    <a:pt x="144219" y="44122"/>
                  </a:cubicBezTo>
                  <a:cubicBezTo>
                    <a:pt x="125662" y="63719"/>
                    <a:pt x="119946" y="91629"/>
                    <a:pt x="129299" y="116941"/>
                  </a:cubicBezTo>
                  <a:cubicBezTo>
                    <a:pt x="130783" y="120950"/>
                    <a:pt x="129818" y="125552"/>
                    <a:pt x="126775" y="128595"/>
                  </a:cubicBezTo>
                  <a:lnTo>
                    <a:pt x="19068" y="238232"/>
                  </a:lnTo>
                  <a:cubicBezTo>
                    <a:pt x="14763" y="242611"/>
                    <a:pt x="7711" y="242686"/>
                    <a:pt x="3332" y="238380"/>
                  </a:cubicBezTo>
                  <a:cubicBezTo>
                    <a:pt x="-1048" y="234075"/>
                    <a:pt x="-1122" y="227023"/>
                    <a:pt x="3183" y="222644"/>
                  </a:cubicBezTo>
                  <a:lnTo>
                    <a:pt x="106139" y="117832"/>
                  </a:lnTo>
                  <a:cubicBezTo>
                    <a:pt x="97083" y="86359"/>
                    <a:pt x="105174" y="52807"/>
                    <a:pt x="128037" y="28757"/>
                  </a:cubicBezTo>
                  <a:cubicBezTo>
                    <a:pt x="152904" y="2554"/>
                    <a:pt x="191058" y="-6725"/>
                    <a:pt x="225203" y="5004"/>
                  </a:cubicBezTo>
                  <a:cubicBezTo>
                    <a:pt x="228766" y="6265"/>
                    <a:pt x="231513" y="9235"/>
                    <a:pt x="232403" y="12872"/>
                  </a:cubicBezTo>
                  <a:cubicBezTo>
                    <a:pt x="233294" y="16583"/>
                    <a:pt x="232255" y="20443"/>
                    <a:pt x="229657" y="23190"/>
                  </a:cubicBezTo>
                  <a:lnTo>
                    <a:pt x="188460" y="66614"/>
                  </a:lnTo>
                  <a:lnTo>
                    <a:pt x="194992" y="92149"/>
                  </a:lnTo>
                  <a:lnTo>
                    <a:pt x="218894" y="95934"/>
                  </a:lnTo>
                  <a:lnTo>
                    <a:pt x="261204" y="51397"/>
                  </a:lnTo>
                  <a:cubicBezTo>
                    <a:pt x="263728" y="48725"/>
                    <a:pt x="267440" y="47463"/>
                    <a:pt x="271151" y="48057"/>
                  </a:cubicBezTo>
                  <a:cubicBezTo>
                    <a:pt x="274788" y="48650"/>
                    <a:pt x="277906" y="51100"/>
                    <a:pt x="279465" y="54440"/>
                  </a:cubicBezTo>
                  <a:cubicBezTo>
                    <a:pt x="294979" y="88883"/>
                    <a:pt x="288224" y="128818"/>
                    <a:pt x="262244" y="156209"/>
                  </a:cubicBezTo>
                  <a:cubicBezTo>
                    <a:pt x="239381" y="180333"/>
                    <a:pt x="206200" y="190057"/>
                    <a:pt x="174282" y="182634"/>
                  </a:cubicBezTo>
                  <a:lnTo>
                    <a:pt x="121505" y="238232"/>
                  </a:lnTo>
                  <a:cubicBezTo>
                    <a:pt x="119352" y="240533"/>
                    <a:pt x="116383" y="241721"/>
                    <a:pt x="113414" y="241721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5" name="Dowolny kształt: kształt 144">
              <a:extLst>
                <a:ext uri="{FF2B5EF4-FFF2-40B4-BE49-F238E27FC236}">
                  <a16:creationId xmlns:a16="http://schemas.microsoft.com/office/drawing/2014/main" id="{3613AB2B-5AAA-6919-814B-A2486AB1EC9B}"/>
                </a:ext>
              </a:extLst>
            </p:cNvPr>
            <p:cNvSpPr/>
            <p:nvPr/>
          </p:nvSpPr>
          <p:spPr>
            <a:xfrm>
              <a:off x="7268858" y="4018331"/>
              <a:ext cx="331879" cy="22268"/>
            </a:xfrm>
            <a:custGeom>
              <a:avLst/>
              <a:gdLst>
                <a:gd name="connsiteX0" fmla="*/ 320745 w 331879"/>
                <a:gd name="connsiteY0" fmla="*/ 22269 h 22268"/>
                <a:gd name="connsiteX1" fmla="*/ 11134 w 331879"/>
                <a:gd name="connsiteY1" fmla="*/ 22269 h 22268"/>
                <a:gd name="connsiteX2" fmla="*/ 0 w 331879"/>
                <a:gd name="connsiteY2" fmla="*/ 11134 h 22268"/>
                <a:gd name="connsiteX3" fmla="*/ 11134 w 331879"/>
                <a:gd name="connsiteY3" fmla="*/ 0 h 22268"/>
                <a:gd name="connsiteX4" fmla="*/ 320745 w 331879"/>
                <a:gd name="connsiteY4" fmla="*/ 0 h 22268"/>
                <a:gd name="connsiteX5" fmla="*/ 331879 w 331879"/>
                <a:gd name="connsiteY5" fmla="*/ 11134 h 22268"/>
                <a:gd name="connsiteX6" fmla="*/ 320745 w 331879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879" h="22268">
                  <a:moveTo>
                    <a:pt x="320745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320745" y="0"/>
                  </a:lnTo>
                  <a:cubicBezTo>
                    <a:pt x="326906" y="0"/>
                    <a:pt x="331879" y="4973"/>
                    <a:pt x="331879" y="11134"/>
                  </a:cubicBezTo>
                  <a:cubicBezTo>
                    <a:pt x="331879" y="17295"/>
                    <a:pt x="326906" y="22269"/>
                    <a:pt x="320745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6" name="Dowolny kształt: kształt 145">
              <a:extLst>
                <a:ext uri="{FF2B5EF4-FFF2-40B4-BE49-F238E27FC236}">
                  <a16:creationId xmlns:a16="http://schemas.microsoft.com/office/drawing/2014/main" id="{EDF9C970-41C5-272A-87E7-530C59C12553}"/>
                </a:ext>
              </a:extLst>
            </p:cNvPr>
            <p:cNvSpPr/>
            <p:nvPr/>
          </p:nvSpPr>
          <p:spPr>
            <a:xfrm>
              <a:off x="7268858" y="4087587"/>
              <a:ext cx="331879" cy="22268"/>
            </a:xfrm>
            <a:custGeom>
              <a:avLst/>
              <a:gdLst>
                <a:gd name="connsiteX0" fmla="*/ 320745 w 331879"/>
                <a:gd name="connsiteY0" fmla="*/ 22269 h 22268"/>
                <a:gd name="connsiteX1" fmla="*/ 11134 w 331879"/>
                <a:gd name="connsiteY1" fmla="*/ 22269 h 22268"/>
                <a:gd name="connsiteX2" fmla="*/ 0 w 331879"/>
                <a:gd name="connsiteY2" fmla="*/ 11134 h 22268"/>
                <a:gd name="connsiteX3" fmla="*/ 11134 w 331879"/>
                <a:gd name="connsiteY3" fmla="*/ 0 h 22268"/>
                <a:gd name="connsiteX4" fmla="*/ 320745 w 331879"/>
                <a:gd name="connsiteY4" fmla="*/ 0 h 22268"/>
                <a:gd name="connsiteX5" fmla="*/ 331879 w 331879"/>
                <a:gd name="connsiteY5" fmla="*/ 11134 h 22268"/>
                <a:gd name="connsiteX6" fmla="*/ 320745 w 331879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879" h="22268">
                  <a:moveTo>
                    <a:pt x="320745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320745" y="0"/>
                  </a:lnTo>
                  <a:cubicBezTo>
                    <a:pt x="326906" y="0"/>
                    <a:pt x="331879" y="4973"/>
                    <a:pt x="331879" y="11134"/>
                  </a:cubicBezTo>
                  <a:cubicBezTo>
                    <a:pt x="331879" y="17295"/>
                    <a:pt x="326906" y="22269"/>
                    <a:pt x="320745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47" name="Grafika 136">
            <a:extLst>
              <a:ext uri="{FF2B5EF4-FFF2-40B4-BE49-F238E27FC236}">
                <a16:creationId xmlns:a16="http://schemas.microsoft.com/office/drawing/2014/main" id="{88975EED-BDD1-F256-0A5F-3E1ED5ADFD6B}"/>
              </a:ext>
            </a:extLst>
          </p:cNvPr>
          <p:cNvGrpSpPr/>
          <p:nvPr/>
        </p:nvGrpSpPr>
        <p:grpSpPr>
          <a:xfrm>
            <a:off x="6233494" y="3100919"/>
            <a:ext cx="467273" cy="774879"/>
            <a:chOff x="6137974" y="3571323"/>
            <a:chExt cx="467273" cy="774879"/>
          </a:xfrm>
          <a:solidFill>
            <a:srgbClr val="28A745"/>
          </a:solidFill>
        </p:grpSpPr>
        <p:sp>
          <p:nvSpPr>
            <p:cNvPr id="148" name="Dowolny kształt: kształt 147">
              <a:extLst>
                <a:ext uri="{FF2B5EF4-FFF2-40B4-BE49-F238E27FC236}">
                  <a16:creationId xmlns:a16="http://schemas.microsoft.com/office/drawing/2014/main" id="{453656FD-1889-CDC9-1274-3D5A18C071A8}"/>
                </a:ext>
              </a:extLst>
            </p:cNvPr>
            <p:cNvSpPr/>
            <p:nvPr/>
          </p:nvSpPr>
          <p:spPr>
            <a:xfrm>
              <a:off x="6209995" y="3771593"/>
              <a:ext cx="323157" cy="289939"/>
            </a:xfrm>
            <a:custGeom>
              <a:avLst/>
              <a:gdLst>
                <a:gd name="connsiteX0" fmla="*/ 284948 w 323157"/>
                <a:gd name="connsiteY0" fmla="*/ 289939 h 289939"/>
                <a:gd name="connsiteX1" fmla="*/ 38210 w 323157"/>
                <a:gd name="connsiteY1" fmla="*/ 289939 h 289939"/>
                <a:gd name="connsiteX2" fmla="*/ 5177 w 323157"/>
                <a:gd name="connsiteY2" fmla="*/ 270863 h 289939"/>
                <a:gd name="connsiteX3" fmla="*/ 5177 w 323157"/>
                <a:gd name="connsiteY3" fmla="*/ 232783 h 289939"/>
                <a:gd name="connsiteX4" fmla="*/ 128547 w 323157"/>
                <a:gd name="connsiteY4" fmla="*/ 19077 h 289939"/>
                <a:gd name="connsiteX5" fmla="*/ 128547 w 323157"/>
                <a:gd name="connsiteY5" fmla="*/ 19077 h 289939"/>
                <a:gd name="connsiteX6" fmla="*/ 161579 w 323157"/>
                <a:gd name="connsiteY6" fmla="*/ 0 h 289939"/>
                <a:gd name="connsiteX7" fmla="*/ 194611 w 323157"/>
                <a:gd name="connsiteY7" fmla="*/ 19077 h 289939"/>
                <a:gd name="connsiteX8" fmla="*/ 317980 w 323157"/>
                <a:gd name="connsiteY8" fmla="*/ 232783 h 289939"/>
                <a:gd name="connsiteX9" fmla="*/ 317980 w 323157"/>
                <a:gd name="connsiteY9" fmla="*/ 270863 h 289939"/>
                <a:gd name="connsiteX10" fmla="*/ 284948 w 323157"/>
                <a:gd name="connsiteY10" fmla="*/ 289939 h 289939"/>
                <a:gd name="connsiteX11" fmla="*/ 147846 w 323157"/>
                <a:gd name="connsiteY11" fmla="*/ 30286 h 289939"/>
                <a:gd name="connsiteX12" fmla="*/ 24477 w 323157"/>
                <a:gd name="connsiteY12" fmla="*/ 243992 h 289939"/>
                <a:gd name="connsiteX13" fmla="*/ 24477 w 323157"/>
                <a:gd name="connsiteY13" fmla="*/ 259802 h 289939"/>
                <a:gd name="connsiteX14" fmla="*/ 38210 w 323157"/>
                <a:gd name="connsiteY14" fmla="*/ 267745 h 289939"/>
                <a:gd name="connsiteX15" fmla="*/ 284948 w 323157"/>
                <a:gd name="connsiteY15" fmla="*/ 267745 h 289939"/>
                <a:gd name="connsiteX16" fmla="*/ 298680 w 323157"/>
                <a:gd name="connsiteY16" fmla="*/ 259802 h 289939"/>
                <a:gd name="connsiteX17" fmla="*/ 298680 w 323157"/>
                <a:gd name="connsiteY17" fmla="*/ 243992 h 289939"/>
                <a:gd name="connsiteX18" fmla="*/ 175311 w 323157"/>
                <a:gd name="connsiteY18" fmla="*/ 30286 h 289939"/>
                <a:gd name="connsiteX19" fmla="*/ 161579 w 323157"/>
                <a:gd name="connsiteY19" fmla="*/ 22343 h 289939"/>
                <a:gd name="connsiteX20" fmla="*/ 147846 w 323157"/>
                <a:gd name="connsiteY20" fmla="*/ 30286 h 289939"/>
                <a:gd name="connsiteX21" fmla="*/ 147846 w 323157"/>
                <a:gd name="connsiteY21" fmla="*/ 30286 h 289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3157" h="289939">
                  <a:moveTo>
                    <a:pt x="284948" y="289939"/>
                  </a:moveTo>
                  <a:lnTo>
                    <a:pt x="38210" y="289939"/>
                  </a:lnTo>
                  <a:cubicBezTo>
                    <a:pt x="24403" y="289939"/>
                    <a:pt x="12081" y="282813"/>
                    <a:pt x="5177" y="270863"/>
                  </a:cubicBezTo>
                  <a:cubicBezTo>
                    <a:pt x="-1726" y="258912"/>
                    <a:pt x="-1726" y="244660"/>
                    <a:pt x="5177" y="232783"/>
                  </a:cubicBezTo>
                  <a:lnTo>
                    <a:pt x="128547" y="19077"/>
                  </a:lnTo>
                  <a:lnTo>
                    <a:pt x="128547" y="19077"/>
                  </a:lnTo>
                  <a:cubicBezTo>
                    <a:pt x="135450" y="7126"/>
                    <a:pt x="147772" y="0"/>
                    <a:pt x="161579" y="0"/>
                  </a:cubicBezTo>
                  <a:cubicBezTo>
                    <a:pt x="175385" y="0"/>
                    <a:pt x="187708" y="7126"/>
                    <a:pt x="194611" y="19077"/>
                  </a:cubicBezTo>
                  <a:lnTo>
                    <a:pt x="317980" y="232783"/>
                  </a:lnTo>
                  <a:cubicBezTo>
                    <a:pt x="324883" y="244734"/>
                    <a:pt x="324883" y="258986"/>
                    <a:pt x="317980" y="270863"/>
                  </a:cubicBezTo>
                  <a:cubicBezTo>
                    <a:pt x="311077" y="282813"/>
                    <a:pt x="298755" y="289939"/>
                    <a:pt x="284948" y="289939"/>
                  </a:cubicBezTo>
                  <a:close/>
                  <a:moveTo>
                    <a:pt x="147846" y="30286"/>
                  </a:moveTo>
                  <a:lnTo>
                    <a:pt x="24477" y="243992"/>
                  </a:lnTo>
                  <a:cubicBezTo>
                    <a:pt x="21582" y="248965"/>
                    <a:pt x="21582" y="254903"/>
                    <a:pt x="24477" y="259802"/>
                  </a:cubicBezTo>
                  <a:cubicBezTo>
                    <a:pt x="27372" y="264776"/>
                    <a:pt x="32494" y="267745"/>
                    <a:pt x="38210" y="267745"/>
                  </a:cubicBezTo>
                  <a:lnTo>
                    <a:pt x="284948" y="267745"/>
                  </a:lnTo>
                  <a:cubicBezTo>
                    <a:pt x="290664" y="267745"/>
                    <a:pt x="295785" y="264776"/>
                    <a:pt x="298680" y="259802"/>
                  </a:cubicBezTo>
                  <a:cubicBezTo>
                    <a:pt x="301575" y="254829"/>
                    <a:pt x="301575" y="248891"/>
                    <a:pt x="298680" y="243992"/>
                  </a:cubicBezTo>
                  <a:lnTo>
                    <a:pt x="175311" y="30286"/>
                  </a:lnTo>
                  <a:cubicBezTo>
                    <a:pt x="172416" y="25312"/>
                    <a:pt x="167294" y="22343"/>
                    <a:pt x="161579" y="22343"/>
                  </a:cubicBezTo>
                  <a:cubicBezTo>
                    <a:pt x="155863" y="22343"/>
                    <a:pt x="150741" y="25312"/>
                    <a:pt x="147846" y="30286"/>
                  </a:cubicBezTo>
                  <a:lnTo>
                    <a:pt x="147846" y="30286"/>
                  </a:ln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9" name="Dowolny kształt: kształt 148">
              <a:extLst>
                <a:ext uri="{FF2B5EF4-FFF2-40B4-BE49-F238E27FC236}">
                  <a16:creationId xmlns:a16="http://schemas.microsoft.com/office/drawing/2014/main" id="{9A1F7295-8061-F9C0-8326-76D659557603}"/>
                </a:ext>
              </a:extLst>
            </p:cNvPr>
            <p:cNvSpPr/>
            <p:nvPr/>
          </p:nvSpPr>
          <p:spPr>
            <a:xfrm>
              <a:off x="6137974" y="3571323"/>
              <a:ext cx="467273" cy="774879"/>
            </a:xfrm>
            <a:custGeom>
              <a:avLst/>
              <a:gdLst>
                <a:gd name="connsiteX0" fmla="*/ 405663 w 467273"/>
                <a:gd name="connsiteY0" fmla="*/ 774805 h 774879"/>
                <a:gd name="connsiteX1" fmla="*/ 61610 w 467273"/>
                <a:gd name="connsiteY1" fmla="*/ 774805 h 774879"/>
                <a:gd name="connsiteX2" fmla="*/ 0 w 467273"/>
                <a:gd name="connsiteY2" fmla="*/ 713195 h 774879"/>
                <a:gd name="connsiteX3" fmla="*/ 0 w 467273"/>
                <a:gd name="connsiteY3" fmla="*/ 61610 h 774879"/>
                <a:gd name="connsiteX4" fmla="*/ 61610 w 467273"/>
                <a:gd name="connsiteY4" fmla="*/ 0 h 774879"/>
                <a:gd name="connsiteX5" fmla="*/ 405663 w 467273"/>
                <a:gd name="connsiteY5" fmla="*/ 0 h 774879"/>
                <a:gd name="connsiteX6" fmla="*/ 467274 w 467273"/>
                <a:gd name="connsiteY6" fmla="*/ 61610 h 774879"/>
                <a:gd name="connsiteX7" fmla="*/ 467274 w 467273"/>
                <a:gd name="connsiteY7" fmla="*/ 713269 h 774879"/>
                <a:gd name="connsiteX8" fmla="*/ 405663 w 467273"/>
                <a:gd name="connsiteY8" fmla="*/ 774879 h 774879"/>
                <a:gd name="connsiteX9" fmla="*/ 61610 w 467273"/>
                <a:gd name="connsiteY9" fmla="*/ 22269 h 774879"/>
                <a:gd name="connsiteX10" fmla="*/ 22269 w 467273"/>
                <a:gd name="connsiteY10" fmla="*/ 61610 h 774879"/>
                <a:gd name="connsiteX11" fmla="*/ 22269 w 467273"/>
                <a:gd name="connsiteY11" fmla="*/ 713269 h 774879"/>
                <a:gd name="connsiteX12" fmla="*/ 61610 w 467273"/>
                <a:gd name="connsiteY12" fmla="*/ 752610 h 774879"/>
                <a:gd name="connsiteX13" fmla="*/ 405663 w 467273"/>
                <a:gd name="connsiteY13" fmla="*/ 752610 h 774879"/>
                <a:gd name="connsiteX14" fmla="*/ 445005 w 467273"/>
                <a:gd name="connsiteY14" fmla="*/ 713269 h 774879"/>
                <a:gd name="connsiteX15" fmla="*/ 445005 w 467273"/>
                <a:gd name="connsiteY15" fmla="*/ 61610 h 774879"/>
                <a:gd name="connsiteX16" fmla="*/ 405663 w 467273"/>
                <a:gd name="connsiteY16" fmla="*/ 22269 h 774879"/>
                <a:gd name="connsiteX17" fmla="*/ 61610 w 467273"/>
                <a:gd name="connsiteY17" fmla="*/ 22269 h 774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7273" h="774879">
                  <a:moveTo>
                    <a:pt x="405663" y="774805"/>
                  </a:moveTo>
                  <a:lnTo>
                    <a:pt x="61610" y="774805"/>
                  </a:lnTo>
                  <a:cubicBezTo>
                    <a:pt x="27613" y="774805"/>
                    <a:pt x="0" y="747192"/>
                    <a:pt x="0" y="713195"/>
                  </a:cubicBezTo>
                  <a:lnTo>
                    <a:pt x="0" y="61610"/>
                  </a:lnTo>
                  <a:cubicBezTo>
                    <a:pt x="0" y="27613"/>
                    <a:pt x="27613" y="0"/>
                    <a:pt x="61610" y="0"/>
                  </a:cubicBezTo>
                  <a:lnTo>
                    <a:pt x="405663" y="0"/>
                  </a:lnTo>
                  <a:cubicBezTo>
                    <a:pt x="439661" y="0"/>
                    <a:pt x="467274" y="27613"/>
                    <a:pt x="467274" y="61610"/>
                  </a:cubicBezTo>
                  <a:lnTo>
                    <a:pt x="467274" y="713269"/>
                  </a:lnTo>
                  <a:cubicBezTo>
                    <a:pt x="467274" y="747266"/>
                    <a:pt x="439661" y="774879"/>
                    <a:pt x="405663" y="774879"/>
                  </a:cubicBezTo>
                  <a:close/>
                  <a:moveTo>
                    <a:pt x="61610" y="22269"/>
                  </a:moveTo>
                  <a:cubicBezTo>
                    <a:pt x="39935" y="22269"/>
                    <a:pt x="22269" y="39935"/>
                    <a:pt x="22269" y="61610"/>
                  </a:cubicBezTo>
                  <a:lnTo>
                    <a:pt x="22269" y="713269"/>
                  </a:lnTo>
                  <a:cubicBezTo>
                    <a:pt x="22269" y="734944"/>
                    <a:pt x="39935" y="752610"/>
                    <a:pt x="61610" y="752610"/>
                  </a:cubicBezTo>
                  <a:lnTo>
                    <a:pt x="405663" y="752610"/>
                  </a:lnTo>
                  <a:cubicBezTo>
                    <a:pt x="427338" y="752610"/>
                    <a:pt x="445005" y="734944"/>
                    <a:pt x="445005" y="713269"/>
                  </a:cubicBezTo>
                  <a:lnTo>
                    <a:pt x="445005" y="61610"/>
                  </a:lnTo>
                  <a:cubicBezTo>
                    <a:pt x="445005" y="39935"/>
                    <a:pt x="427338" y="22269"/>
                    <a:pt x="405663" y="22269"/>
                  </a:cubicBezTo>
                  <a:lnTo>
                    <a:pt x="61610" y="22269"/>
                  </a:ln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0" name="Dowolny kształt: kształt 149">
              <a:extLst>
                <a:ext uri="{FF2B5EF4-FFF2-40B4-BE49-F238E27FC236}">
                  <a16:creationId xmlns:a16="http://schemas.microsoft.com/office/drawing/2014/main" id="{5B0C8EAB-04A0-9B33-3176-4501F9A3C118}"/>
                </a:ext>
              </a:extLst>
            </p:cNvPr>
            <p:cNvSpPr/>
            <p:nvPr/>
          </p:nvSpPr>
          <p:spPr>
            <a:xfrm>
              <a:off x="6311670" y="3626994"/>
              <a:ext cx="119880" cy="22268"/>
            </a:xfrm>
            <a:custGeom>
              <a:avLst/>
              <a:gdLst>
                <a:gd name="connsiteX0" fmla="*/ 108746 w 119880"/>
                <a:gd name="connsiteY0" fmla="*/ 22269 h 22268"/>
                <a:gd name="connsiteX1" fmla="*/ 11134 w 119880"/>
                <a:gd name="connsiteY1" fmla="*/ 22269 h 22268"/>
                <a:gd name="connsiteX2" fmla="*/ 0 w 119880"/>
                <a:gd name="connsiteY2" fmla="*/ 11134 h 22268"/>
                <a:gd name="connsiteX3" fmla="*/ 11134 w 119880"/>
                <a:gd name="connsiteY3" fmla="*/ 0 h 22268"/>
                <a:gd name="connsiteX4" fmla="*/ 108746 w 119880"/>
                <a:gd name="connsiteY4" fmla="*/ 0 h 22268"/>
                <a:gd name="connsiteX5" fmla="*/ 119880 w 119880"/>
                <a:gd name="connsiteY5" fmla="*/ 11134 h 22268"/>
                <a:gd name="connsiteX6" fmla="*/ 108746 w 119880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880" h="22268">
                  <a:moveTo>
                    <a:pt x="108746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108746" y="0"/>
                  </a:lnTo>
                  <a:cubicBezTo>
                    <a:pt x="114907" y="0"/>
                    <a:pt x="119880" y="4973"/>
                    <a:pt x="119880" y="11134"/>
                  </a:cubicBezTo>
                  <a:cubicBezTo>
                    <a:pt x="119880" y="17295"/>
                    <a:pt x="114907" y="22269"/>
                    <a:pt x="108746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1" name="Dowolny kształt: kształt 150">
              <a:extLst>
                <a:ext uri="{FF2B5EF4-FFF2-40B4-BE49-F238E27FC236}">
                  <a16:creationId xmlns:a16="http://schemas.microsoft.com/office/drawing/2014/main" id="{5A38F8FB-A647-015D-87CB-27FC5FA68492}"/>
                </a:ext>
              </a:extLst>
            </p:cNvPr>
            <p:cNvSpPr/>
            <p:nvPr/>
          </p:nvSpPr>
          <p:spPr>
            <a:xfrm>
              <a:off x="6137974" y="4215632"/>
              <a:ext cx="467199" cy="22268"/>
            </a:xfrm>
            <a:custGeom>
              <a:avLst/>
              <a:gdLst>
                <a:gd name="connsiteX0" fmla="*/ 456065 w 467199"/>
                <a:gd name="connsiteY0" fmla="*/ 22269 h 22268"/>
                <a:gd name="connsiteX1" fmla="*/ 11134 w 467199"/>
                <a:gd name="connsiteY1" fmla="*/ 22269 h 22268"/>
                <a:gd name="connsiteX2" fmla="*/ 0 w 467199"/>
                <a:gd name="connsiteY2" fmla="*/ 11134 h 22268"/>
                <a:gd name="connsiteX3" fmla="*/ 11134 w 467199"/>
                <a:gd name="connsiteY3" fmla="*/ 0 h 22268"/>
                <a:gd name="connsiteX4" fmla="*/ 456065 w 467199"/>
                <a:gd name="connsiteY4" fmla="*/ 0 h 22268"/>
                <a:gd name="connsiteX5" fmla="*/ 467200 w 467199"/>
                <a:gd name="connsiteY5" fmla="*/ 11134 h 22268"/>
                <a:gd name="connsiteX6" fmla="*/ 456065 w 467199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7199" h="22268">
                  <a:moveTo>
                    <a:pt x="456065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456065" y="0"/>
                  </a:lnTo>
                  <a:cubicBezTo>
                    <a:pt x="462226" y="0"/>
                    <a:pt x="467200" y="4973"/>
                    <a:pt x="467200" y="11134"/>
                  </a:cubicBezTo>
                  <a:cubicBezTo>
                    <a:pt x="467200" y="17295"/>
                    <a:pt x="462226" y="22269"/>
                    <a:pt x="456065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2" name="Dowolny kształt: kształt 151">
              <a:extLst>
                <a:ext uri="{FF2B5EF4-FFF2-40B4-BE49-F238E27FC236}">
                  <a16:creationId xmlns:a16="http://schemas.microsoft.com/office/drawing/2014/main" id="{1FC1CF38-8659-DBCB-863E-E7B048AA5D9E}"/>
                </a:ext>
              </a:extLst>
            </p:cNvPr>
            <p:cNvSpPr/>
            <p:nvPr/>
          </p:nvSpPr>
          <p:spPr>
            <a:xfrm>
              <a:off x="6347671" y="4257201"/>
              <a:ext cx="47803" cy="47803"/>
            </a:xfrm>
            <a:custGeom>
              <a:avLst/>
              <a:gdLst>
                <a:gd name="connsiteX0" fmla="*/ 47804 w 47803"/>
                <a:gd name="connsiteY0" fmla="*/ 23902 h 47803"/>
                <a:gd name="connsiteX1" fmla="*/ 23902 w 47803"/>
                <a:gd name="connsiteY1" fmla="*/ 0 h 47803"/>
                <a:gd name="connsiteX2" fmla="*/ 0 w 47803"/>
                <a:gd name="connsiteY2" fmla="*/ 23902 h 47803"/>
                <a:gd name="connsiteX3" fmla="*/ 23902 w 47803"/>
                <a:gd name="connsiteY3" fmla="*/ 47804 h 47803"/>
                <a:gd name="connsiteX4" fmla="*/ 47804 w 47803"/>
                <a:gd name="connsiteY4" fmla="*/ 23902 h 47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03" h="47803">
                  <a:moveTo>
                    <a:pt x="47804" y="23902"/>
                  </a:moveTo>
                  <a:cubicBezTo>
                    <a:pt x="47804" y="10689"/>
                    <a:pt x="37115" y="0"/>
                    <a:pt x="23902" y="0"/>
                  </a:cubicBezTo>
                  <a:cubicBezTo>
                    <a:pt x="10689" y="0"/>
                    <a:pt x="0" y="10689"/>
                    <a:pt x="0" y="23902"/>
                  </a:cubicBezTo>
                  <a:cubicBezTo>
                    <a:pt x="0" y="37115"/>
                    <a:pt x="10689" y="47804"/>
                    <a:pt x="23902" y="47804"/>
                  </a:cubicBezTo>
                  <a:cubicBezTo>
                    <a:pt x="37115" y="47804"/>
                    <a:pt x="47804" y="37115"/>
                    <a:pt x="47804" y="23902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3" name="Dowolny kształt: kształt 152">
              <a:extLst>
                <a:ext uri="{FF2B5EF4-FFF2-40B4-BE49-F238E27FC236}">
                  <a16:creationId xmlns:a16="http://schemas.microsoft.com/office/drawing/2014/main" id="{CAC0BD2D-A813-3BD8-DF9E-AB3DC0F340DF}"/>
                </a:ext>
              </a:extLst>
            </p:cNvPr>
            <p:cNvSpPr/>
            <p:nvPr/>
          </p:nvSpPr>
          <p:spPr>
            <a:xfrm>
              <a:off x="6357247" y="3914559"/>
              <a:ext cx="28652" cy="102510"/>
            </a:xfrm>
            <a:custGeom>
              <a:avLst/>
              <a:gdLst>
                <a:gd name="connsiteX0" fmla="*/ 14697 w 28652"/>
                <a:gd name="connsiteY0" fmla="*/ 102511 h 102510"/>
                <a:gd name="connsiteX1" fmla="*/ 13955 w 28652"/>
                <a:gd name="connsiteY1" fmla="*/ 102511 h 102510"/>
                <a:gd name="connsiteX2" fmla="*/ 0 w 28652"/>
                <a:gd name="connsiteY2" fmla="*/ 91079 h 102510"/>
                <a:gd name="connsiteX3" fmla="*/ 0 w 28652"/>
                <a:gd name="connsiteY3" fmla="*/ 11431 h 102510"/>
                <a:gd name="connsiteX4" fmla="*/ 13955 w 28652"/>
                <a:gd name="connsiteY4" fmla="*/ 0 h 102510"/>
                <a:gd name="connsiteX5" fmla="*/ 14697 w 28652"/>
                <a:gd name="connsiteY5" fmla="*/ 0 h 102510"/>
                <a:gd name="connsiteX6" fmla="*/ 28653 w 28652"/>
                <a:gd name="connsiteY6" fmla="*/ 11431 h 102510"/>
                <a:gd name="connsiteX7" fmla="*/ 28653 w 28652"/>
                <a:gd name="connsiteY7" fmla="*/ 91079 h 102510"/>
                <a:gd name="connsiteX8" fmla="*/ 14697 w 28652"/>
                <a:gd name="connsiteY8" fmla="*/ 102511 h 102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52" h="102510">
                  <a:moveTo>
                    <a:pt x="14697" y="102511"/>
                  </a:moveTo>
                  <a:lnTo>
                    <a:pt x="13955" y="102511"/>
                  </a:lnTo>
                  <a:cubicBezTo>
                    <a:pt x="6235" y="102511"/>
                    <a:pt x="0" y="97389"/>
                    <a:pt x="0" y="91079"/>
                  </a:cubicBezTo>
                  <a:lnTo>
                    <a:pt x="0" y="11431"/>
                  </a:lnTo>
                  <a:cubicBezTo>
                    <a:pt x="0" y="5122"/>
                    <a:pt x="6235" y="0"/>
                    <a:pt x="13955" y="0"/>
                  </a:cubicBezTo>
                  <a:lnTo>
                    <a:pt x="14697" y="0"/>
                  </a:lnTo>
                  <a:cubicBezTo>
                    <a:pt x="22417" y="0"/>
                    <a:pt x="28653" y="5122"/>
                    <a:pt x="28653" y="11431"/>
                  </a:cubicBezTo>
                  <a:lnTo>
                    <a:pt x="28653" y="91079"/>
                  </a:lnTo>
                  <a:cubicBezTo>
                    <a:pt x="28653" y="97389"/>
                    <a:pt x="22417" y="102511"/>
                    <a:pt x="14697" y="102511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4" name="Dowolny kształt: kształt 153">
              <a:extLst>
                <a:ext uri="{FF2B5EF4-FFF2-40B4-BE49-F238E27FC236}">
                  <a16:creationId xmlns:a16="http://schemas.microsoft.com/office/drawing/2014/main" id="{5C56A6F9-9B9C-04B3-6071-47EBBD4EEC42}"/>
                </a:ext>
              </a:extLst>
            </p:cNvPr>
            <p:cNvSpPr/>
            <p:nvPr/>
          </p:nvSpPr>
          <p:spPr>
            <a:xfrm>
              <a:off x="6351977" y="3850424"/>
              <a:ext cx="39267" cy="39341"/>
            </a:xfrm>
            <a:custGeom>
              <a:avLst/>
              <a:gdLst>
                <a:gd name="connsiteX0" fmla="*/ 39267 w 39267"/>
                <a:gd name="connsiteY0" fmla="*/ 19671 h 39341"/>
                <a:gd name="connsiteX1" fmla="*/ 19597 w 39267"/>
                <a:gd name="connsiteY1" fmla="*/ 0 h 39341"/>
                <a:gd name="connsiteX2" fmla="*/ 0 w 39267"/>
                <a:gd name="connsiteY2" fmla="*/ 19671 h 39341"/>
                <a:gd name="connsiteX3" fmla="*/ 19597 w 39267"/>
                <a:gd name="connsiteY3" fmla="*/ 39342 h 39341"/>
                <a:gd name="connsiteX4" fmla="*/ 39267 w 39267"/>
                <a:gd name="connsiteY4" fmla="*/ 19671 h 3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67" h="39341">
                  <a:moveTo>
                    <a:pt x="39267" y="19671"/>
                  </a:moveTo>
                  <a:cubicBezTo>
                    <a:pt x="39267" y="8833"/>
                    <a:pt x="30508" y="0"/>
                    <a:pt x="19597" y="0"/>
                  </a:cubicBezTo>
                  <a:cubicBezTo>
                    <a:pt x="8685" y="0"/>
                    <a:pt x="0" y="8759"/>
                    <a:pt x="0" y="19671"/>
                  </a:cubicBezTo>
                  <a:cubicBezTo>
                    <a:pt x="0" y="30582"/>
                    <a:pt x="8759" y="39342"/>
                    <a:pt x="19597" y="39342"/>
                  </a:cubicBezTo>
                  <a:cubicBezTo>
                    <a:pt x="30434" y="39342"/>
                    <a:pt x="39267" y="30582"/>
                    <a:pt x="39267" y="19671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55" name="Grafika 136">
            <a:extLst>
              <a:ext uri="{FF2B5EF4-FFF2-40B4-BE49-F238E27FC236}">
                <a16:creationId xmlns:a16="http://schemas.microsoft.com/office/drawing/2014/main" id="{E2549AC2-CA8C-C905-B6EB-A38629DC017E}"/>
              </a:ext>
            </a:extLst>
          </p:cNvPr>
          <p:cNvGrpSpPr/>
          <p:nvPr/>
        </p:nvGrpSpPr>
        <p:grpSpPr>
          <a:xfrm>
            <a:off x="6057347" y="6205508"/>
            <a:ext cx="819566" cy="777551"/>
            <a:chOff x="8114701" y="3572733"/>
            <a:chExt cx="819566" cy="777551"/>
          </a:xfrm>
          <a:solidFill>
            <a:srgbClr val="28A745"/>
          </a:solidFill>
        </p:grpSpPr>
        <p:grpSp>
          <p:nvGrpSpPr>
            <p:cNvPr id="156" name="Grafika 136">
              <a:extLst>
                <a:ext uri="{FF2B5EF4-FFF2-40B4-BE49-F238E27FC236}">
                  <a16:creationId xmlns:a16="http://schemas.microsoft.com/office/drawing/2014/main" id="{AA40CF2E-DD6C-92BD-DDB5-59B1CFA7B561}"/>
                </a:ext>
              </a:extLst>
            </p:cNvPr>
            <p:cNvGrpSpPr/>
            <p:nvPr/>
          </p:nvGrpSpPr>
          <p:grpSpPr>
            <a:xfrm>
              <a:off x="8114701" y="3736631"/>
              <a:ext cx="819566" cy="613653"/>
              <a:chOff x="8114701" y="3736631"/>
              <a:chExt cx="819566" cy="613653"/>
            </a:xfrm>
            <a:solidFill>
              <a:srgbClr val="28A745"/>
            </a:solidFill>
          </p:grpSpPr>
          <p:sp>
            <p:nvSpPr>
              <p:cNvPr id="157" name="Dowolny kształt: kształt 156">
                <a:extLst>
                  <a:ext uri="{FF2B5EF4-FFF2-40B4-BE49-F238E27FC236}">
                    <a16:creationId xmlns:a16="http://schemas.microsoft.com/office/drawing/2014/main" id="{1048C67F-C7D9-EA8A-A847-A4E072B9CFF1}"/>
                  </a:ext>
                </a:extLst>
              </p:cNvPr>
              <p:cNvSpPr/>
              <p:nvPr/>
            </p:nvSpPr>
            <p:spPr>
              <a:xfrm>
                <a:off x="8252248" y="4060567"/>
                <a:ext cx="179264" cy="22268"/>
              </a:xfrm>
              <a:custGeom>
                <a:avLst/>
                <a:gdLst>
                  <a:gd name="connsiteX0" fmla="*/ 168130 w 179264"/>
                  <a:gd name="connsiteY0" fmla="*/ 22269 h 22268"/>
                  <a:gd name="connsiteX1" fmla="*/ 11134 w 179264"/>
                  <a:gd name="connsiteY1" fmla="*/ 22269 h 22268"/>
                  <a:gd name="connsiteX2" fmla="*/ 0 w 179264"/>
                  <a:gd name="connsiteY2" fmla="*/ 11134 h 22268"/>
                  <a:gd name="connsiteX3" fmla="*/ 11134 w 179264"/>
                  <a:gd name="connsiteY3" fmla="*/ 0 h 22268"/>
                  <a:gd name="connsiteX4" fmla="*/ 168130 w 179264"/>
                  <a:gd name="connsiteY4" fmla="*/ 0 h 22268"/>
                  <a:gd name="connsiteX5" fmla="*/ 179264 w 179264"/>
                  <a:gd name="connsiteY5" fmla="*/ 11134 h 22268"/>
                  <a:gd name="connsiteX6" fmla="*/ 168130 w 179264"/>
                  <a:gd name="connsiteY6" fmla="*/ 22269 h 22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264" h="22268">
                    <a:moveTo>
                      <a:pt x="168130" y="22269"/>
                    </a:moveTo>
                    <a:lnTo>
                      <a:pt x="11134" y="22269"/>
                    </a:lnTo>
                    <a:cubicBezTo>
                      <a:pt x="4973" y="22269"/>
                      <a:pt x="0" y="17295"/>
                      <a:pt x="0" y="11134"/>
                    </a:cubicBezTo>
                    <a:cubicBezTo>
                      <a:pt x="0" y="4973"/>
                      <a:pt x="4973" y="0"/>
                      <a:pt x="11134" y="0"/>
                    </a:cubicBezTo>
                    <a:lnTo>
                      <a:pt x="168130" y="0"/>
                    </a:lnTo>
                    <a:cubicBezTo>
                      <a:pt x="174291" y="0"/>
                      <a:pt x="179264" y="4973"/>
                      <a:pt x="179264" y="11134"/>
                    </a:cubicBezTo>
                    <a:cubicBezTo>
                      <a:pt x="179264" y="17295"/>
                      <a:pt x="174291" y="22269"/>
                      <a:pt x="168130" y="22269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grpSp>
            <p:nvGrpSpPr>
              <p:cNvPr id="158" name="Grafika 136">
                <a:extLst>
                  <a:ext uri="{FF2B5EF4-FFF2-40B4-BE49-F238E27FC236}">
                    <a16:creationId xmlns:a16="http://schemas.microsoft.com/office/drawing/2014/main" id="{FF14D7C2-2EBC-89BD-2A0C-0844BFFBA2EA}"/>
                  </a:ext>
                </a:extLst>
              </p:cNvPr>
              <p:cNvGrpSpPr/>
              <p:nvPr/>
            </p:nvGrpSpPr>
            <p:grpSpPr>
              <a:xfrm>
                <a:off x="8114701" y="3736631"/>
                <a:ext cx="819566" cy="613653"/>
                <a:chOff x="8114701" y="3736631"/>
                <a:chExt cx="819566" cy="613653"/>
              </a:xfrm>
              <a:solidFill>
                <a:srgbClr val="28A745"/>
              </a:solidFill>
            </p:grpSpPr>
            <p:sp>
              <p:nvSpPr>
                <p:cNvPr id="159" name="Dowolny kształt: kształt 158">
                  <a:extLst>
                    <a:ext uri="{FF2B5EF4-FFF2-40B4-BE49-F238E27FC236}">
                      <a16:creationId xmlns:a16="http://schemas.microsoft.com/office/drawing/2014/main" id="{B1907AAB-01FC-C246-23B2-1E9BBD245D21}"/>
                    </a:ext>
                  </a:extLst>
                </p:cNvPr>
                <p:cNvSpPr/>
                <p:nvPr/>
              </p:nvSpPr>
              <p:spPr>
                <a:xfrm>
                  <a:off x="8252248" y="3983295"/>
                  <a:ext cx="139699" cy="22268"/>
                </a:xfrm>
                <a:custGeom>
                  <a:avLst/>
                  <a:gdLst>
                    <a:gd name="connsiteX0" fmla="*/ 128565 w 139699"/>
                    <a:gd name="connsiteY0" fmla="*/ 22269 h 22268"/>
                    <a:gd name="connsiteX1" fmla="*/ 11134 w 139699"/>
                    <a:gd name="connsiteY1" fmla="*/ 22269 h 22268"/>
                    <a:gd name="connsiteX2" fmla="*/ 0 w 139699"/>
                    <a:gd name="connsiteY2" fmla="*/ 11134 h 22268"/>
                    <a:gd name="connsiteX3" fmla="*/ 11134 w 139699"/>
                    <a:gd name="connsiteY3" fmla="*/ 0 h 22268"/>
                    <a:gd name="connsiteX4" fmla="*/ 128565 w 139699"/>
                    <a:gd name="connsiteY4" fmla="*/ 0 h 22268"/>
                    <a:gd name="connsiteX5" fmla="*/ 139700 w 139699"/>
                    <a:gd name="connsiteY5" fmla="*/ 11134 h 22268"/>
                    <a:gd name="connsiteX6" fmla="*/ 128565 w 139699"/>
                    <a:gd name="connsiteY6" fmla="*/ 22269 h 22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9699" h="22268">
                      <a:moveTo>
                        <a:pt x="128565" y="22269"/>
                      </a:moveTo>
                      <a:lnTo>
                        <a:pt x="11134" y="22269"/>
                      </a:lnTo>
                      <a:cubicBezTo>
                        <a:pt x="4973" y="22269"/>
                        <a:pt x="0" y="17295"/>
                        <a:pt x="0" y="11134"/>
                      </a:cubicBezTo>
                      <a:cubicBezTo>
                        <a:pt x="0" y="4973"/>
                        <a:pt x="4973" y="0"/>
                        <a:pt x="11134" y="0"/>
                      </a:cubicBezTo>
                      <a:lnTo>
                        <a:pt x="128565" y="0"/>
                      </a:lnTo>
                      <a:cubicBezTo>
                        <a:pt x="134726" y="0"/>
                        <a:pt x="139700" y="4973"/>
                        <a:pt x="139700" y="11134"/>
                      </a:cubicBezTo>
                      <a:cubicBezTo>
                        <a:pt x="139700" y="17295"/>
                        <a:pt x="134726" y="22269"/>
                        <a:pt x="128565" y="22269"/>
                      </a:cubicBezTo>
                      <a:close/>
                    </a:path>
                  </a:pathLst>
                </a:custGeom>
                <a:solidFill>
                  <a:srgbClr val="28A74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grpSp>
              <p:nvGrpSpPr>
                <p:cNvPr id="160" name="Grafika 136">
                  <a:extLst>
                    <a:ext uri="{FF2B5EF4-FFF2-40B4-BE49-F238E27FC236}">
                      <a16:creationId xmlns:a16="http://schemas.microsoft.com/office/drawing/2014/main" id="{58195283-B180-9A51-FD9C-63BEE53217B6}"/>
                    </a:ext>
                  </a:extLst>
                </p:cNvPr>
                <p:cNvGrpSpPr/>
                <p:nvPr/>
              </p:nvGrpSpPr>
              <p:grpSpPr>
                <a:xfrm>
                  <a:off x="8114701" y="3736631"/>
                  <a:ext cx="424369" cy="613653"/>
                  <a:chOff x="8114701" y="3736631"/>
                  <a:chExt cx="424369" cy="613653"/>
                </a:xfrm>
                <a:solidFill>
                  <a:srgbClr val="28A745"/>
                </a:solidFill>
              </p:grpSpPr>
              <p:sp>
                <p:nvSpPr>
                  <p:cNvPr id="161" name="Dowolny kształt: kształt 160">
                    <a:extLst>
                      <a:ext uri="{FF2B5EF4-FFF2-40B4-BE49-F238E27FC236}">
                        <a16:creationId xmlns:a16="http://schemas.microsoft.com/office/drawing/2014/main" id="{B255FB7E-93DB-6E9B-9E02-CEB6410D59C7}"/>
                      </a:ext>
                    </a:extLst>
                  </p:cNvPr>
                  <p:cNvSpPr/>
                  <p:nvPr/>
                </p:nvSpPr>
                <p:spPr>
                  <a:xfrm>
                    <a:off x="8114701" y="3771370"/>
                    <a:ext cx="424369" cy="578913"/>
                  </a:xfrm>
                  <a:custGeom>
                    <a:avLst/>
                    <a:gdLst>
                      <a:gd name="connsiteX0" fmla="*/ 413235 w 424369"/>
                      <a:gd name="connsiteY0" fmla="*/ 578914 h 578913"/>
                      <a:gd name="connsiteX1" fmla="*/ 369662 w 424369"/>
                      <a:gd name="connsiteY1" fmla="*/ 578914 h 578913"/>
                      <a:gd name="connsiteX2" fmla="*/ 361794 w 424369"/>
                      <a:gd name="connsiteY2" fmla="*/ 575648 h 578913"/>
                      <a:gd name="connsiteX3" fmla="*/ 339748 w 424369"/>
                      <a:gd name="connsiteY3" fmla="*/ 553602 h 578913"/>
                      <a:gd name="connsiteX4" fmla="*/ 11134 w 424369"/>
                      <a:gd name="connsiteY4" fmla="*/ 553602 h 578913"/>
                      <a:gd name="connsiteX5" fmla="*/ 0 w 424369"/>
                      <a:gd name="connsiteY5" fmla="*/ 542467 h 578913"/>
                      <a:gd name="connsiteX6" fmla="*/ 0 w 424369"/>
                      <a:gd name="connsiteY6" fmla="*/ 11134 h 578913"/>
                      <a:gd name="connsiteX7" fmla="*/ 11134 w 424369"/>
                      <a:gd name="connsiteY7" fmla="*/ 0 h 578913"/>
                      <a:gd name="connsiteX8" fmla="*/ 22269 w 424369"/>
                      <a:gd name="connsiteY8" fmla="*/ 11134 h 578913"/>
                      <a:gd name="connsiteX9" fmla="*/ 22269 w 424369"/>
                      <a:gd name="connsiteY9" fmla="*/ 531333 h 578913"/>
                      <a:gd name="connsiteX10" fmla="*/ 344350 w 424369"/>
                      <a:gd name="connsiteY10" fmla="*/ 531333 h 578913"/>
                      <a:gd name="connsiteX11" fmla="*/ 352218 w 424369"/>
                      <a:gd name="connsiteY11" fmla="*/ 534599 h 578913"/>
                      <a:gd name="connsiteX12" fmla="*/ 374265 w 424369"/>
                      <a:gd name="connsiteY12" fmla="*/ 556645 h 578913"/>
                      <a:gd name="connsiteX13" fmla="*/ 413235 w 424369"/>
                      <a:gd name="connsiteY13" fmla="*/ 556645 h 578913"/>
                      <a:gd name="connsiteX14" fmla="*/ 424369 w 424369"/>
                      <a:gd name="connsiteY14" fmla="*/ 567779 h 578913"/>
                      <a:gd name="connsiteX15" fmla="*/ 413235 w 424369"/>
                      <a:gd name="connsiteY15" fmla="*/ 578914 h 5789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24369" h="578913">
                        <a:moveTo>
                          <a:pt x="413235" y="578914"/>
                        </a:moveTo>
                        <a:lnTo>
                          <a:pt x="369662" y="578914"/>
                        </a:lnTo>
                        <a:cubicBezTo>
                          <a:pt x="366693" y="578914"/>
                          <a:pt x="363872" y="577726"/>
                          <a:pt x="361794" y="575648"/>
                        </a:cubicBezTo>
                        <a:lnTo>
                          <a:pt x="339748" y="553602"/>
                        </a:lnTo>
                        <a:lnTo>
                          <a:pt x="11134" y="553602"/>
                        </a:lnTo>
                        <a:cubicBezTo>
                          <a:pt x="4973" y="553602"/>
                          <a:pt x="0" y="548628"/>
                          <a:pt x="0" y="542467"/>
                        </a:cubicBezTo>
                        <a:lnTo>
                          <a:pt x="0" y="11134"/>
                        </a:lnTo>
                        <a:cubicBezTo>
                          <a:pt x="0" y="4973"/>
                          <a:pt x="4973" y="0"/>
                          <a:pt x="11134" y="0"/>
                        </a:cubicBezTo>
                        <a:cubicBezTo>
                          <a:pt x="17296" y="0"/>
                          <a:pt x="22269" y="4973"/>
                          <a:pt x="22269" y="11134"/>
                        </a:cubicBezTo>
                        <a:lnTo>
                          <a:pt x="22269" y="531333"/>
                        </a:lnTo>
                        <a:lnTo>
                          <a:pt x="344350" y="531333"/>
                        </a:lnTo>
                        <a:cubicBezTo>
                          <a:pt x="347319" y="531333"/>
                          <a:pt x="350140" y="532521"/>
                          <a:pt x="352218" y="534599"/>
                        </a:cubicBezTo>
                        <a:lnTo>
                          <a:pt x="374265" y="556645"/>
                        </a:lnTo>
                        <a:lnTo>
                          <a:pt x="413235" y="556645"/>
                        </a:lnTo>
                        <a:cubicBezTo>
                          <a:pt x="419396" y="556645"/>
                          <a:pt x="424369" y="561618"/>
                          <a:pt x="424369" y="567779"/>
                        </a:cubicBezTo>
                        <a:cubicBezTo>
                          <a:pt x="424369" y="573940"/>
                          <a:pt x="419396" y="578914"/>
                          <a:pt x="413235" y="578914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  <p:sp>
                <p:nvSpPr>
                  <p:cNvPr id="162" name="Dowolny kształt: kształt 161">
                    <a:extLst>
                      <a:ext uri="{FF2B5EF4-FFF2-40B4-BE49-F238E27FC236}">
                        <a16:creationId xmlns:a16="http://schemas.microsoft.com/office/drawing/2014/main" id="{09098100-71FC-8899-84B9-93DEC7D32DD7}"/>
                      </a:ext>
                    </a:extLst>
                  </p:cNvPr>
                  <p:cNvSpPr/>
                  <p:nvPr/>
                </p:nvSpPr>
                <p:spPr>
                  <a:xfrm>
                    <a:off x="8186407" y="3736631"/>
                    <a:ext cx="349174" cy="539201"/>
                  </a:xfrm>
                  <a:custGeom>
                    <a:avLst/>
                    <a:gdLst>
                      <a:gd name="connsiteX0" fmla="*/ 338115 w 349174"/>
                      <a:gd name="connsiteY0" fmla="*/ 539201 h 539201"/>
                      <a:gd name="connsiteX1" fmla="*/ 296917 w 349174"/>
                      <a:gd name="connsiteY1" fmla="*/ 539201 h 539201"/>
                      <a:gd name="connsiteX2" fmla="*/ 288752 w 349174"/>
                      <a:gd name="connsiteY2" fmla="*/ 535638 h 539201"/>
                      <a:gd name="connsiteX3" fmla="*/ 270418 w 349174"/>
                      <a:gd name="connsiteY3" fmla="*/ 515819 h 539201"/>
                      <a:gd name="connsiteX4" fmla="*/ 11134 w 349174"/>
                      <a:gd name="connsiteY4" fmla="*/ 515819 h 539201"/>
                      <a:gd name="connsiteX5" fmla="*/ 0 w 349174"/>
                      <a:gd name="connsiteY5" fmla="*/ 504685 h 539201"/>
                      <a:gd name="connsiteX6" fmla="*/ 0 w 349174"/>
                      <a:gd name="connsiteY6" fmla="*/ 11134 h 539201"/>
                      <a:gd name="connsiteX7" fmla="*/ 11134 w 349174"/>
                      <a:gd name="connsiteY7" fmla="*/ 0 h 539201"/>
                      <a:gd name="connsiteX8" fmla="*/ 109414 w 349174"/>
                      <a:gd name="connsiteY8" fmla="*/ 0 h 539201"/>
                      <a:gd name="connsiteX9" fmla="*/ 120549 w 349174"/>
                      <a:gd name="connsiteY9" fmla="*/ 11134 h 539201"/>
                      <a:gd name="connsiteX10" fmla="*/ 109414 w 349174"/>
                      <a:gd name="connsiteY10" fmla="*/ 22269 h 539201"/>
                      <a:gd name="connsiteX11" fmla="*/ 22269 w 349174"/>
                      <a:gd name="connsiteY11" fmla="*/ 22269 h 539201"/>
                      <a:gd name="connsiteX12" fmla="*/ 22269 w 349174"/>
                      <a:gd name="connsiteY12" fmla="*/ 493476 h 539201"/>
                      <a:gd name="connsiteX13" fmla="*/ 275243 w 349174"/>
                      <a:gd name="connsiteY13" fmla="*/ 493476 h 539201"/>
                      <a:gd name="connsiteX14" fmla="*/ 283408 w 349174"/>
                      <a:gd name="connsiteY14" fmla="*/ 497039 h 539201"/>
                      <a:gd name="connsiteX15" fmla="*/ 301742 w 349174"/>
                      <a:gd name="connsiteY15" fmla="*/ 516858 h 539201"/>
                      <a:gd name="connsiteX16" fmla="*/ 326906 w 349174"/>
                      <a:gd name="connsiteY16" fmla="*/ 516858 h 539201"/>
                      <a:gd name="connsiteX17" fmla="*/ 326906 w 349174"/>
                      <a:gd name="connsiteY17" fmla="*/ 430307 h 539201"/>
                      <a:gd name="connsiteX18" fmla="*/ 338041 w 349174"/>
                      <a:gd name="connsiteY18" fmla="*/ 419173 h 539201"/>
                      <a:gd name="connsiteX19" fmla="*/ 349175 w 349174"/>
                      <a:gd name="connsiteY19" fmla="*/ 430307 h 539201"/>
                      <a:gd name="connsiteX20" fmla="*/ 349175 w 349174"/>
                      <a:gd name="connsiteY20" fmla="*/ 527993 h 539201"/>
                      <a:gd name="connsiteX21" fmla="*/ 338041 w 349174"/>
                      <a:gd name="connsiteY21" fmla="*/ 539127 h 539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49174" h="539201">
                        <a:moveTo>
                          <a:pt x="338115" y="539201"/>
                        </a:moveTo>
                        <a:lnTo>
                          <a:pt x="296917" y="539201"/>
                        </a:lnTo>
                        <a:cubicBezTo>
                          <a:pt x="293800" y="539201"/>
                          <a:pt x="290831" y="537939"/>
                          <a:pt x="288752" y="535638"/>
                        </a:cubicBezTo>
                        <a:lnTo>
                          <a:pt x="270418" y="515819"/>
                        </a:lnTo>
                        <a:lnTo>
                          <a:pt x="11134" y="515819"/>
                        </a:lnTo>
                        <a:cubicBezTo>
                          <a:pt x="4973" y="515819"/>
                          <a:pt x="0" y="510846"/>
                          <a:pt x="0" y="504685"/>
                        </a:cubicBezTo>
                        <a:lnTo>
                          <a:pt x="0" y="11134"/>
                        </a:lnTo>
                        <a:cubicBezTo>
                          <a:pt x="0" y="4973"/>
                          <a:pt x="4973" y="0"/>
                          <a:pt x="11134" y="0"/>
                        </a:cubicBezTo>
                        <a:lnTo>
                          <a:pt x="109414" y="0"/>
                        </a:lnTo>
                        <a:cubicBezTo>
                          <a:pt x="115575" y="0"/>
                          <a:pt x="120549" y="4973"/>
                          <a:pt x="120549" y="11134"/>
                        </a:cubicBezTo>
                        <a:cubicBezTo>
                          <a:pt x="120549" y="17295"/>
                          <a:pt x="115575" y="22269"/>
                          <a:pt x="109414" y="22269"/>
                        </a:cubicBezTo>
                        <a:lnTo>
                          <a:pt x="22269" y="22269"/>
                        </a:lnTo>
                        <a:lnTo>
                          <a:pt x="22269" y="493476"/>
                        </a:lnTo>
                        <a:lnTo>
                          <a:pt x="275243" y="493476"/>
                        </a:lnTo>
                        <a:cubicBezTo>
                          <a:pt x="278360" y="493476"/>
                          <a:pt x="281329" y="494738"/>
                          <a:pt x="283408" y="497039"/>
                        </a:cubicBezTo>
                        <a:lnTo>
                          <a:pt x="301742" y="516858"/>
                        </a:lnTo>
                        <a:lnTo>
                          <a:pt x="326906" y="516858"/>
                        </a:lnTo>
                        <a:lnTo>
                          <a:pt x="326906" y="430307"/>
                        </a:lnTo>
                        <a:cubicBezTo>
                          <a:pt x="326906" y="424146"/>
                          <a:pt x="331880" y="419173"/>
                          <a:pt x="338041" y="419173"/>
                        </a:cubicBezTo>
                        <a:cubicBezTo>
                          <a:pt x="344202" y="419173"/>
                          <a:pt x="349175" y="424146"/>
                          <a:pt x="349175" y="430307"/>
                        </a:cubicBezTo>
                        <a:lnTo>
                          <a:pt x="349175" y="527993"/>
                        </a:lnTo>
                        <a:cubicBezTo>
                          <a:pt x="349175" y="534154"/>
                          <a:pt x="344202" y="539127"/>
                          <a:pt x="338041" y="539127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  <p:sp>
                <p:nvSpPr>
                  <p:cNvPr id="163" name="Dowolny kształt: kształt 162">
                    <a:extLst>
                      <a:ext uri="{FF2B5EF4-FFF2-40B4-BE49-F238E27FC236}">
                        <a16:creationId xmlns:a16="http://schemas.microsoft.com/office/drawing/2014/main" id="{431077EB-48A6-B835-8622-8168DFFF59DE}"/>
                      </a:ext>
                    </a:extLst>
                  </p:cNvPr>
                  <p:cNvSpPr/>
                  <p:nvPr/>
                </p:nvSpPr>
                <p:spPr>
                  <a:xfrm>
                    <a:off x="8252248" y="3906022"/>
                    <a:ext cx="82988" cy="22268"/>
                  </a:xfrm>
                  <a:custGeom>
                    <a:avLst/>
                    <a:gdLst>
                      <a:gd name="connsiteX0" fmla="*/ 71854 w 82988"/>
                      <a:gd name="connsiteY0" fmla="*/ 22269 h 22268"/>
                      <a:gd name="connsiteX1" fmla="*/ 11134 w 82988"/>
                      <a:gd name="connsiteY1" fmla="*/ 22269 h 22268"/>
                      <a:gd name="connsiteX2" fmla="*/ 0 w 82988"/>
                      <a:gd name="connsiteY2" fmla="*/ 11134 h 22268"/>
                      <a:gd name="connsiteX3" fmla="*/ 11134 w 82988"/>
                      <a:gd name="connsiteY3" fmla="*/ 0 h 22268"/>
                      <a:gd name="connsiteX4" fmla="*/ 71854 w 82988"/>
                      <a:gd name="connsiteY4" fmla="*/ 0 h 22268"/>
                      <a:gd name="connsiteX5" fmla="*/ 82989 w 82988"/>
                      <a:gd name="connsiteY5" fmla="*/ 11134 h 22268"/>
                      <a:gd name="connsiteX6" fmla="*/ 71854 w 82988"/>
                      <a:gd name="connsiteY6" fmla="*/ 22269 h 22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988" h="22268">
                        <a:moveTo>
                          <a:pt x="71854" y="22269"/>
                        </a:moveTo>
                        <a:lnTo>
                          <a:pt x="11134" y="22269"/>
                        </a:lnTo>
                        <a:cubicBezTo>
                          <a:pt x="4973" y="22269"/>
                          <a:pt x="0" y="17295"/>
                          <a:pt x="0" y="11134"/>
                        </a:cubicBezTo>
                        <a:cubicBezTo>
                          <a:pt x="0" y="4973"/>
                          <a:pt x="4973" y="0"/>
                          <a:pt x="11134" y="0"/>
                        </a:cubicBezTo>
                        <a:lnTo>
                          <a:pt x="71854" y="0"/>
                        </a:lnTo>
                        <a:cubicBezTo>
                          <a:pt x="78015" y="0"/>
                          <a:pt x="82989" y="4973"/>
                          <a:pt x="82989" y="11134"/>
                        </a:cubicBezTo>
                        <a:cubicBezTo>
                          <a:pt x="82989" y="17295"/>
                          <a:pt x="78015" y="22269"/>
                          <a:pt x="71854" y="22269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</p:grpSp>
            <p:grpSp>
              <p:nvGrpSpPr>
                <p:cNvPr id="164" name="Grafika 136">
                  <a:extLst>
                    <a:ext uri="{FF2B5EF4-FFF2-40B4-BE49-F238E27FC236}">
                      <a16:creationId xmlns:a16="http://schemas.microsoft.com/office/drawing/2014/main" id="{D23B2F90-42CD-1C78-2E93-9F2337F3D7E0}"/>
                    </a:ext>
                  </a:extLst>
                </p:cNvPr>
                <p:cNvGrpSpPr/>
                <p:nvPr/>
              </p:nvGrpSpPr>
              <p:grpSpPr>
                <a:xfrm>
                  <a:off x="8509899" y="3736631"/>
                  <a:ext cx="424369" cy="613653"/>
                  <a:chOff x="8509899" y="3736631"/>
                  <a:chExt cx="424369" cy="613653"/>
                </a:xfrm>
                <a:solidFill>
                  <a:srgbClr val="28A745"/>
                </a:solidFill>
              </p:grpSpPr>
              <p:sp>
                <p:nvSpPr>
                  <p:cNvPr id="165" name="Dowolny kształt: kształt 164">
                    <a:extLst>
                      <a:ext uri="{FF2B5EF4-FFF2-40B4-BE49-F238E27FC236}">
                        <a16:creationId xmlns:a16="http://schemas.microsoft.com/office/drawing/2014/main" id="{A953FFCD-BE9F-1E46-BFCE-F230476F3ACD}"/>
                      </a:ext>
                    </a:extLst>
                  </p:cNvPr>
                  <p:cNvSpPr/>
                  <p:nvPr/>
                </p:nvSpPr>
                <p:spPr>
                  <a:xfrm>
                    <a:off x="8509899" y="3771370"/>
                    <a:ext cx="424369" cy="578913"/>
                  </a:xfrm>
                  <a:custGeom>
                    <a:avLst/>
                    <a:gdLst>
                      <a:gd name="connsiteX0" fmla="*/ 54707 w 424369"/>
                      <a:gd name="connsiteY0" fmla="*/ 578914 h 578913"/>
                      <a:gd name="connsiteX1" fmla="*/ 11134 w 424369"/>
                      <a:gd name="connsiteY1" fmla="*/ 578914 h 578913"/>
                      <a:gd name="connsiteX2" fmla="*/ 0 w 424369"/>
                      <a:gd name="connsiteY2" fmla="*/ 567779 h 578913"/>
                      <a:gd name="connsiteX3" fmla="*/ 11134 w 424369"/>
                      <a:gd name="connsiteY3" fmla="*/ 556645 h 578913"/>
                      <a:gd name="connsiteX4" fmla="*/ 50105 w 424369"/>
                      <a:gd name="connsiteY4" fmla="*/ 556645 h 578913"/>
                      <a:gd name="connsiteX5" fmla="*/ 72151 w 424369"/>
                      <a:gd name="connsiteY5" fmla="*/ 534599 h 578913"/>
                      <a:gd name="connsiteX6" fmla="*/ 80019 w 424369"/>
                      <a:gd name="connsiteY6" fmla="*/ 531333 h 578913"/>
                      <a:gd name="connsiteX7" fmla="*/ 402100 w 424369"/>
                      <a:gd name="connsiteY7" fmla="*/ 531333 h 578913"/>
                      <a:gd name="connsiteX8" fmla="*/ 402100 w 424369"/>
                      <a:gd name="connsiteY8" fmla="*/ 11134 h 578913"/>
                      <a:gd name="connsiteX9" fmla="*/ 413235 w 424369"/>
                      <a:gd name="connsiteY9" fmla="*/ 0 h 578913"/>
                      <a:gd name="connsiteX10" fmla="*/ 424369 w 424369"/>
                      <a:gd name="connsiteY10" fmla="*/ 11134 h 578913"/>
                      <a:gd name="connsiteX11" fmla="*/ 424369 w 424369"/>
                      <a:gd name="connsiteY11" fmla="*/ 542467 h 578913"/>
                      <a:gd name="connsiteX12" fmla="*/ 413235 w 424369"/>
                      <a:gd name="connsiteY12" fmla="*/ 553602 h 578913"/>
                      <a:gd name="connsiteX13" fmla="*/ 84621 w 424369"/>
                      <a:gd name="connsiteY13" fmla="*/ 553602 h 578913"/>
                      <a:gd name="connsiteX14" fmla="*/ 62575 w 424369"/>
                      <a:gd name="connsiteY14" fmla="*/ 575648 h 578913"/>
                      <a:gd name="connsiteX15" fmla="*/ 54707 w 424369"/>
                      <a:gd name="connsiteY15" fmla="*/ 578914 h 5789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24369" h="578913">
                        <a:moveTo>
                          <a:pt x="54707" y="578914"/>
                        </a:moveTo>
                        <a:lnTo>
                          <a:pt x="11134" y="578914"/>
                        </a:lnTo>
                        <a:cubicBezTo>
                          <a:pt x="4973" y="578914"/>
                          <a:pt x="0" y="573940"/>
                          <a:pt x="0" y="567779"/>
                        </a:cubicBezTo>
                        <a:cubicBezTo>
                          <a:pt x="0" y="561618"/>
                          <a:pt x="4973" y="556645"/>
                          <a:pt x="11134" y="556645"/>
                        </a:cubicBezTo>
                        <a:lnTo>
                          <a:pt x="50105" y="556645"/>
                        </a:lnTo>
                        <a:lnTo>
                          <a:pt x="72151" y="534599"/>
                        </a:lnTo>
                        <a:cubicBezTo>
                          <a:pt x="74229" y="532521"/>
                          <a:pt x="77050" y="531333"/>
                          <a:pt x="80019" y="531333"/>
                        </a:cubicBezTo>
                        <a:lnTo>
                          <a:pt x="402100" y="531333"/>
                        </a:lnTo>
                        <a:lnTo>
                          <a:pt x="402100" y="11134"/>
                        </a:lnTo>
                        <a:cubicBezTo>
                          <a:pt x="402100" y="4973"/>
                          <a:pt x="407074" y="0"/>
                          <a:pt x="413235" y="0"/>
                        </a:cubicBezTo>
                        <a:cubicBezTo>
                          <a:pt x="419396" y="0"/>
                          <a:pt x="424369" y="4973"/>
                          <a:pt x="424369" y="11134"/>
                        </a:cubicBezTo>
                        <a:lnTo>
                          <a:pt x="424369" y="542467"/>
                        </a:lnTo>
                        <a:cubicBezTo>
                          <a:pt x="424369" y="548628"/>
                          <a:pt x="419396" y="553602"/>
                          <a:pt x="413235" y="553602"/>
                        </a:cubicBezTo>
                        <a:lnTo>
                          <a:pt x="84621" y="553602"/>
                        </a:lnTo>
                        <a:lnTo>
                          <a:pt x="62575" y="575648"/>
                        </a:lnTo>
                        <a:cubicBezTo>
                          <a:pt x="60497" y="577726"/>
                          <a:pt x="57676" y="578914"/>
                          <a:pt x="54707" y="578914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  <p:sp>
                <p:nvSpPr>
                  <p:cNvPr id="166" name="Dowolny kształt: kształt 165">
                    <a:extLst>
                      <a:ext uri="{FF2B5EF4-FFF2-40B4-BE49-F238E27FC236}">
                        <a16:creationId xmlns:a16="http://schemas.microsoft.com/office/drawing/2014/main" id="{BEE5235F-950D-BF04-B251-17C1CAACD945}"/>
                      </a:ext>
                    </a:extLst>
                  </p:cNvPr>
                  <p:cNvSpPr/>
                  <p:nvPr/>
                </p:nvSpPr>
                <p:spPr>
                  <a:xfrm>
                    <a:off x="8513313" y="3736631"/>
                    <a:ext cx="349174" cy="539201"/>
                  </a:xfrm>
                  <a:custGeom>
                    <a:avLst/>
                    <a:gdLst>
                      <a:gd name="connsiteX0" fmla="*/ 52332 w 349174"/>
                      <a:gd name="connsiteY0" fmla="*/ 539201 h 539201"/>
                      <a:gd name="connsiteX1" fmla="*/ 11134 w 349174"/>
                      <a:gd name="connsiteY1" fmla="*/ 539201 h 539201"/>
                      <a:gd name="connsiteX2" fmla="*/ 0 w 349174"/>
                      <a:gd name="connsiteY2" fmla="*/ 528067 h 539201"/>
                      <a:gd name="connsiteX3" fmla="*/ 0 w 349174"/>
                      <a:gd name="connsiteY3" fmla="*/ 430381 h 539201"/>
                      <a:gd name="connsiteX4" fmla="*/ 11134 w 349174"/>
                      <a:gd name="connsiteY4" fmla="*/ 419247 h 539201"/>
                      <a:gd name="connsiteX5" fmla="*/ 22269 w 349174"/>
                      <a:gd name="connsiteY5" fmla="*/ 430381 h 539201"/>
                      <a:gd name="connsiteX6" fmla="*/ 22269 w 349174"/>
                      <a:gd name="connsiteY6" fmla="*/ 516932 h 539201"/>
                      <a:gd name="connsiteX7" fmla="*/ 47433 w 349174"/>
                      <a:gd name="connsiteY7" fmla="*/ 516932 h 539201"/>
                      <a:gd name="connsiteX8" fmla="*/ 65767 w 349174"/>
                      <a:gd name="connsiteY8" fmla="*/ 497113 h 539201"/>
                      <a:gd name="connsiteX9" fmla="*/ 73932 w 349174"/>
                      <a:gd name="connsiteY9" fmla="*/ 493550 h 539201"/>
                      <a:gd name="connsiteX10" fmla="*/ 326906 w 349174"/>
                      <a:gd name="connsiteY10" fmla="*/ 493550 h 539201"/>
                      <a:gd name="connsiteX11" fmla="*/ 326906 w 349174"/>
                      <a:gd name="connsiteY11" fmla="*/ 22269 h 539201"/>
                      <a:gd name="connsiteX12" fmla="*/ 242136 w 349174"/>
                      <a:gd name="connsiteY12" fmla="*/ 22269 h 539201"/>
                      <a:gd name="connsiteX13" fmla="*/ 231002 w 349174"/>
                      <a:gd name="connsiteY13" fmla="*/ 11134 h 539201"/>
                      <a:gd name="connsiteX14" fmla="*/ 242136 w 349174"/>
                      <a:gd name="connsiteY14" fmla="*/ 0 h 539201"/>
                      <a:gd name="connsiteX15" fmla="*/ 338041 w 349174"/>
                      <a:gd name="connsiteY15" fmla="*/ 0 h 539201"/>
                      <a:gd name="connsiteX16" fmla="*/ 349175 w 349174"/>
                      <a:gd name="connsiteY16" fmla="*/ 11134 h 539201"/>
                      <a:gd name="connsiteX17" fmla="*/ 349175 w 349174"/>
                      <a:gd name="connsiteY17" fmla="*/ 504610 h 539201"/>
                      <a:gd name="connsiteX18" fmla="*/ 338041 w 349174"/>
                      <a:gd name="connsiteY18" fmla="*/ 515745 h 539201"/>
                      <a:gd name="connsiteX19" fmla="*/ 78757 w 349174"/>
                      <a:gd name="connsiteY19" fmla="*/ 515745 h 539201"/>
                      <a:gd name="connsiteX20" fmla="*/ 60423 w 349174"/>
                      <a:gd name="connsiteY20" fmla="*/ 535564 h 539201"/>
                      <a:gd name="connsiteX21" fmla="*/ 52258 w 349174"/>
                      <a:gd name="connsiteY21" fmla="*/ 539127 h 539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49174" h="539201">
                        <a:moveTo>
                          <a:pt x="52332" y="539201"/>
                        </a:moveTo>
                        <a:lnTo>
                          <a:pt x="11134" y="539201"/>
                        </a:lnTo>
                        <a:cubicBezTo>
                          <a:pt x="4973" y="539201"/>
                          <a:pt x="0" y="534228"/>
                          <a:pt x="0" y="528067"/>
                        </a:cubicBezTo>
                        <a:lnTo>
                          <a:pt x="0" y="430381"/>
                        </a:lnTo>
                        <a:cubicBezTo>
                          <a:pt x="0" y="424220"/>
                          <a:pt x="4973" y="419247"/>
                          <a:pt x="11134" y="419247"/>
                        </a:cubicBezTo>
                        <a:cubicBezTo>
                          <a:pt x="17295" y="419247"/>
                          <a:pt x="22269" y="424220"/>
                          <a:pt x="22269" y="430381"/>
                        </a:cubicBezTo>
                        <a:lnTo>
                          <a:pt x="22269" y="516932"/>
                        </a:lnTo>
                        <a:lnTo>
                          <a:pt x="47433" y="516932"/>
                        </a:lnTo>
                        <a:lnTo>
                          <a:pt x="65767" y="497113"/>
                        </a:lnTo>
                        <a:cubicBezTo>
                          <a:pt x="67846" y="494812"/>
                          <a:pt x="70815" y="493550"/>
                          <a:pt x="73932" y="493550"/>
                        </a:cubicBezTo>
                        <a:lnTo>
                          <a:pt x="326906" y="493550"/>
                        </a:lnTo>
                        <a:lnTo>
                          <a:pt x="326906" y="22269"/>
                        </a:lnTo>
                        <a:lnTo>
                          <a:pt x="242136" y="22269"/>
                        </a:lnTo>
                        <a:cubicBezTo>
                          <a:pt x="235975" y="22269"/>
                          <a:pt x="231002" y="17295"/>
                          <a:pt x="231002" y="11134"/>
                        </a:cubicBezTo>
                        <a:cubicBezTo>
                          <a:pt x="231002" y="4973"/>
                          <a:pt x="235975" y="0"/>
                          <a:pt x="242136" y="0"/>
                        </a:cubicBezTo>
                        <a:lnTo>
                          <a:pt x="338041" y="0"/>
                        </a:lnTo>
                        <a:cubicBezTo>
                          <a:pt x="344202" y="0"/>
                          <a:pt x="349175" y="4973"/>
                          <a:pt x="349175" y="11134"/>
                        </a:cubicBezTo>
                        <a:lnTo>
                          <a:pt x="349175" y="504610"/>
                        </a:lnTo>
                        <a:cubicBezTo>
                          <a:pt x="349175" y="510771"/>
                          <a:pt x="344202" y="515745"/>
                          <a:pt x="338041" y="515745"/>
                        </a:cubicBezTo>
                        <a:lnTo>
                          <a:pt x="78757" y="515745"/>
                        </a:lnTo>
                        <a:lnTo>
                          <a:pt x="60423" y="535564"/>
                        </a:lnTo>
                        <a:cubicBezTo>
                          <a:pt x="58344" y="537865"/>
                          <a:pt x="55375" y="539127"/>
                          <a:pt x="52258" y="539127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</p:grpSp>
          </p:grpSp>
        </p:grpSp>
        <p:grpSp>
          <p:nvGrpSpPr>
            <p:cNvPr id="167" name="Grafika 136">
              <a:extLst>
                <a:ext uri="{FF2B5EF4-FFF2-40B4-BE49-F238E27FC236}">
                  <a16:creationId xmlns:a16="http://schemas.microsoft.com/office/drawing/2014/main" id="{960BEE43-B66F-F78D-206E-05382C4A3291}"/>
                </a:ext>
              </a:extLst>
            </p:cNvPr>
            <p:cNvGrpSpPr/>
            <p:nvPr/>
          </p:nvGrpSpPr>
          <p:grpSpPr>
            <a:xfrm>
              <a:off x="8343996" y="3572733"/>
              <a:ext cx="360828" cy="479075"/>
              <a:chOff x="8343996" y="3572733"/>
              <a:chExt cx="360828" cy="479075"/>
            </a:xfrm>
            <a:solidFill>
              <a:srgbClr val="28A745"/>
            </a:solidFill>
          </p:grpSpPr>
          <p:sp>
            <p:nvSpPr>
              <p:cNvPr id="168" name="Dowolny kształt: kształt 167">
                <a:extLst>
                  <a:ext uri="{FF2B5EF4-FFF2-40B4-BE49-F238E27FC236}">
                    <a16:creationId xmlns:a16="http://schemas.microsoft.com/office/drawing/2014/main" id="{8D3432CE-F1AE-81E8-5FEA-990943CD1392}"/>
                  </a:ext>
                </a:extLst>
              </p:cNvPr>
              <p:cNvSpPr/>
              <p:nvPr/>
            </p:nvSpPr>
            <p:spPr>
              <a:xfrm>
                <a:off x="8343996" y="3572733"/>
                <a:ext cx="360828" cy="360828"/>
              </a:xfrm>
              <a:custGeom>
                <a:avLst/>
                <a:gdLst>
                  <a:gd name="connsiteX0" fmla="*/ 180452 w 360828"/>
                  <a:gd name="connsiteY0" fmla="*/ 360828 h 360828"/>
                  <a:gd name="connsiteX1" fmla="*/ 109637 w 360828"/>
                  <a:gd name="connsiteY1" fmla="*/ 346428 h 360828"/>
                  <a:gd name="connsiteX2" fmla="*/ 0 w 360828"/>
                  <a:gd name="connsiteY2" fmla="*/ 180451 h 360828"/>
                  <a:gd name="connsiteX3" fmla="*/ 180377 w 360828"/>
                  <a:gd name="connsiteY3" fmla="*/ 0 h 360828"/>
                  <a:gd name="connsiteX4" fmla="*/ 360829 w 360828"/>
                  <a:gd name="connsiteY4" fmla="*/ 180451 h 360828"/>
                  <a:gd name="connsiteX5" fmla="*/ 251118 w 360828"/>
                  <a:gd name="connsiteY5" fmla="*/ 346428 h 360828"/>
                  <a:gd name="connsiteX6" fmla="*/ 180303 w 360828"/>
                  <a:gd name="connsiteY6" fmla="*/ 360828 h 360828"/>
                  <a:gd name="connsiteX7" fmla="*/ 180452 w 360828"/>
                  <a:gd name="connsiteY7" fmla="*/ 22195 h 360828"/>
                  <a:gd name="connsiteX8" fmla="*/ 22343 w 360828"/>
                  <a:gd name="connsiteY8" fmla="*/ 180377 h 360828"/>
                  <a:gd name="connsiteX9" fmla="*/ 118396 w 360828"/>
                  <a:gd name="connsiteY9" fmla="*/ 325866 h 360828"/>
                  <a:gd name="connsiteX10" fmla="*/ 242507 w 360828"/>
                  <a:gd name="connsiteY10" fmla="*/ 325866 h 360828"/>
                  <a:gd name="connsiteX11" fmla="*/ 338709 w 360828"/>
                  <a:gd name="connsiteY11" fmla="*/ 180377 h 360828"/>
                  <a:gd name="connsiteX12" fmla="*/ 180526 w 360828"/>
                  <a:gd name="connsiteY12" fmla="*/ 22195 h 360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0828" h="360828">
                    <a:moveTo>
                      <a:pt x="180452" y="360828"/>
                    </a:moveTo>
                    <a:cubicBezTo>
                      <a:pt x="155956" y="360828"/>
                      <a:pt x="132128" y="356003"/>
                      <a:pt x="109637" y="346428"/>
                    </a:cubicBezTo>
                    <a:cubicBezTo>
                      <a:pt x="43053" y="317924"/>
                      <a:pt x="0" y="252751"/>
                      <a:pt x="0" y="180451"/>
                    </a:cubicBezTo>
                    <a:cubicBezTo>
                      <a:pt x="0" y="80910"/>
                      <a:pt x="80910" y="0"/>
                      <a:pt x="180377" y="0"/>
                    </a:cubicBezTo>
                    <a:cubicBezTo>
                      <a:pt x="279845" y="0"/>
                      <a:pt x="360829" y="80984"/>
                      <a:pt x="360829" y="180451"/>
                    </a:cubicBezTo>
                    <a:cubicBezTo>
                      <a:pt x="360829" y="252825"/>
                      <a:pt x="317776" y="317924"/>
                      <a:pt x="251118" y="346428"/>
                    </a:cubicBezTo>
                    <a:cubicBezTo>
                      <a:pt x="228701" y="356003"/>
                      <a:pt x="204947" y="360828"/>
                      <a:pt x="180303" y="360828"/>
                    </a:cubicBezTo>
                    <a:close/>
                    <a:moveTo>
                      <a:pt x="180452" y="22195"/>
                    </a:moveTo>
                    <a:cubicBezTo>
                      <a:pt x="93232" y="22195"/>
                      <a:pt x="22343" y="93158"/>
                      <a:pt x="22343" y="180377"/>
                    </a:cubicBezTo>
                    <a:cubicBezTo>
                      <a:pt x="22343" y="243769"/>
                      <a:pt x="60052" y="300925"/>
                      <a:pt x="118396" y="325866"/>
                    </a:cubicBezTo>
                    <a:cubicBezTo>
                      <a:pt x="157812" y="342642"/>
                      <a:pt x="203388" y="342568"/>
                      <a:pt x="242507" y="325866"/>
                    </a:cubicBezTo>
                    <a:cubicBezTo>
                      <a:pt x="300926" y="300925"/>
                      <a:pt x="338709" y="243769"/>
                      <a:pt x="338709" y="180377"/>
                    </a:cubicBezTo>
                    <a:cubicBezTo>
                      <a:pt x="338709" y="93158"/>
                      <a:pt x="267745" y="22195"/>
                      <a:pt x="180526" y="22195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69" name="Dowolny kształt: kształt 168">
                <a:extLst>
                  <a:ext uri="{FF2B5EF4-FFF2-40B4-BE49-F238E27FC236}">
                    <a16:creationId xmlns:a16="http://schemas.microsoft.com/office/drawing/2014/main" id="{301EE791-75EF-9DBB-3B56-DDBDB5DC9A16}"/>
                  </a:ext>
                </a:extLst>
              </p:cNvPr>
              <p:cNvSpPr/>
              <p:nvPr/>
            </p:nvSpPr>
            <p:spPr>
              <a:xfrm>
                <a:off x="8437970" y="3895407"/>
                <a:ext cx="173028" cy="93306"/>
              </a:xfrm>
              <a:custGeom>
                <a:avLst/>
                <a:gdLst>
                  <a:gd name="connsiteX0" fmla="*/ 150240 w 173028"/>
                  <a:gd name="connsiteY0" fmla="*/ 93306 h 93306"/>
                  <a:gd name="connsiteX1" fmla="*/ 22788 w 173028"/>
                  <a:gd name="connsiteY1" fmla="*/ 93306 h 93306"/>
                  <a:gd name="connsiteX2" fmla="*/ 0 w 173028"/>
                  <a:gd name="connsiteY2" fmla="*/ 70518 h 93306"/>
                  <a:gd name="connsiteX3" fmla="*/ 0 w 173028"/>
                  <a:gd name="connsiteY3" fmla="*/ 12545 h 93306"/>
                  <a:gd name="connsiteX4" fmla="*/ 11134 w 173028"/>
                  <a:gd name="connsiteY4" fmla="*/ 1410 h 93306"/>
                  <a:gd name="connsiteX5" fmla="*/ 22269 w 173028"/>
                  <a:gd name="connsiteY5" fmla="*/ 12545 h 93306"/>
                  <a:gd name="connsiteX6" fmla="*/ 22269 w 173028"/>
                  <a:gd name="connsiteY6" fmla="*/ 70518 h 93306"/>
                  <a:gd name="connsiteX7" fmla="*/ 22788 w 173028"/>
                  <a:gd name="connsiteY7" fmla="*/ 71037 h 93306"/>
                  <a:gd name="connsiteX8" fmla="*/ 150240 w 173028"/>
                  <a:gd name="connsiteY8" fmla="*/ 71037 h 93306"/>
                  <a:gd name="connsiteX9" fmla="*/ 150760 w 173028"/>
                  <a:gd name="connsiteY9" fmla="*/ 70518 h 93306"/>
                  <a:gd name="connsiteX10" fmla="*/ 150760 w 173028"/>
                  <a:gd name="connsiteY10" fmla="*/ 11134 h 93306"/>
                  <a:gd name="connsiteX11" fmla="*/ 161894 w 173028"/>
                  <a:gd name="connsiteY11" fmla="*/ 0 h 93306"/>
                  <a:gd name="connsiteX12" fmla="*/ 173029 w 173028"/>
                  <a:gd name="connsiteY12" fmla="*/ 11134 h 93306"/>
                  <a:gd name="connsiteX13" fmla="*/ 173029 w 173028"/>
                  <a:gd name="connsiteY13" fmla="*/ 70518 h 93306"/>
                  <a:gd name="connsiteX14" fmla="*/ 150240 w 173028"/>
                  <a:gd name="connsiteY14" fmla="*/ 93306 h 93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3028" h="93306">
                    <a:moveTo>
                      <a:pt x="150240" y="93306"/>
                    </a:moveTo>
                    <a:lnTo>
                      <a:pt x="22788" y="93306"/>
                    </a:lnTo>
                    <a:cubicBezTo>
                      <a:pt x="10244" y="93306"/>
                      <a:pt x="0" y="83063"/>
                      <a:pt x="0" y="70518"/>
                    </a:cubicBezTo>
                    <a:lnTo>
                      <a:pt x="0" y="12545"/>
                    </a:lnTo>
                    <a:cubicBezTo>
                      <a:pt x="0" y="6384"/>
                      <a:pt x="4973" y="1410"/>
                      <a:pt x="11134" y="1410"/>
                    </a:cubicBezTo>
                    <a:cubicBezTo>
                      <a:pt x="17295" y="1410"/>
                      <a:pt x="22269" y="6384"/>
                      <a:pt x="22269" y="12545"/>
                    </a:cubicBezTo>
                    <a:lnTo>
                      <a:pt x="22269" y="70518"/>
                    </a:lnTo>
                    <a:cubicBezTo>
                      <a:pt x="22269" y="70518"/>
                      <a:pt x="22491" y="71037"/>
                      <a:pt x="22788" y="71037"/>
                    </a:cubicBezTo>
                    <a:lnTo>
                      <a:pt x="150240" y="71037"/>
                    </a:lnTo>
                    <a:cubicBezTo>
                      <a:pt x="150240" y="71037"/>
                      <a:pt x="150760" y="70815"/>
                      <a:pt x="150760" y="70518"/>
                    </a:cubicBezTo>
                    <a:lnTo>
                      <a:pt x="150760" y="11134"/>
                    </a:lnTo>
                    <a:cubicBezTo>
                      <a:pt x="150760" y="4973"/>
                      <a:pt x="155733" y="0"/>
                      <a:pt x="161894" y="0"/>
                    </a:cubicBezTo>
                    <a:cubicBezTo>
                      <a:pt x="168055" y="0"/>
                      <a:pt x="173029" y="4973"/>
                      <a:pt x="173029" y="11134"/>
                    </a:cubicBezTo>
                    <a:lnTo>
                      <a:pt x="173029" y="70518"/>
                    </a:lnTo>
                    <a:cubicBezTo>
                      <a:pt x="173029" y="83063"/>
                      <a:pt x="162785" y="93306"/>
                      <a:pt x="150240" y="93306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70" name="Dowolny kształt: kształt 169">
                <a:extLst>
                  <a:ext uri="{FF2B5EF4-FFF2-40B4-BE49-F238E27FC236}">
                    <a16:creationId xmlns:a16="http://schemas.microsoft.com/office/drawing/2014/main" id="{A8841140-2CCE-C520-BD09-59F79F2DCA3A}"/>
                  </a:ext>
                </a:extLst>
              </p:cNvPr>
              <p:cNvSpPr/>
              <p:nvPr/>
            </p:nvSpPr>
            <p:spPr>
              <a:xfrm>
                <a:off x="8461278" y="3966519"/>
                <a:ext cx="126338" cy="85289"/>
              </a:xfrm>
              <a:custGeom>
                <a:avLst/>
                <a:gdLst>
                  <a:gd name="connsiteX0" fmla="*/ 66510 w 126338"/>
                  <a:gd name="connsiteY0" fmla="*/ 85289 h 85289"/>
                  <a:gd name="connsiteX1" fmla="*/ 59829 w 126338"/>
                  <a:gd name="connsiteY1" fmla="*/ 85289 h 85289"/>
                  <a:gd name="connsiteX2" fmla="*/ 0 w 126338"/>
                  <a:gd name="connsiteY2" fmla="*/ 25461 h 85289"/>
                  <a:gd name="connsiteX3" fmla="*/ 0 w 126338"/>
                  <a:gd name="connsiteY3" fmla="*/ 11134 h 85289"/>
                  <a:gd name="connsiteX4" fmla="*/ 11134 w 126338"/>
                  <a:gd name="connsiteY4" fmla="*/ 0 h 85289"/>
                  <a:gd name="connsiteX5" fmla="*/ 22269 w 126338"/>
                  <a:gd name="connsiteY5" fmla="*/ 11134 h 85289"/>
                  <a:gd name="connsiteX6" fmla="*/ 22269 w 126338"/>
                  <a:gd name="connsiteY6" fmla="*/ 25461 h 85289"/>
                  <a:gd name="connsiteX7" fmla="*/ 59829 w 126338"/>
                  <a:gd name="connsiteY7" fmla="*/ 63021 h 85289"/>
                  <a:gd name="connsiteX8" fmla="*/ 66510 w 126338"/>
                  <a:gd name="connsiteY8" fmla="*/ 63021 h 85289"/>
                  <a:gd name="connsiteX9" fmla="*/ 104070 w 126338"/>
                  <a:gd name="connsiteY9" fmla="*/ 25461 h 85289"/>
                  <a:gd name="connsiteX10" fmla="*/ 104070 w 126338"/>
                  <a:gd name="connsiteY10" fmla="*/ 11134 h 85289"/>
                  <a:gd name="connsiteX11" fmla="*/ 115204 w 126338"/>
                  <a:gd name="connsiteY11" fmla="*/ 0 h 85289"/>
                  <a:gd name="connsiteX12" fmla="*/ 126339 w 126338"/>
                  <a:gd name="connsiteY12" fmla="*/ 11134 h 85289"/>
                  <a:gd name="connsiteX13" fmla="*/ 126339 w 126338"/>
                  <a:gd name="connsiteY13" fmla="*/ 25461 h 85289"/>
                  <a:gd name="connsiteX14" fmla="*/ 66510 w 126338"/>
                  <a:gd name="connsiteY14" fmla="*/ 85289 h 85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6338" h="85289">
                    <a:moveTo>
                      <a:pt x="66510" y="85289"/>
                    </a:moveTo>
                    <a:lnTo>
                      <a:pt x="59829" y="85289"/>
                    </a:lnTo>
                    <a:cubicBezTo>
                      <a:pt x="26797" y="85289"/>
                      <a:pt x="0" y="58418"/>
                      <a:pt x="0" y="25461"/>
                    </a:cubicBezTo>
                    <a:lnTo>
                      <a:pt x="0" y="11134"/>
                    </a:lnTo>
                    <a:cubicBezTo>
                      <a:pt x="0" y="4973"/>
                      <a:pt x="4973" y="0"/>
                      <a:pt x="11134" y="0"/>
                    </a:cubicBezTo>
                    <a:cubicBezTo>
                      <a:pt x="17296" y="0"/>
                      <a:pt x="22269" y="4973"/>
                      <a:pt x="22269" y="11134"/>
                    </a:cubicBezTo>
                    <a:lnTo>
                      <a:pt x="22269" y="25461"/>
                    </a:lnTo>
                    <a:cubicBezTo>
                      <a:pt x="22269" y="46171"/>
                      <a:pt x="39119" y="63021"/>
                      <a:pt x="59829" y="63021"/>
                    </a:cubicBezTo>
                    <a:lnTo>
                      <a:pt x="66510" y="63021"/>
                    </a:lnTo>
                    <a:cubicBezTo>
                      <a:pt x="87220" y="63021"/>
                      <a:pt x="104070" y="46171"/>
                      <a:pt x="104070" y="25461"/>
                    </a:cubicBezTo>
                    <a:lnTo>
                      <a:pt x="104070" y="11134"/>
                    </a:lnTo>
                    <a:cubicBezTo>
                      <a:pt x="104070" y="4973"/>
                      <a:pt x="109043" y="0"/>
                      <a:pt x="115204" y="0"/>
                    </a:cubicBezTo>
                    <a:cubicBezTo>
                      <a:pt x="121365" y="0"/>
                      <a:pt x="126339" y="4973"/>
                      <a:pt x="126339" y="11134"/>
                    </a:cubicBezTo>
                    <a:lnTo>
                      <a:pt x="126339" y="25461"/>
                    </a:lnTo>
                    <a:cubicBezTo>
                      <a:pt x="126339" y="58493"/>
                      <a:pt x="99468" y="85289"/>
                      <a:pt x="66510" y="85289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sp>
          <p:nvSpPr>
            <p:cNvPr id="171" name="Dowolny kształt: kształt 170">
              <a:extLst>
                <a:ext uri="{FF2B5EF4-FFF2-40B4-BE49-F238E27FC236}">
                  <a16:creationId xmlns:a16="http://schemas.microsoft.com/office/drawing/2014/main" id="{85CAD2A2-99A6-B47B-5EDF-60E546B5FAC6}"/>
                </a:ext>
              </a:extLst>
            </p:cNvPr>
            <p:cNvSpPr/>
            <p:nvPr/>
          </p:nvSpPr>
          <p:spPr>
            <a:xfrm>
              <a:off x="8617457" y="4060567"/>
              <a:ext cx="179263" cy="22268"/>
            </a:xfrm>
            <a:custGeom>
              <a:avLst/>
              <a:gdLst>
                <a:gd name="connsiteX0" fmla="*/ 168129 w 179263"/>
                <a:gd name="connsiteY0" fmla="*/ 22269 h 22268"/>
                <a:gd name="connsiteX1" fmla="*/ 11134 w 179263"/>
                <a:gd name="connsiteY1" fmla="*/ 22269 h 22268"/>
                <a:gd name="connsiteX2" fmla="*/ 0 w 179263"/>
                <a:gd name="connsiteY2" fmla="*/ 11134 h 22268"/>
                <a:gd name="connsiteX3" fmla="*/ 11134 w 179263"/>
                <a:gd name="connsiteY3" fmla="*/ 0 h 22268"/>
                <a:gd name="connsiteX4" fmla="*/ 168129 w 179263"/>
                <a:gd name="connsiteY4" fmla="*/ 0 h 22268"/>
                <a:gd name="connsiteX5" fmla="*/ 179264 w 179263"/>
                <a:gd name="connsiteY5" fmla="*/ 11134 h 22268"/>
                <a:gd name="connsiteX6" fmla="*/ 168129 w 179263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263" h="22268">
                  <a:moveTo>
                    <a:pt x="168129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168129" y="0"/>
                  </a:lnTo>
                  <a:cubicBezTo>
                    <a:pt x="174291" y="0"/>
                    <a:pt x="179264" y="4973"/>
                    <a:pt x="179264" y="11134"/>
                  </a:cubicBezTo>
                  <a:cubicBezTo>
                    <a:pt x="179264" y="17295"/>
                    <a:pt x="174291" y="22269"/>
                    <a:pt x="168129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72" name="Dowolny kształt: kształt 171">
              <a:extLst>
                <a:ext uri="{FF2B5EF4-FFF2-40B4-BE49-F238E27FC236}">
                  <a16:creationId xmlns:a16="http://schemas.microsoft.com/office/drawing/2014/main" id="{16FCB22A-8006-D900-2EBA-8E582D5374E6}"/>
                </a:ext>
              </a:extLst>
            </p:cNvPr>
            <p:cNvSpPr/>
            <p:nvPr/>
          </p:nvSpPr>
          <p:spPr>
            <a:xfrm>
              <a:off x="8657021" y="3983295"/>
              <a:ext cx="139699" cy="22268"/>
            </a:xfrm>
            <a:custGeom>
              <a:avLst/>
              <a:gdLst>
                <a:gd name="connsiteX0" fmla="*/ 128565 w 139699"/>
                <a:gd name="connsiteY0" fmla="*/ 22269 h 22268"/>
                <a:gd name="connsiteX1" fmla="*/ 11134 w 139699"/>
                <a:gd name="connsiteY1" fmla="*/ 22269 h 22268"/>
                <a:gd name="connsiteX2" fmla="*/ 0 w 139699"/>
                <a:gd name="connsiteY2" fmla="*/ 11134 h 22268"/>
                <a:gd name="connsiteX3" fmla="*/ 11134 w 139699"/>
                <a:gd name="connsiteY3" fmla="*/ 0 h 22268"/>
                <a:gd name="connsiteX4" fmla="*/ 128565 w 139699"/>
                <a:gd name="connsiteY4" fmla="*/ 0 h 22268"/>
                <a:gd name="connsiteX5" fmla="*/ 139700 w 139699"/>
                <a:gd name="connsiteY5" fmla="*/ 11134 h 22268"/>
                <a:gd name="connsiteX6" fmla="*/ 128565 w 139699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699" h="22268">
                  <a:moveTo>
                    <a:pt x="128565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128565" y="0"/>
                  </a:lnTo>
                  <a:cubicBezTo>
                    <a:pt x="134726" y="0"/>
                    <a:pt x="139700" y="4973"/>
                    <a:pt x="139700" y="11134"/>
                  </a:cubicBezTo>
                  <a:cubicBezTo>
                    <a:pt x="139700" y="17295"/>
                    <a:pt x="134726" y="22269"/>
                    <a:pt x="128565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73" name="Dowolny kształt: kształt 172">
              <a:extLst>
                <a:ext uri="{FF2B5EF4-FFF2-40B4-BE49-F238E27FC236}">
                  <a16:creationId xmlns:a16="http://schemas.microsoft.com/office/drawing/2014/main" id="{1370A1E5-3624-251A-FB94-0D9A23489390}"/>
                </a:ext>
              </a:extLst>
            </p:cNvPr>
            <p:cNvSpPr/>
            <p:nvPr/>
          </p:nvSpPr>
          <p:spPr>
            <a:xfrm>
              <a:off x="8713732" y="3906022"/>
              <a:ext cx="82988" cy="22268"/>
            </a:xfrm>
            <a:custGeom>
              <a:avLst/>
              <a:gdLst>
                <a:gd name="connsiteX0" fmla="*/ 71854 w 82988"/>
                <a:gd name="connsiteY0" fmla="*/ 22269 h 22268"/>
                <a:gd name="connsiteX1" fmla="*/ 11134 w 82988"/>
                <a:gd name="connsiteY1" fmla="*/ 22269 h 22268"/>
                <a:gd name="connsiteX2" fmla="*/ 0 w 82988"/>
                <a:gd name="connsiteY2" fmla="*/ 11134 h 22268"/>
                <a:gd name="connsiteX3" fmla="*/ 11134 w 82988"/>
                <a:gd name="connsiteY3" fmla="*/ 0 h 22268"/>
                <a:gd name="connsiteX4" fmla="*/ 71854 w 82988"/>
                <a:gd name="connsiteY4" fmla="*/ 0 h 22268"/>
                <a:gd name="connsiteX5" fmla="*/ 82988 w 82988"/>
                <a:gd name="connsiteY5" fmla="*/ 11134 h 22268"/>
                <a:gd name="connsiteX6" fmla="*/ 71854 w 82988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988" h="22268">
                  <a:moveTo>
                    <a:pt x="71854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71854" y="0"/>
                  </a:lnTo>
                  <a:cubicBezTo>
                    <a:pt x="78015" y="0"/>
                    <a:pt x="82988" y="4973"/>
                    <a:pt x="82988" y="11134"/>
                  </a:cubicBezTo>
                  <a:cubicBezTo>
                    <a:pt x="82988" y="17295"/>
                    <a:pt x="78015" y="22269"/>
                    <a:pt x="71854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74" name="Grafika 136">
            <a:extLst>
              <a:ext uri="{FF2B5EF4-FFF2-40B4-BE49-F238E27FC236}">
                <a16:creationId xmlns:a16="http://schemas.microsoft.com/office/drawing/2014/main" id="{13EA6013-D538-288D-6A46-14C0982AF3F6}"/>
              </a:ext>
            </a:extLst>
          </p:cNvPr>
          <p:cNvGrpSpPr/>
          <p:nvPr/>
        </p:nvGrpSpPr>
        <p:grpSpPr>
          <a:xfrm>
            <a:off x="6157483" y="1553189"/>
            <a:ext cx="619295" cy="770722"/>
            <a:chOff x="9238831" y="3572733"/>
            <a:chExt cx="619295" cy="770722"/>
          </a:xfrm>
          <a:solidFill>
            <a:srgbClr val="28A745"/>
          </a:solidFill>
        </p:grpSpPr>
        <p:grpSp>
          <p:nvGrpSpPr>
            <p:cNvPr id="175" name="Grafika 136">
              <a:extLst>
                <a:ext uri="{FF2B5EF4-FFF2-40B4-BE49-F238E27FC236}">
                  <a16:creationId xmlns:a16="http://schemas.microsoft.com/office/drawing/2014/main" id="{3A9AE5DF-75DF-F896-054B-556B1002D00F}"/>
                </a:ext>
              </a:extLst>
            </p:cNvPr>
            <p:cNvGrpSpPr/>
            <p:nvPr/>
          </p:nvGrpSpPr>
          <p:grpSpPr>
            <a:xfrm>
              <a:off x="9238831" y="3572733"/>
              <a:ext cx="619295" cy="770722"/>
              <a:chOff x="9238831" y="3572733"/>
              <a:chExt cx="619295" cy="770722"/>
            </a:xfrm>
            <a:solidFill>
              <a:srgbClr val="28A745"/>
            </a:solidFill>
          </p:grpSpPr>
          <p:sp>
            <p:nvSpPr>
              <p:cNvPr id="176" name="Dowolny kształt: kształt 175">
                <a:extLst>
                  <a:ext uri="{FF2B5EF4-FFF2-40B4-BE49-F238E27FC236}">
                    <a16:creationId xmlns:a16="http://schemas.microsoft.com/office/drawing/2014/main" id="{73C922CA-C892-25EB-1DB6-2B523C98FDE6}"/>
                  </a:ext>
                </a:extLst>
              </p:cNvPr>
              <p:cNvSpPr/>
              <p:nvPr/>
            </p:nvSpPr>
            <p:spPr>
              <a:xfrm>
                <a:off x="9238831" y="3572733"/>
                <a:ext cx="565998" cy="135319"/>
              </a:xfrm>
              <a:custGeom>
                <a:avLst/>
                <a:gdLst>
                  <a:gd name="connsiteX0" fmla="*/ 501716 w 565998"/>
                  <a:gd name="connsiteY0" fmla="*/ 135320 h 135319"/>
                  <a:gd name="connsiteX1" fmla="*/ 11134 w 565998"/>
                  <a:gd name="connsiteY1" fmla="*/ 135320 h 135319"/>
                  <a:gd name="connsiteX2" fmla="*/ 0 w 565998"/>
                  <a:gd name="connsiteY2" fmla="*/ 124186 h 135319"/>
                  <a:gd name="connsiteX3" fmla="*/ 0 w 565998"/>
                  <a:gd name="connsiteY3" fmla="*/ 70147 h 135319"/>
                  <a:gd name="connsiteX4" fmla="*/ 70147 w 565998"/>
                  <a:gd name="connsiteY4" fmla="*/ 0 h 135319"/>
                  <a:gd name="connsiteX5" fmla="*/ 554865 w 565998"/>
                  <a:gd name="connsiteY5" fmla="*/ 0 h 135319"/>
                  <a:gd name="connsiteX6" fmla="*/ 565999 w 565998"/>
                  <a:gd name="connsiteY6" fmla="*/ 11134 h 135319"/>
                  <a:gd name="connsiteX7" fmla="*/ 554865 w 565998"/>
                  <a:gd name="connsiteY7" fmla="*/ 22269 h 135319"/>
                  <a:gd name="connsiteX8" fmla="*/ 70147 w 565998"/>
                  <a:gd name="connsiteY8" fmla="*/ 22269 h 135319"/>
                  <a:gd name="connsiteX9" fmla="*/ 22269 w 565998"/>
                  <a:gd name="connsiteY9" fmla="*/ 70147 h 135319"/>
                  <a:gd name="connsiteX10" fmla="*/ 22269 w 565998"/>
                  <a:gd name="connsiteY10" fmla="*/ 113051 h 135319"/>
                  <a:gd name="connsiteX11" fmla="*/ 501716 w 565998"/>
                  <a:gd name="connsiteY11" fmla="*/ 113051 h 135319"/>
                  <a:gd name="connsiteX12" fmla="*/ 512851 w 565998"/>
                  <a:gd name="connsiteY12" fmla="*/ 124186 h 135319"/>
                  <a:gd name="connsiteX13" fmla="*/ 501716 w 565998"/>
                  <a:gd name="connsiteY13" fmla="*/ 135320 h 135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5998" h="135319">
                    <a:moveTo>
                      <a:pt x="501716" y="135320"/>
                    </a:moveTo>
                    <a:lnTo>
                      <a:pt x="11134" y="135320"/>
                    </a:lnTo>
                    <a:cubicBezTo>
                      <a:pt x="4973" y="135320"/>
                      <a:pt x="0" y="130347"/>
                      <a:pt x="0" y="124186"/>
                    </a:cubicBezTo>
                    <a:lnTo>
                      <a:pt x="0" y="70147"/>
                    </a:lnTo>
                    <a:cubicBezTo>
                      <a:pt x="0" y="31473"/>
                      <a:pt x="31473" y="0"/>
                      <a:pt x="70147" y="0"/>
                    </a:cubicBezTo>
                    <a:lnTo>
                      <a:pt x="554865" y="0"/>
                    </a:lnTo>
                    <a:cubicBezTo>
                      <a:pt x="561026" y="0"/>
                      <a:pt x="565999" y="4973"/>
                      <a:pt x="565999" y="11134"/>
                    </a:cubicBezTo>
                    <a:cubicBezTo>
                      <a:pt x="565999" y="17295"/>
                      <a:pt x="561026" y="22269"/>
                      <a:pt x="554865" y="22269"/>
                    </a:cubicBezTo>
                    <a:lnTo>
                      <a:pt x="70147" y="22269"/>
                    </a:lnTo>
                    <a:cubicBezTo>
                      <a:pt x="43721" y="22269"/>
                      <a:pt x="22269" y="43721"/>
                      <a:pt x="22269" y="70147"/>
                    </a:cubicBezTo>
                    <a:lnTo>
                      <a:pt x="22269" y="113051"/>
                    </a:lnTo>
                    <a:lnTo>
                      <a:pt x="501716" y="113051"/>
                    </a:lnTo>
                    <a:cubicBezTo>
                      <a:pt x="507877" y="113051"/>
                      <a:pt x="512851" y="118024"/>
                      <a:pt x="512851" y="124186"/>
                    </a:cubicBezTo>
                    <a:cubicBezTo>
                      <a:pt x="512851" y="130347"/>
                      <a:pt x="507877" y="135320"/>
                      <a:pt x="501716" y="135320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77" name="Dowolny kształt: kształt 176">
                <a:extLst>
                  <a:ext uri="{FF2B5EF4-FFF2-40B4-BE49-F238E27FC236}">
                    <a16:creationId xmlns:a16="http://schemas.microsoft.com/office/drawing/2014/main" id="{1F21C787-A21C-CF1B-3FED-1F5069BA2311}"/>
                  </a:ext>
                </a:extLst>
              </p:cNvPr>
              <p:cNvSpPr/>
              <p:nvPr/>
            </p:nvSpPr>
            <p:spPr>
              <a:xfrm>
                <a:off x="9729413" y="3572733"/>
                <a:ext cx="128713" cy="763002"/>
              </a:xfrm>
              <a:custGeom>
                <a:avLst/>
                <a:gdLst>
                  <a:gd name="connsiteX0" fmla="*/ 117580 w 128713"/>
                  <a:gd name="connsiteY0" fmla="*/ 762928 h 763002"/>
                  <a:gd name="connsiteX1" fmla="*/ 106445 w 128713"/>
                  <a:gd name="connsiteY1" fmla="*/ 751794 h 763002"/>
                  <a:gd name="connsiteX2" fmla="*/ 106445 w 128713"/>
                  <a:gd name="connsiteY2" fmla="*/ 64357 h 763002"/>
                  <a:gd name="connsiteX3" fmla="*/ 64357 w 128713"/>
                  <a:gd name="connsiteY3" fmla="*/ 22269 h 763002"/>
                  <a:gd name="connsiteX4" fmla="*/ 22269 w 128713"/>
                  <a:gd name="connsiteY4" fmla="*/ 64357 h 763002"/>
                  <a:gd name="connsiteX5" fmla="*/ 22269 w 128713"/>
                  <a:gd name="connsiteY5" fmla="*/ 124186 h 763002"/>
                  <a:gd name="connsiteX6" fmla="*/ 11134 w 128713"/>
                  <a:gd name="connsiteY6" fmla="*/ 135320 h 763002"/>
                  <a:gd name="connsiteX7" fmla="*/ 0 w 128713"/>
                  <a:gd name="connsiteY7" fmla="*/ 124186 h 763002"/>
                  <a:gd name="connsiteX8" fmla="*/ 0 w 128713"/>
                  <a:gd name="connsiteY8" fmla="*/ 64357 h 763002"/>
                  <a:gd name="connsiteX9" fmla="*/ 64357 w 128713"/>
                  <a:gd name="connsiteY9" fmla="*/ 0 h 763002"/>
                  <a:gd name="connsiteX10" fmla="*/ 128714 w 128713"/>
                  <a:gd name="connsiteY10" fmla="*/ 64357 h 763002"/>
                  <a:gd name="connsiteX11" fmla="*/ 128714 w 128713"/>
                  <a:gd name="connsiteY11" fmla="*/ 751868 h 763002"/>
                  <a:gd name="connsiteX12" fmla="*/ 117580 w 128713"/>
                  <a:gd name="connsiteY12" fmla="*/ 763002 h 763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8713" h="763002">
                    <a:moveTo>
                      <a:pt x="117580" y="762928"/>
                    </a:moveTo>
                    <a:cubicBezTo>
                      <a:pt x="111418" y="762928"/>
                      <a:pt x="106445" y="757955"/>
                      <a:pt x="106445" y="751794"/>
                    </a:cubicBezTo>
                    <a:lnTo>
                      <a:pt x="106445" y="64357"/>
                    </a:lnTo>
                    <a:cubicBezTo>
                      <a:pt x="106445" y="41123"/>
                      <a:pt x="87591" y="22269"/>
                      <a:pt x="64357" y="22269"/>
                    </a:cubicBezTo>
                    <a:cubicBezTo>
                      <a:pt x="41123" y="22269"/>
                      <a:pt x="22269" y="41123"/>
                      <a:pt x="22269" y="64357"/>
                    </a:cubicBezTo>
                    <a:lnTo>
                      <a:pt x="22269" y="124186"/>
                    </a:lnTo>
                    <a:cubicBezTo>
                      <a:pt x="22269" y="130347"/>
                      <a:pt x="17296" y="135320"/>
                      <a:pt x="11134" y="135320"/>
                    </a:cubicBezTo>
                    <a:cubicBezTo>
                      <a:pt x="4973" y="135320"/>
                      <a:pt x="0" y="130347"/>
                      <a:pt x="0" y="124186"/>
                    </a:cubicBezTo>
                    <a:lnTo>
                      <a:pt x="0" y="64357"/>
                    </a:lnTo>
                    <a:cubicBezTo>
                      <a:pt x="0" y="28875"/>
                      <a:pt x="28875" y="0"/>
                      <a:pt x="64357" y="0"/>
                    </a:cubicBezTo>
                    <a:cubicBezTo>
                      <a:pt x="99839" y="0"/>
                      <a:pt x="128714" y="28875"/>
                      <a:pt x="128714" y="64357"/>
                    </a:cubicBezTo>
                    <a:lnTo>
                      <a:pt x="128714" y="751868"/>
                    </a:lnTo>
                    <a:cubicBezTo>
                      <a:pt x="128714" y="758029"/>
                      <a:pt x="123740" y="763002"/>
                      <a:pt x="117580" y="763002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78" name="Dowolny kształt: kształt 177">
                <a:extLst>
                  <a:ext uri="{FF2B5EF4-FFF2-40B4-BE49-F238E27FC236}">
                    <a16:creationId xmlns:a16="http://schemas.microsoft.com/office/drawing/2014/main" id="{C7B69FB0-B871-B8FA-5D6E-3C1F4D4FFCFC}"/>
                  </a:ext>
                </a:extLst>
              </p:cNvPr>
              <p:cNvSpPr/>
              <p:nvPr/>
            </p:nvSpPr>
            <p:spPr>
              <a:xfrm>
                <a:off x="9285373" y="3685784"/>
                <a:ext cx="363204" cy="657671"/>
              </a:xfrm>
              <a:custGeom>
                <a:avLst/>
                <a:gdLst>
                  <a:gd name="connsiteX0" fmla="*/ 352070 w 363204"/>
                  <a:gd name="connsiteY0" fmla="*/ 657597 h 657671"/>
                  <a:gd name="connsiteX1" fmla="*/ 44686 w 363204"/>
                  <a:gd name="connsiteY1" fmla="*/ 657597 h 657671"/>
                  <a:gd name="connsiteX2" fmla="*/ 0 w 363204"/>
                  <a:gd name="connsiteY2" fmla="*/ 612911 h 657671"/>
                  <a:gd name="connsiteX3" fmla="*/ 0 w 363204"/>
                  <a:gd name="connsiteY3" fmla="*/ 11134 h 657671"/>
                  <a:gd name="connsiteX4" fmla="*/ 11134 w 363204"/>
                  <a:gd name="connsiteY4" fmla="*/ 0 h 657671"/>
                  <a:gd name="connsiteX5" fmla="*/ 22269 w 363204"/>
                  <a:gd name="connsiteY5" fmla="*/ 11134 h 657671"/>
                  <a:gd name="connsiteX6" fmla="*/ 22269 w 363204"/>
                  <a:gd name="connsiteY6" fmla="*/ 612985 h 657671"/>
                  <a:gd name="connsiteX7" fmla="*/ 44686 w 363204"/>
                  <a:gd name="connsiteY7" fmla="*/ 635402 h 657671"/>
                  <a:gd name="connsiteX8" fmla="*/ 352070 w 363204"/>
                  <a:gd name="connsiteY8" fmla="*/ 635402 h 657671"/>
                  <a:gd name="connsiteX9" fmla="*/ 363204 w 363204"/>
                  <a:gd name="connsiteY9" fmla="*/ 646537 h 657671"/>
                  <a:gd name="connsiteX10" fmla="*/ 352070 w 363204"/>
                  <a:gd name="connsiteY10" fmla="*/ 657671 h 657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3204" h="657671">
                    <a:moveTo>
                      <a:pt x="352070" y="657597"/>
                    </a:moveTo>
                    <a:lnTo>
                      <a:pt x="44686" y="657597"/>
                    </a:lnTo>
                    <a:cubicBezTo>
                      <a:pt x="20042" y="657597"/>
                      <a:pt x="0" y="637555"/>
                      <a:pt x="0" y="612911"/>
                    </a:cubicBezTo>
                    <a:lnTo>
                      <a:pt x="0" y="11134"/>
                    </a:lnTo>
                    <a:cubicBezTo>
                      <a:pt x="0" y="4973"/>
                      <a:pt x="4973" y="0"/>
                      <a:pt x="11134" y="0"/>
                    </a:cubicBezTo>
                    <a:cubicBezTo>
                      <a:pt x="17295" y="0"/>
                      <a:pt x="22269" y="4973"/>
                      <a:pt x="22269" y="11134"/>
                    </a:cubicBezTo>
                    <a:lnTo>
                      <a:pt x="22269" y="612985"/>
                    </a:lnTo>
                    <a:cubicBezTo>
                      <a:pt x="22269" y="625381"/>
                      <a:pt x="32290" y="635402"/>
                      <a:pt x="44686" y="635402"/>
                    </a:cubicBezTo>
                    <a:lnTo>
                      <a:pt x="352070" y="635402"/>
                    </a:lnTo>
                    <a:cubicBezTo>
                      <a:pt x="358231" y="635402"/>
                      <a:pt x="363204" y="640376"/>
                      <a:pt x="363204" y="646537"/>
                    </a:cubicBezTo>
                    <a:cubicBezTo>
                      <a:pt x="363204" y="652698"/>
                      <a:pt x="358231" y="657671"/>
                      <a:pt x="352070" y="657671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sp>
          <p:nvSpPr>
            <p:cNvPr id="179" name="Dowolny kształt: kształt 178">
              <a:extLst>
                <a:ext uri="{FF2B5EF4-FFF2-40B4-BE49-F238E27FC236}">
                  <a16:creationId xmlns:a16="http://schemas.microsoft.com/office/drawing/2014/main" id="{661D1A95-F6A0-2A39-9CC1-502172F6736C}"/>
                </a:ext>
              </a:extLst>
            </p:cNvPr>
            <p:cNvSpPr/>
            <p:nvPr/>
          </p:nvSpPr>
          <p:spPr>
            <a:xfrm>
              <a:off x="9466428" y="3765209"/>
              <a:ext cx="198583" cy="487908"/>
            </a:xfrm>
            <a:custGeom>
              <a:avLst/>
              <a:gdLst>
                <a:gd name="connsiteX0" fmla="*/ 107252 w 198583"/>
                <a:gd name="connsiteY0" fmla="*/ 23234 h 487908"/>
                <a:gd name="connsiteX1" fmla="*/ 47645 w 198583"/>
                <a:gd name="connsiteY1" fmla="*/ 78535 h 487908"/>
                <a:gd name="connsiteX2" fmla="*/ 115417 w 198583"/>
                <a:gd name="connsiteY2" fmla="*/ 149052 h 487908"/>
                <a:gd name="connsiteX3" fmla="*/ 196772 w 198583"/>
                <a:gd name="connsiteY3" fmla="*/ 243917 h 487908"/>
                <a:gd name="connsiteX4" fmla="*/ 139838 w 198583"/>
                <a:gd name="connsiteY4" fmla="*/ 321413 h 487908"/>
                <a:gd name="connsiteX5" fmla="*/ 192393 w 198583"/>
                <a:gd name="connsiteY5" fmla="*/ 402768 h 487908"/>
                <a:gd name="connsiteX6" fmla="*/ 96414 w 198583"/>
                <a:gd name="connsiteY6" fmla="*/ 487909 h 487908"/>
                <a:gd name="connsiteX7" fmla="*/ 1326 w 198583"/>
                <a:gd name="connsiteY7" fmla="*/ 433128 h 487908"/>
                <a:gd name="connsiteX8" fmla="*/ 8007 w 198583"/>
                <a:gd name="connsiteY8" fmla="*/ 414867 h 487908"/>
                <a:gd name="connsiteX9" fmla="*/ 8007 w 198583"/>
                <a:gd name="connsiteY9" fmla="*/ 414867 h 487908"/>
                <a:gd name="connsiteX10" fmla="*/ 25525 w 198583"/>
                <a:gd name="connsiteY10" fmla="*/ 421028 h 487908"/>
                <a:gd name="connsiteX11" fmla="*/ 99086 w 198583"/>
                <a:gd name="connsiteY11" fmla="*/ 463562 h 487908"/>
                <a:gd name="connsiteX12" fmla="*/ 164111 w 198583"/>
                <a:gd name="connsiteY12" fmla="*/ 403956 h 487908"/>
                <a:gd name="connsiteX13" fmla="*/ 88175 w 198583"/>
                <a:gd name="connsiteY13" fmla="*/ 328019 h 487908"/>
                <a:gd name="connsiteX14" fmla="*/ 4147 w 198583"/>
                <a:gd name="connsiteY14" fmla="*/ 234787 h 487908"/>
                <a:gd name="connsiteX15" fmla="*/ 63753 w 198583"/>
                <a:gd name="connsiteY15" fmla="*/ 154545 h 487908"/>
                <a:gd name="connsiteX16" fmla="*/ 18770 w 198583"/>
                <a:gd name="connsiteY16" fmla="*/ 81355 h 487908"/>
                <a:gd name="connsiteX17" fmla="*/ 107177 w 198583"/>
                <a:gd name="connsiteY17" fmla="*/ 0 h 487908"/>
                <a:gd name="connsiteX18" fmla="*/ 197069 w 198583"/>
                <a:gd name="connsiteY18" fmla="*/ 48546 h 487908"/>
                <a:gd name="connsiteX19" fmla="*/ 192467 w 198583"/>
                <a:gd name="connsiteY19" fmla="*/ 65619 h 487908"/>
                <a:gd name="connsiteX20" fmla="*/ 192467 w 198583"/>
                <a:gd name="connsiteY20" fmla="*/ 65619 h 487908"/>
                <a:gd name="connsiteX21" fmla="*/ 174429 w 198583"/>
                <a:gd name="connsiteY21" fmla="*/ 61165 h 487908"/>
                <a:gd name="connsiteX22" fmla="*/ 107177 w 198583"/>
                <a:gd name="connsiteY22" fmla="*/ 23308 h 487908"/>
                <a:gd name="connsiteX23" fmla="*/ 128926 w 198583"/>
                <a:gd name="connsiteY23" fmla="*/ 186983 h 487908"/>
                <a:gd name="connsiteX24" fmla="*/ 82830 w 198583"/>
                <a:gd name="connsiteY24" fmla="*/ 165309 h 487908"/>
                <a:gd name="connsiteX25" fmla="*/ 32428 w 198583"/>
                <a:gd name="connsiteY25" fmla="*/ 233080 h 487908"/>
                <a:gd name="connsiteX26" fmla="*/ 71993 w 198583"/>
                <a:gd name="connsiteY26" fmla="*/ 288900 h 487908"/>
                <a:gd name="connsiteX27" fmla="*/ 118089 w 198583"/>
                <a:gd name="connsiteY27" fmla="*/ 310575 h 487908"/>
                <a:gd name="connsiteX28" fmla="*/ 167971 w 198583"/>
                <a:gd name="connsiteY28" fmla="*/ 242804 h 487908"/>
                <a:gd name="connsiteX29" fmla="*/ 128926 w 198583"/>
                <a:gd name="connsiteY29" fmla="*/ 186983 h 487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98583" h="487908">
                  <a:moveTo>
                    <a:pt x="107252" y="23234"/>
                  </a:moveTo>
                  <a:cubicBezTo>
                    <a:pt x="71993" y="23234"/>
                    <a:pt x="47645" y="43276"/>
                    <a:pt x="47645" y="78535"/>
                  </a:cubicBezTo>
                  <a:cubicBezTo>
                    <a:pt x="47645" y="113793"/>
                    <a:pt x="77485" y="132722"/>
                    <a:pt x="115417" y="149052"/>
                  </a:cubicBezTo>
                  <a:cubicBezTo>
                    <a:pt x="153348" y="165309"/>
                    <a:pt x="196772" y="189730"/>
                    <a:pt x="196772" y="243917"/>
                  </a:cubicBezTo>
                  <a:cubicBezTo>
                    <a:pt x="196772" y="298105"/>
                    <a:pt x="139838" y="321413"/>
                    <a:pt x="139838" y="321413"/>
                  </a:cubicBezTo>
                  <a:cubicBezTo>
                    <a:pt x="166932" y="336036"/>
                    <a:pt x="192393" y="363129"/>
                    <a:pt x="192393" y="402768"/>
                  </a:cubicBezTo>
                  <a:cubicBezTo>
                    <a:pt x="192393" y="452650"/>
                    <a:pt x="150676" y="487909"/>
                    <a:pt x="96414" y="487909"/>
                  </a:cubicBezTo>
                  <a:cubicBezTo>
                    <a:pt x="48165" y="487909"/>
                    <a:pt x="17137" y="466457"/>
                    <a:pt x="1326" y="433128"/>
                  </a:cubicBezTo>
                  <a:cubicBezTo>
                    <a:pt x="-1940" y="426224"/>
                    <a:pt x="1029" y="417985"/>
                    <a:pt x="8007" y="414867"/>
                  </a:cubicBezTo>
                  <a:lnTo>
                    <a:pt x="8007" y="414867"/>
                  </a:lnTo>
                  <a:cubicBezTo>
                    <a:pt x="14539" y="411972"/>
                    <a:pt x="22259" y="414645"/>
                    <a:pt x="25525" y="421028"/>
                  </a:cubicBezTo>
                  <a:cubicBezTo>
                    <a:pt x="40668" y="450646"/>
                    <a:pt x="67761" y="463562"/>
                    <a:pt x="99086" y="463562"/>
                  </a:cubicBezTo>
                  <a:cubicBezTo>
                    <a:pt x="134345" y="463562"/>
                    <a:pt x="164111" y="444559"/>
                    <a:pt x="164111" y="403956"/>
                  </a:cubicBezTo>
                  <a:cubicBezTo>
                    <a:pt x="164111" y="363352"/>
                    <a:pt x="128852" y="344349"/>
                    <a:pt x="88175" y="328019"/>
                  </a:cubicBezTo>
                  <a:cubicBezTo>
                    <a:pt x="47497" y="311689"/>
                    <a:pt x="4147" y="284669"/>
                    <a:pt x="4147" y="234787"/>
                  </a:cubicBezTo>
                  <a:cubicBezTo>
                    <a:pt x="4147" y="184905"/>
                    <a:pt x="47497" y="159964"/>
                    <a:pt x="63753" y="154545"/>
                  </a:cubicBezTo>
                  <a:cubicBezTo>
                    <a:pt x="63753" y="154545"/>
                    <a:pt x="18770" y="130124"/>
                    <a:pt x="18770" y="81355"/>
                  </a:cubicBezTo>
                  <a:cubicBezTo>
                    <a:pt x="18770" y="32587"/>
                    <a:pt x="55662" y="0"/>
                    <a:pt x="107177" y="0"/>
                  </a:cubicBezTo>
                  <a:cubicBezTo>
                    <a:pt x="153125" y="0"/>
                    <a:pt x="181778" y="19374"/>
                    <a:pt x="197069" y="48546"/>
                  </a:cubicBezTo>
                  <a:cubicBezTo>
                    <a:pt x="200261" y="54558"/>
                    <a:pt x="198257" y="61981"/>
                    <a:pt x="192467" y="65619"/>
                  </a:cubicBezTo>
                  <a:lnTo>
                    <a:pt x="192467" y="65619"/>
                  </a:lnTo>
                  <a:cubicBezTo>
                    <a:pt x="186306" y="69479"/>
                    <a:pt x="178066" y="67474"/>
                    <a:pt x="174429" y="61165"/>
                  </a:cubicBezTo>
                  <a:cubicBezTo>
                    <a:pt x="160177" y="36372"/>
                    <a:pt x="137760" y="23308"/>
                    <a:pt x="107177" y="23308"/>
                  </a:cubicBezTo>
                  <a:close/>
                  <a:moveTo>
                    <a:pt x="128926" y="186983"/>
                  </a:moveTo>
                  <a:cubicBezTo>
                    <a:pt x="113190" y="178299"/>
                    <a:pt x="82830" y="165309"/>
                    <a:pt x="82830" y="165309"/>
                  </a:cubicBezTo>
                  <a:cubicBezTo>
                    <a:pt x="50318" y="176146"/>
                    <a:pt x="32428" y="200567"/>
                    <a:pt x="32428" y="233080"/>
                  </a:cubicBezTo>
                  <a:cubicBezTo>
                    <a:pt x="32428" y="265592"/>
                    <a:pt x="56256" y="280215"/>
                    <a:pt x="71993" y="288900"/>
                  </a:cubicBezTo>
                  <a:cubicBezTo>
                    <a:pt x="87729" y="297585"/>
                    <a:pt x="118089" y="310575"/>
                    <a:pt x="118089" y="310575"/>
                  </a:cubicBezTo>
                  <a:cubicBezTo>
                    <a:pt x="153348" y="298105"/>
                    <a:pt x="167971" y="273683"/>
                    <a:pt x="167971" y="242804"/>
                  </a:cubicBezTo>
                  <a:cubicBezTo>
                    <a:pt x="167971" y="211924"/>
                    <a:pt x="144663" y="195668"/>
                    <a:pt x="128926" y="186983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9" name="Grafika 180">
            <a:extLst>
              <a:ext uri="{FF2B5EF4-FFF2-40B4-BE49-F238E27FC236}">
                <a16:creationId xmlns:a16="http://schemas.microsoft.com/office/drawing/2014/main" id="{0D902900-A250-4CB3-2A09-EB76264D6BF1}"/>
              </a:ext>
            </a:extLst>
          </p:cNvPr>
          <p:cNvSpPr/>
          <p:nvPr/>
        </p:nvSpPr>
        <p:spPr>
          <a:xfrm>
            <a:off x="4878901" y="4752743"/>
            <a:ext cx="277221" cy="506342"/>
          </a:xfrm>
          <a:custGeom>
            <a:avLst/>
            <a:gdLst>
              <a:gd name="connsiteX0" fmla="*/ 171464 w 631735"/>
              <a:gd name="connsiteY0" fmla="*/ 61855 h 1153860"/>
              <a:gd name="connsiteX1" fmla="*/ 138718 w 631735"/>
              <a:gd name="connsiteY1" fmla="*/ 29108 h 1153860"/>
              <a:gd name="connsiteX2" fmla="*/ 116432 w 631735"/>
              <a:gd name="connsiteY2" fmla="*/ 6822 h 1153860"/>
              <a:gd name="connsiteX3" fmla="*/ 83686 w 631735"/>
              <a:gd name="connsiteY3" fmla="*/ 6822 h 1153860"/>
              <a:gd name="connsiteX4" fmla="*/ 7277 w 631735"/>
              <a:gd name="connsiteY4" fmla="*/ 84140 h 1153860"/>
              <a:gd name="connsiteX5" fmla="*/ 7277 w 631735"/>
              <a:gd name="connsiteY5" fmla="*/ 116887 h 1153860"/>
              <a:gd name="connsiteX6" fmla="*/ 29563 w 631735"/>
              <a:gd name="connsiteY6" fmla="*/ 139173 h 1153860"/>
              <a:gd name="connsiteX7" fmla="*/ 62309 w 631735"/>
              <a:gd name="connsiteY7" fmla="*/ 171919 h 1153860"/>
              <a:gd name="connsiteX8" fmla="*/ 451629 w 631735"/>
              <a:gd name="connsiteY8" fmla="*/ 560784 h 1153860"/>
              <a:gd name="connsiteX9" fmla="*/ 451629 w 631735"/>
              <a:gd name="connsiteY9" fmla="*/ 593531 h 1153860"/>
              <a:gd name="connsiteX10" fmla="*/ 61855 w 631735"/>
              <a:gd name="connsiteY10" fmla="*/ 982396 h 1153860"/>
              <a:gd name="connsiteX11" fmla="*/ 29108 w 631735"/>
              <a:gd name="connsiteY11" fmla="*/ 1015142 h 1153860"/>
              <a:gd name="connsiteX12" fmla="*/ 6822 w 631735"/>
              <a:gd name="connsiteY12" fmla="*/ 1037428 h 1153860"/>
              <a:gd name="connsiteX13" fmla="*/ 6822 w 631735"/>
              <a:gd name="connsiteY13" fmla="*/ 1070175 h 1153860"/>
              <a:gd name="connsiteX14" fmla="*/ 83686 w 631735"/>
              <a:gd name="connsiteY14" fmla="*/ 1147038 h 1153860"/>
              <a:gd name="connsiteX15" fmla="*/ 116432 w 631735"/>
              <a:gd name="connsiteY15" fmla="*/ 1147038 h 1153860"/>
              <a:gd name="connsiteX16" fmla="*/ 138718 w 631735"/>
              <a:gd name="connsiteY16" fmla="*/ 1124752 h 1153860"/>
              <a:gd name="connsiteX17" fmla="*/ 171464 w 631735"/>
              <a:gd name="connsiteY17" fmla="*/ 1092006 h 1153860"/>
              <a:gd name="connsiteX18" fmla="*/ 615362 w 631735"/>
              <a:gd name="connsiteY18" fmla="*/ 648108 h 1153860"/>
              <a:gd name="connsiteX19" fmla="*/ 631735 w 631735"/>
              <a:gd name="connsiteY19" fmla="*/ 608540 h 1153860"/>
              <a:gd name="connsiteX20" fmla="*/ 631735 w 631735"/>
              <a:gd name="connsiteY20" fmla="*/ 545321 h 1153860"/>
              <a:gd name="connsiteX21" fmla="*/ 615362 w 631735"/>
              <a:gd name="connsiteY21" fmla="*/ 505752 h 1153860"/>
              <a:gd name="connsiteX22" fmla="*/ 171464 w 631735"/>
              <a:gd name="connsiteY22" fmla="*/ 61855 h 115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1735" h="1153860">
                <a:moveTo>
                  <a:pt x="171464" y="61855"/>
                </a:moveTo>
                <a:cubicBezTo>
                  <a:pt x="162368" y="52758"/>
                  <a:pt x="147814" y="38204"/>
                  <a:pt x="138718" y="29108"/>
                </a:cubicBezTo>
                <a:lnTo>
                  <a:pt x="116432" y="6822"/>
                </a:lnTo>
                <a:cubicBezTo>
                  <a:pt x="107336" y="-2274"/>
                  <a:pt x="92782" y="-2274"/>
                  <a:pt x="83686" y="6822"/>
                </a:cubicBezTo>
                <a:lnTo>
                  <a:pt x="7277" y="84140"/>
                </a:lnTo>
                <a:cubicBezTo>
                  <a:pt x="-1819" y="93237"/>
                  <a:pt x="-1819" y="107791"/>
                  <a:pt x="7277" y="116887"/>
                </a:cubicBezTo>
                <a:lnTo>
                  <a:pt x="29563" y="139173"/>
                </a:lnTo>
                <a:cubicBezTo>
                  <a:pt x="38659" y="148269"/>
                  <a:pt x="53213" y="162823"/>
                  <a:pt x="62309" y="171919"/>
                </a:cubicBezTo>
                <a:lnTo>
                  <a:pt x="451629" y="560784"/>
                </a:lnTo>
                <a:cubicBezTo>
                  <a:pt x="460725" y="569880"/>
                  <a:pt x="460725" y="584434"/>
                  <a:pt x="451629" y="593531"/>
                </a:cubicBezTo>
                <a:lnTo>
                  <a:pt x="61855" y="982396"/>
                </a:lnTo>
                <a:cubicBezTo>
                  <a:pt x="52758" y="991492"/>
                  <a:pt x="38204" y="1006046"/>
                  <a:pt x="29108" y="1015142"/>
                </a:cubicBezTo>
                <a:lnTo>
                  <a:pt x="6822" y="1037428"/>
                </a:lnTo>
                <a:cubicBezTo>
                  <a:pt x="-2274" y="1046524"/>
                  <a:pt x="-2274" y="1061078"/>
                  <a:pt x="6822" y="1070175"/>
                </a:cubicBezTo>
                <a:lnTo>
                  <a:pt x="83686" y="1147038"/>
                </a:lnTo>
                <a:cubicBezTo>
                  <a:pt x="92782" y="1156134"/>
                  <a:pt x="107336" y="1156134"/>
                  <a:pt x="116432" y="1147038"/>
                </a:cubicBezTo>
                <a:lnTo>
                  <a:pt x="138718" y="1124752"/>
                </a:lnTo>
                <a:cubicBezTo>
                  <a:pt x="147814" y="1115656"/>
                  <a:pt x="162368" y="1101102"/>
                  <a:pt x="171464" y="1092006"/>
                </a:cubicBezTo>
                <a:lnTo>
                  <a:pt x="615362" y="648108"/>
                </a:lnTo>
                <a:cubicBezTo>
                  <a:pt x="624458" y="639012"/>
                  <a:pt x="631735" y="621274"/>
                  <a:pt x="631735" y="608540"/>
                </a:cubicBezTo>
                <a:lnTo>
                  <a:pt x="631735" y="545321"/>
                </a:lnTo>
                <a:cubicBezTo>
                  <a:pt x="631735" y="532586"/>
                  <a:pt x="624458" y="514848"/>
                  <a:pt x="615362" y="505752"/>
                </a:cubicBezTo>
                <a:lnTo>
                  <a:pt x="171464" y="61855"/>
                </a:lnTo>
                <a:close/>
              </a:path>
            </a:pathLst>
          </a:custGeom>
          <a:solidFill>
            <a:srgbClr val="28A74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8630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Dowolny kształt: kształt 134">
            <a:extLst>
              <a:ext uri="{FF2B5EF4-FFF2-40B4-BE49-F238E27FC236}">
                <a16:creationId xmlns:a16="http://schemas.microsoft.com/office/drawing/2014/main" id="{D53ED21E-7A61-10EC-10D4-46838E03D526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91919BDB-1EE2-1FF5-4FCF-365388D17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999" y="909403"/>
            <a:ext cx="3598857" cy="413633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Co robimy</a:t>
            </a:r>
            <a:br>
              <a:rPr lang="pl-PL" sz="2800" dirty="0">
                <a:solidFill>
                  <a:schemeClr val="bg2"/>
                </a:solidFill>
              </a:rPr>
            </a:br>
            <a:r>
              <a:rPr lang="pl-PL" sz="2800" dirty="0">
                <a:solidFill>
                  <a:schemeClr val="bg2"/>
                </a:solidFill>
              </a:rPr>
              <a:t>i co nas motywuje?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4EA1685-021E-5149-9B00-18C65E2FFC58}"/>
              </a:ext>
            </a:extLst>
          </p:cNvPr>
          <p:cNvSpPr txBox="1"/>
          <p:nvPr/>
        </p:nvSpPr>
        <p:spPr>
          <a:xfrm>
            <a:off x="7460639" y="1540781"/>
            <a:ext cx="7434489" cy="795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l-PL" sz="2000" b="1" dirty="0">
                <a:latin typeface="+mj-lt"/>
              </a:rPr>
              <a:t>Wypełnianie obowiązków ustawowych</a:t>
            </a:r>
            <a:br>
              <a:rPr lang="pl-PL" sz="2000" b="1" dirty="0">
                <a:latin typeface="+mj-lt"/>
              </a:rPr>
            </a:br>
            <a:r>
              <a:rPr lang="pl-PL" sz="2000" b="1" dirty="0">
                <a:latin typeface="+mj-lt"/>
              </a:rPr>
              <a:t>nałożonych na CSIRT NASK</a:t>
            </a:r>
            <a:endParaRPr lang="pl-PL" sz="2000" b="1" dirty="0"/>
          </a:p>
        </p:txBody>
      </p:sp>
      <p:sp>
        <p:nvSpPr>
          <p:cNvPr id="130" name="pole tekstowe 129">
            <a:extLst>
              <a:ext uri="{FF2B5EF4-FFF2-40B4-BE49-F238E27FC236}">
                <a16:creationId xmlns:a16="http://schemas.microsoft.com/office/drawing/2014/main" id="{A01FE122-CF7F-485E-AAB9-A5130DBCE1C9}"/>
              </a:ext>
            </a:extLst>
          </p:cNvPr>
          <p:cNvSpPr txBox="1"/>
          <p:nvPr/>
        </p:nvSpPr>
        <p:spPr>
          <a:xfrm>
            <a:off x="7460639" y="3103665"/>
            <a:ext cx="7434489" cy="795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l-PL" sz="2000" b="1" dirty="0">
                <a:latin typeface="+mj-lt"/>
              </a:rPr>
              <a:t>Działania mające na celu ochronę</a:t>
            </a:r>
            <a:br>
              <a:rPr lang="pl-PL" sz="2000" b="1" dirty="0">
                <a:latin typeface="+mj-lt"/>
              </a:rPr>
            </a:br>
            <a:r>
              <a:rPr lang="pl-PL" sz="2000" b="1" dirty="0">
                <a:latin typeface="+mj-lt"/>
              </a:rPr>
              <a:t>i edukację użytkowników </a:t>
            </a:r>
            <a:r>
              <a:rPr lang="pl-PL" sz="2000" b="1" dirty="0" err="1">
                <a:latin typeface="+mj-lt"/>
              </a:rPr>
              <a:t>internetu</a:t>
            </a:r>
            <a:endParaRPr lang="pl-PL" sz="2000" b="1" dirty="0"/>
          </a:p>
        </p:txBody>
      </p:sp>
      <p:sp>
        <p:nvSpPr>
          <p:cNvPr id="131" name="pole tekstowe 130">
            <a:extLst>
              <a:ext uri="{FF2B5EF4-FFF2-40B4-BE49-F238E27FC236}">
                <a16:creationId xmlns:a16="http://schemas.microsoft.com/office/drawing/2014/main" id="{375826D3-C257-DB5A-C5D2-28BCCEA63C09}"/>
              </a:ext>
            </a:extLst>
          </p:cNvPr>
          <p:cNvSpPr txBox="1"/>
          <p:nvPr/>
        </p:nvSpPr>
        <p:spPr>
          <a:xfrm>
            <a:off x="7460639" y="4666549"/>
            <a:ext cx="7434489" cy="795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l-PL" sz="2000" b="1" dirty="0">
                <a:latin typeface="+mj-lt"/>
              </a:rPr>
              <a:t>Rozwój narzędzi i działania proaktywne –</a:t>
            </a:r>
            <a:br>
              <a:rPr lang="pl-PL" sz="2000" b="1" dirty="0">
                <a:latin typeface="+mj-lt"/>
              </a:rPr>
            </a:br>
            <a:r>
              <a:rPr lang="pl-PL" sz="2000" b="1" dirty="0">
                <a:latin typeface="+mj-lt"/>
              </a:rPr>
              <a:t>np. Artemis, Lista Ostrzeżeń</a:t>
            </a:r>
            <a:endParaRPr lang="pl-PL" sz="2000" b="1" dirty="0"/>
          </a:p>
        </p:txBody>
      </p:sp>
      <p:sp>
        <p:nvSpPr>
          <p:cNvPr id="132" name="pole tekstowe 131">
            <a:extLst>
              <a:ext uri="{FF2B5EF4-FFF2-40B4-BE49-F238E27FC236}">
                <a16:creationId xmlns:a16="http://schemas.microsoft.com/office/drawing/2014/main" id="{65B42A95-4565-61A6-3AAB-4EF84C070509}"/>
              </a:ext>
            </a:extLst>
          </p:cNvPr>
          <p:cNvSpPr txBox="1"/>
          <p:nvPr/>
        </p:nvSpPr>
        <p:spPr>
          <a:xfrm>
            <a:off x="7460639" y="6229434"/>
            <a:ext cx="7434489" cy="795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l-PL" sz="2000" b="1" dirty="0">
                <a:latin typeface="+mj-lt"/>
              </a:rPr>
              <a:t>Tworzenie treści edukacyjnych</a:t>
            </a:r>
            <a:br>
              <a:rPr lang="pl-PL" sz="2000" b="1" dirty="0">
                <a:latin typeface="+mj-lt"/>
              </a:rPr>
            </a:br>
            <a:r>
              <a:rPr lang="pl-PL" sz="2000" b="1" dirty="0">
                <a:latin typeface="+mj-lt"/>
              </a:rPr>
              <a:t>oraz szkoleń dla specjalistów i użytkowników</a:t>
            </a:r>
            <a:endParaRPr lang="pl-PL" sz="2000" b="1" dirty="0"/>
          </a:p>
        </p:txBody>
      </p:sp>
      <p:pic>
        <p:nvPicPr>
          <p:cNvPr id="133" name="Grafika 132">
            <a:extLst>
              <a:ext uri="{FF2B5EF4-FFF2-40B4-BE49-F238E27FC236}">
                <a16:creationId xmlns:a16="http://schemas.microsoft.com/office/drawing/2014/main" id="{EFB875DF-8393-B971-E822-458FAD83C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grpSp>
        <p:nvGrpSpPr>
          <p:cNvPr id="139" name="Grafika 136">
            <a:extLst>
              <a:ext uri="{FF2B5EF4-FFF2-40B4-BE49-F238E27FC236}">
                <a16:creationId xmlns:a16="http://schemas.microsoft.com/office/drawing/2014/main" id="{0039AA16-9E77-77F2-4EB8-BEA25A62AA24}"/>
              </a:ext>
            </a:extLst>
          </p:cNvPr>
          <p:cNvGrpSpPr/>
          <p:nvPr/>
        </p:nvGrpSpPr>
        <p:grpSpPr>
          <a:xfrm>
            <a:off x="6148761" y="4652806"/>
            <a:ext cx="636739" cy="775695"/>
            <a:chOff x="7107854" y="3572659"/>
            <a:chExt cx="636739" cy="775695"/>
          </a:xfrm>
          <a:solidFill>
            <a:srgbClr val="28A745"/>
          </a:solidFill>
        </p:grpSpPr>
        <p:sp>
          <p:nvSpPr>
            <p:cNvPr id="140" name="Dowolny kształt: kształt 139">
              <a:extLst>
                <a:ext uri="{FF2B5EF4-FFF2-40B4-BE49-F238E27FC236}">
                  <a16:creationId xmlns:a16="http://schemas.microsoft.com/office/drawing/2014/main" id="{2B28458B-66F4-4FC2-8133-523E985D2159}"/>
                </a:ext>
              </a:extLst>
            </p:cNvPr>
            <p:cNvSpPr/>
            <p:nvPr/>
          </p:nvSpPr>
          <p:spPr>
            <a:xfrm>
              <a:off x="7107854" y="3572659"/>
              <a:ext cx="636739" cy="706216"/>
            </a:xfrm>
            <a:custGeom>
              <a:avLst/>
              <a:gdLst>
                <a:gd name="connsiteX0" fmla="*/ 11134 w 636739"/>
                <a:gd name="connsiteY0" fmla="*/ 706217 h 706216"/>
                <a:gd name="connsiteX1" fmla="*/ 0 w 636739"/>
                <a:gd name="connsiteY1" fmla="*/ 695083 h 706216"/>
                <a:gd name="connsiteX2" fmla="*/ 0 w 636739"/>
                <a:gd name="connsiteY2" fmla="*/ 78089 h 706216"/>
                <a:gd name="connsiteX3" fmla="*/ 78089 w 636739"/>
                <a:gd name="connsiteY3" fmla="*/ 0 h 706216"/>
                <a:gd name="connsiteX4" fmla="*/ 625605 w 636739"/>
                <a:gd name="connsiteY4" fmla="*/ 0 h 706216"/>
                <a:gd name="connsiteX5" fmla="*/ 636739 w 636739"/>
                <a:gd name="connsiteY5" fmla="*/ 11134 h 706216"/>
                <a:gd name="connsiteX6" fmla="*/ 636739 w 636739"/>
                <a:gd name="connsiteY6" fmla="*/ 625604 h 706216"/>
                <a:gd name="connsiteX7" fmla="*/ 625605 w 636739"/>
                <a:gd name="connsiteY7" fmla="*/ 636738 h 706216"/>
                <a:gd name="connsiteX8" fmla="*/ 614471 w 636739"/>
                <a:gd name="connsiteY8" fmla="*/ 625604 h 706216"/>
                <a:gd name="connsiteX9" fmla="*/ 614471 w 636739"/>
                <a:gd name="connsiteY9" fmla="*/ 22343 h 706216"/>
                <a:gd name="connsiteX10" fmla="*/ 78089 w 636739"/>
                <a:gd name="connsiteY10" fmla="*/ 22343 h 706216"/>
                <a:gd name="connsiteX11" fmla="*/ 22269 w 636739"/>
                <a:gd name="connsiteY11" fmla="*/ 78163 h 706216"/>
                <a:gd name="connsiteX12" fmla="*/ 22269 w 636739"/>
                <a:gd name="connsiteY12" fmla="*/ 695083 h 706216"/>
                <a:gd name="connsiteX13" fmla="*/ 11134 w 636739"/>
                <a:gd name="connsiteY13" fmla="*/ 706217 h 70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6739" h="706216">
                  <a:moveTo>
                    <a:pt x="11134" y="706217"/>
                  </a:moveTo>
                  <a:cubicBezTo>
                    <a:pt x="4973" y="706217"/>
                    <a:pt x="0" y="701244"/>
                    <a:pt x="0" y="695083"/>
                  </a:cubicBezTo>
                  <a:lnTo>
                    <a:pt x="0" y="78089"/>
                  </a:lnTo>
                  <a:cubicBezTo>
                    <a:pt x="0" y="35036"/>
                    <a:pt x="35036" y="0"/>
                    <a:pt x="78089" y="0"/>
                  </a:cubicBezTo>
                  <a:lnTo>
                    <a:pt x="625605" y="0"/>
                  </a:lnTo>
                  <a:cubicBezTo>
                    <a:pt x="631766" y="0"/>
                    <a:pt x="636739" y="4973"/>
                    <a:pt x="636739" y="11134"/>
                  </a:cubicBezTo>
                  <a:lnTo>
                    <a:pt x="636739" y="625604"/>
                  </a:lnTo>
                  <a:cubicBezTo>
                    <a:pt x="636739" y="631765"/>
                    <a:pt x="631766" y="636738"/>
                    <a:pt x="625605" y="636738"/>
                  </a:cubicBezTo>
                  <a:cubicBezTo>
                    <a:pt x="619444" y="636738"/>
                    <a:pt x="614471" y="631765"/>
                    <a:pt x="614471" y="625604"/>
                  </a:cubicBezTo>
                  <a:lnTo>
                    <a:pt x="614471" y="22343"/>
                  </a:lnTo>
                  <a:lnTo>
                    <a:pt x="78089" y="22343"/>
                  </a:lnTo>
                  <a:cubicBezTo>
                    <a:pt x="47358" y="22343"/>
                    <a:pt x="22269" y="47358"/>
                    <a:pt x="22269" y="78163"/>
                  </a:cubicBezTo>
                  <a:lnTo>
                    <a:pt x="22269" y="695083"/>
                  </a:lnTo>
                  <a:cubicBezTo>
                    <a:pt x="22269" y="701244"/>
                    <a:pt x="17295" y="706217"/>
                    <a:pt x="11134" y="706217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1" name="Dowolny kształt: kształt 140">
              <a:extLst>
                <a:ext uri="{FF2B5EF4-FFF2-40B4-BE49-F238E27FC236}">
                  <a16:creationId xmlns:a16="http://schemas.microsoft.com/office/drawing/2014/main" id="{9FE55C2E-1414-798D-715B-15133E5ECEE4}"/>
                </a:ext>
              </a:extLst>
            </p:cNvPr>
            <p:cNvSpPr/>
            <p:nvPr/>
          </p:nvSpPr>
          <p:spPr>
            <a:xfrm>
              <a:off x="7107854" y="4187202"/>
              <a:ext cx="636665" cy="161151"/>
            </a:xfrm>
            <a:custGeom>
              <a:avLst/>
              <a:gdLst>
                <a:gd name="connsiteX0" fmla="*/ 625531 w 636665"/>
                <a:gd name="connsiteY0" fmla="*/ 161077 h 161151"/>
                <a:gd name="connsiteX1" fmla="*/ 80539 w 636665"/>
                <a:gd name="connsiteY1" fmla="*/ 161077 h 161151"/>
                <a:gd name="connsiteX2" fmla="*/ 0 w 636665"/>
                <a:gd name="connsiteY2" fmla="*/ 80539 h 161151"/>
                <a:gd name="connsiteX3" fmla="*/ 80539 w 636665"/>
                <a:gd name="connsiteY3" fmla="*/ 0 h 161151"/>
                <a:gd name="connsiteX4" fmla="*/ 625531 w 636665"/>
                <a:gd name="connsiteY4" fmla="*/ 0 h 161151"/>
                <a:gd name="connsiteX5" fmla="*/ 636665 w 636665"/>
                <a:gd name="connsiteY5" fmla="*/ 11134 h 161151"/>
                <a:gd name="connsiteX6" fmla="*/ 636665 w 636665"/>
                <a:gd name="connsiteY6" fmla="*/ 150017 h 161151"/>
                <a:gd name="connsiteX7" fmla="*/ 625531 w 636665"/>
                <a:gd name="connsiteY7" fmla="*/ 161152 h 161151"/>
                <a:gd name="connsiteX8" fmla="*/ 80539 w 636665"/>
                <a:gd name="connsiteY8" fmla="*/ 22195 h 161151"/>
                <a:gd name="connsiteX9" fmla="*/ 22269 w 636665"/>
                <a:gd name="connsiteY9" fmla="*/ 80464 h 161151"/>
                <a:gd name="connsiteX10" fmla="*/ 80539 w 636665"/>
                <a:gd name="connsiteY10" fmla="*/ 138734 h 161151"/>
                <a:gd name="connsiteX11" fmla="*/ 614396 w 636665"/>
                <a:gd name="connsiteY11" fmla="*/ 138734 h 161151"/>
                <a:gd name="connsiteX12" fmla="*/ 614396 w 636665"/>
                <a:gd name="connsiteY12" fmla="*/ 22120 h 161151"/>
                <a:gd name="connsiteX13" fmla="*/ 80539 w 636665"/>
                <a:gd name="connsiteY13" fmla="*/ 22120 h 161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6665" h="161151">
                  <a:moveTo>
                    <a:pt x="625531" y="161077"/>
                  </a:moveTo>
                  <a:lnTo>
                    <a:pt x="80539" y="161077"/>
                  </a:lnTo>
                  <a:cubicBezTo>
                    <a:pt x="36150" y="161077"/>
                    <a:pt x="0" y="124928"/>
                    <a:pt x="0" y="80539"/>
                  </a:cubicBezTo>
                  <a:cubicBezTo>
                    <a:pt x="0" y="36150"/>
                    <a:pt x="36150" y="0"/>
                    <a:pt x="80539" y="0"/>
                  </a:cubicBezTo>
                  <a:lnTo>
                    <a:pt x="625531" y="0"/>
                  </a:lnTo>
                  <a:cubicBezTo>
                    <a:pt x="631692" y="0"/>
                    <a:pt x="636665" y="4973"/>
                    <a:pt x="636665" y="11134"/>
                  </a:cubicBezTo>
                  <a:lnTo>
                    <a:pt x="636665" y="150017"/>
                  </a:lnTo>
                  <a:cubicBezTo>
                    <a:pt x="636665" y="156178"/>
                    <a:pt x="631692" y="161152"/>
                    <a:pt x="625531" y="161152"/>
                  </a:cubicBezTo>
                  <a:close/>
                  <a:moveTo>
                    <a:pt x="80539" y="22195"/>
                  </a:moveTo>
                  <a:cubicBezTo>
                    <a:pt x="48397" y="22195"/>
                    <a:pt x="22269" y="48323"/>
                    <a:pt x="22269" y="80464"/>
                  </a:cubicBezTo>
                  <a:cubicBezTo>
                    <a:pt x="22269" y="112606"/>
                    <a:pt x="48397" y="138734"/>
                    <a:pt x="80539" y="138734"/>
                  </a:cubicBezTo>
                  <a:lnTo>
                    <a:pt x="614396" y="138734"/>
                  </a:lnTo>
                  <a:lnTo>
                    <a:pt x="614396" y="22120"/>
                  </a:lnTo>
                  <a:lnTo>
                    <a:pt x="80539" y="22120"/>
                  </a:ln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" name="Dowolny kształt: kształt 141">
              <a:extLst>
                <a:ext uri="{FF2B5EF4-FFF2-40B4-BE49-F238E27FC236}">
                  <a16:creationId xmlns:a16="http://schemas.microsoft.com/office/drawing/2014/main" id="{495B8CE4-7B49-E49E-8B63-238EBDAB11E4}"/>
                </a:ext>
              </a:extLst>
            </p:cNvPr>
            <p:cNvSpPr/>
            <p:nvPr/>
          </p:nvSpPr>
          <p:spPr>
            <a:xfrm>
              <a:off x="7176813" y="4256607"/>
              <a:ext cx="567706" cy="22268"/>
            </a:xfrm>
            <a:custGeom>
              <a:avLst/>
              <a:gdLst>
                <a:gd name="connsiteX0" fmla="*/ 556572 w 567706"/>
                <a:gd name="connsiteY0" fmla="*/ 22269 h 22268"/>
                <a:gd name="connsiteX1" fmla="*/ 11134 w 567706"/>
                <a:gd name="connsiteY1" fmla="*/ 22269 h 22268"/>
                <a:gd name="connsiteX2" fmla="*/ 0 w 567706"/>
                <a:gd name="connsiteY2" fmla="*/ 11134 h 22268"/>
                <a:gd name="connsiteX3" fmla="*/ 11134 w 567706"/>
                <a:gd name="connsiteY3" fmla="*/ 0 h 22268"/>
                <a:gd name="connsiteX4" fmla="*/ 556572 w 567706"/>
                <a:gd name="connsiteY4" fmla="*/ 0 h 22268"/>
                <a:gd name="connsiteX5" fmla="*/ 567706 w 567706"/>
                <a:gd name="connsiteY5" fmla="*/ 11134 h 22268"/>
                <a:gd name="connsiteX6" fmla="*/ 556572 w 567706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7706" h="22268">
                  <a:moveTo>
                    <a:pt x="556572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556572" y="0"/>
                  </a:lnTo>
                  <a:cubicBezTo>
                    <a:pt x="562733" y="0"/>
                    <a:pt x="567706" y="4973"/>
                    <a:pt x="567706" y="11134"/>
                  </a:cubicBezTo>
                  <a:cubicBezTo>
                    <a:pt x="567706" y="17295"/>
                    <a:pt x="562733" y="22269"/>
                    <a:pt x="556572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3" name="Dowolny kształt: kształt 142">
              <a:extLst>
                <a:ext uri="{FF2B5EF4-FFF2-40B4-BE49-F238E27FC236}">
                  <a16:creationId xmlns:a16="http://schemas.microsoft.com/office/drawing/2014/main" id="{258EC751-0D2A-504A-A731-028106A32875}"/>
                </a:ext>
              </a:extLst>
            </p:cNvPr>
            <p:cNvSpPr/>
            <p:nvPr/>
          </p:nvSpPr>
          <p:spPr>
            <a:xfrm>
              <a:off x="7239018" y="3665965"/>
              <a:ext cx="391634" cy="289494"/>
            </a:xfrm>
            <a:custGeom>
              <a:avLst/>
              <a:gdLst>
                <a:gd name="connsiteX0" fmla="*/ 380500 w 391634"/>
                <a:gd name="connsiteY0" fmla="*/ 289494 h 289494"/>
                <a:gd name="connsiteX1" fmla="*/ 11134 w 391634"/>
                <a:gd name="connsiteY1" fmla="*/ 289494 h 289494"/>
                <a:gd name="connsiteX2" fmla="*/ 0 w 391634"/>
                <a:gd name="connsiteY2" fmla="*/ 278360 h 289494"/>
                <a:gd name="connsiteX3" fmla="*/ 0 w 391634"/>
                <a:gd name="connsiteY3" fmla="*/ 11134 h 289494"/>
                <a:gd name="connsiteX4" fmla="*/ 11134 w 391634"/>
                <a:gd name="connsiteY4" fmla="*/ 0 h 289494"/>
                <a:gd name="connsiteX5" fmla="*/ 380500 w 391634"/>
                <a:gd name="connsiteY5" fmla="*/ 0 h 289494"/>
                <a:gd name="connsiteX6" fmla="*/ 391634 w 391634"/>
                <a:gd name="connsiteY6" fmla="*/ 11134 h 289494"/>
                <a:gd name="connsiteX7" fmla="*/ 391634 w 391634"/>
                <a:gd name="connsiteY7" fmla="*/ 278285 h 289494"/>
                <a:gd name="connsiteX8" fmla="*/ 380500 w 391634"/>
                <a:gd name="connsiteY8" fmla="*/ 289420 h 289494"/>
                <a:gd name="connsiteX9" fmla="*/ 22269 w 391634"/>
                <a:gd name="connsiteY9" fmla="*/ 267225 h 289494"/>
                <a:gd name="connsiteX10" fmla="*/ 369365 w 391634"/>
                <a:gd name="connsiteY10" fmla="*/ 267225 h 289494"/>
                <a:gd name="connsiteX11" fmla="*/ 369365 w 391634"/>
                <a:gd name="connsiteY11" fmla="*/ 22269 h 289494"/>
                <a:gd name="connsiteX12" fmla="*/ 22269 w 391634"/>
                <a:gd name="connsiteY12" fmla="*/ 22269 h 289494"/>
                <a:gd name="connsiteX13" fmla="*/ 22269 w 391634"/>
                <a:gd name="connsiteY13" fmla="*/ 267151 h 28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1634" h="289494">
                  <a:moveTo>
                    <a:pt x="380500" y="289494"/>
                  </a:moveTo>
                  <a:lnTo>
                    <a:pt x="11134" y="289494"/>
                  </a:lnTo>
                  <a:cubicBezTo>
                    <a:pt x="4973" y="289494"/>
                    <a:pt x="0" y="284521"/>
                    <a:pt x="0" y="278360"/>
                  </a:cubicBezTo>
                  <a:lnTo>
                    <a:pt x="0" y="11134"/>
                  </a:lnTo>
                  <a:cubicBezTo>
                    <a:pt x="0" y="4973"/>
                    <a:pt x="4973" y="0"/>
                    <a:pt x="11134" y="0"/>
                  </a:cubicBezTo>
                  <a:lnTo>
                    <a:pt x="380500" y="0"/>
                  </a:lnTo>
                  <a:cubicBezTo>
                    <a:pt x="386661" y="0"/>
                    <a:pt x="391634" y="4973"/>
                    <a:pt x="391634" y="11134"/>
                  </a:cubicBezTo>
                  <a:lnTo>
                    <a:pt x="391634" y="278285"/>
                  </a:lnTo>
                  <a:cubicBezTo>
                    <a:pt x="391634" y="284446"/>
                    <a:pt x="386661" y="289420"/>
                    <a:pt x="380500" y="289420"/>
                  </a:cubicBezTo>
                  <a:close/>
                  <a:moveTo>
                    <a:pt x="22269" y="267225"/>
                  </a:moveTo>
                  <a:lnTo>
                    <a:pt x="369365" y="267225"/>
                  </a:lnTo>
                  <a:lnTo>
                    <a:pt x="369365" y="22269"/>
                  </a:lnTo>
                  <a:lnTo>
                    <a:pt x="22269" y="22269"/>
                  </a:lnTo>
                  <a:lnTo>
                    <a:pt x="22269" y="267151"/>
                  </a:ln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4" name="Dowolny kształt: kształt 143">
              <a:extLst>
                <a:ext uri="{FF2B5EF4-FFF2-40B4-BE49-F238E27FC236}">
                  <a16:creationId xmlns:a16="http://schemas.microsoft.com/office/drawing/2014/main" id="{5519B303-0F9C-6D73-21EE-21450E84B462}"/>
                </a:ext>
              </a:extLst>
            </p:cNvPr>
            <p:cNvSpPr/>
            <p:nvPr/>
          </p:nvSpPr>
          <p:spPr>
            <a:xfrm>
              <a:off x="7287721" y="3713887"/>
              <a:ext cx="287704" cy="241720"/>
            </a:xfrm>
            <a:custGeom>
              <a:avLst/>
              <a:gdLst>
                <a:gd name="connsiteX0" fmla="*/ 113414 w 287704"/>
                <a:gd name="connsiteY0" fmla="*/ 241572 h 241720"/>
                <a:gd name="connsiteX1" fmla="*/ 105768 w 287704"/>
                <a:gd name="connsiteY1" fmla="*/ 238529 h 241720"/>
                <a:gd name="connsiteX2" fmla="*/ 105397 w 287704"/>
                <a:gd name="connsiteY2" fmla="*/ 222792 h 241720"/>
                <a:gd name="connsiteX3" fmla="*/ 162702 w 287704"/>
                <a:gd name="connsiteY3" fmla="*/ 162444 h 241720"/>
                <a:gd name="connsiteX4" fmla="*/ 174133 w 287704"/>
                <a:gd name="connsiteY4" fmla="*/ 159475 h 241720"/>
                <a:gd name="connsiteX5" fmla="*/ 246136 w 287704"/>
                <a:gd name="connsiteY5" fmla="*/ 140843 h 241720"/>
                <a:gd name="connsiteX6" fmla="*/ 264396 w 287704"/>
                <a:gd name="connsiteY6" fmla="*/ 80420 h 241720"/>
                <a:gd name="connsiteX7" fmla="*/ 231067 w 287704"/>
                <a:gd name="connsiteY7" fmla="*/ 115531 h 241720"/>
                <a:gd name="connsiteX8" fmla="*/ 221269 w 287704"/>
                <a:gd name="connsiteY8" fmla="*/ 118871 h 241720"/>
                <a:gd name="connsiteX9" fmla="*/ 184377 w 287704"/>
                <a:gd name="connsiteY9" fmla="*/ 113081 h 241720"/>
                <a:gd name="connsiteX10" fmla="*/ 175321 w 287704"/>
                <a:gd name="connsiteY10" fmla="*/ 104842 h 241720"/>
                <a:gd name="connsiteX11" fmla="*/ 165374 w 287704"/>
                <a:gd name="connsiteY11" fmla="*/ 66243 h 241720"/>
                <a:gd name="connsiteX12" fmla="*/ 168121 w 287704"/>
                <a:gd name="connsiteY12" fmla="*/ 55776 h 241720"/>
                <a:gd name="connsiteX13" fmla="*/ 199742 w 287704"/>
                <a:gd name="connsiteY13" fmla="*/ 22447 h 241720"/>
                <a:gd name="connsiteX14" fmla="*/ 144219 w 287704"/>
                <a:gd name="connsiteY14" fmla="*/ 44122 h 241720"/>
                <a:gd name="connsiteX15" fmla="*/ 129299 w 287704"/>
                <a:gd name="connsiteY15" fmla="*/ 116941 h 241720"/>
                <a:gd name="connsiteX16" fmla="*/ 126775 w 287704"/>
                <a:gd name="connsiteY16" fmla="*/ 128595 h 241720"/>
                <a:gd name="connsiteX17" fmla="*/ 19068 w 287704"/>
                <a:gd name="connsiteY17" fmla="*/ 238232 h 241720"/>
                <a:gd name="connsiteX18" fmla="*/ 3332 w 287704"/>
                <a:gd name="connsiteY18" fmla="*/ 238380 h 241720"/>
                <a:gd name="connsiteX19" fmla="*/ 3183 w 287704"/>
                <a:gd name="connsiteY19" fmla="*/ 222644 h 241720"/>
                <a:gd name="connsiteX20" fmla="*/ 106139 w 287704"/>
                <a:gd name="connsiteY20" fmla="*/ 117832 h 241720"/>
                <a:gd name="connsiteX21" fmla="*/ 128037 w 287704"/>
                <a:gd name="connsiteY21" fmla="*/ 28757 h 241720"/>
                <a:gd name="connsiteX22" fmla="*/ 225203 w 287704"/>
                <a:gd name="connsiteY22" fmla="*/ 5004 h 241720"/>
                <a:gd name="connsiteX23" fmla="*/ 232403 w 287704"/>
                <a:gd name="connsiteY23" fmla="*/ 12872 h 241720"/>
                <a:gd name="connsiteX24" fmla="*/ 229657 w 287704"/>
                <a:gd name="connsiteY24" fmla="*/ 23190 h 241720"/>
                <a:gd name="connsiteX25" fmla="*/ 188460 w 287704"/>
                <a:gd name="connsiteY25" fmla="*/ 66614 h 241720"/>
                <a:gd name="connsiteX26" fmla="*/ 194992 w 287704"/>
                <a:gd name="connsiteY26" fmla="*/ 92149 h 241720"/>
                <a:gd name="connsiteX27" fmla="*/ 218894 w 287704"/>
                <a:gd name="connsiteY27" fmla="*/ 95934 h 241720"/>
                <a:gd name="connsiteX28" fmla="*/ 261204 w 287704"/>
                <a:gd name="connsiteY28" fmla="*/ 51397 h 241720"/>
                <a:gd name="connsiteX29" fmla="*/ 271151 w 287704"/>
                <a:gd name="connsiteY29" fmla="*/ 48057 h 241720"/>
                <a:gd name="connsiteX30" fmla="*/ 279465 w 287704"/>
                <a:gd name="connsiteY30" fmla="*/ 54440 h 241720"/>
                <a:gd name="connsiteX31" fmla="*/ 262244 w 287704"/>
                <a:gd name="connsiteY31" fmla="*/ 156209 h 241720"/>
                <a:gd name="connsiteX32" fmla="*/ 174282 w 287704"/>
                <a:gd name="connsiteY32" fmla="*/ 182634 h 241720"/>
                <a:gd name="connsiteX33" fmla="*/ 121505 w 287704"/>
                <a:gd name="connsiteY33" fmla="*/ 238232 h 241720"/>
                <a:gd name="connsiteX34" fmla="*/ 113414 w 287704"/>
                <a:gd name="connsiteY34" fmla="*/ 241721 h 24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87704" h="241720">
                  <a:moveTo>
                    <a:pt x="113414" y="241572"/>
                  </a:moveTo>
                  <a:cubicBezTo>
                    <a:pt x="110667" y="241572"/>
                    <a:pt x="107921" y="240533"/>
                    <a:pt x="105768" y="238529"/>
                  </a:cubicBezTo>
                  <a:cubicBezTo>
                    <a:pt x="101314" y="234298"/>
                    <a:pt x="101166" y="227246"/>
                    <a:pt x="105397" y="222792"/>
                  </a:cubicBezTo>
                  <a:lnTo>
                    <a:pt x="162702" y="162444"/>
                  </a:lnTo>
                  <a:cubicBezTo>
                    <a:pt x="165597" y="159400"/>
                    <a:pt x="170051" y="158213"/>
                    <a:pt x="174133" y="159475"/>
                  </a:cubicBezTo>
                  <a:cubicBezTo>
                    <a:pt x="199891" y="167566"/>
                    <a:pt x="227504" y="160365"/>
                    <a:pt x="246136" y="140843"/>
                  </a:cubicBezTo>
                  <a:cubicBezTo>
                    <a:pt x="261724" y="124364"/>
                    <a:pt x="268256" y="102021"/>
                    <a:pt x="264396" y="80420"/>
                  </a:cubicBezTo>
                  <a:lnTo>
                    <a:pt x="231067" y="115531"/>
                  </a:lnTo>
                  <a:cubicBezTo>
                    <a:pt x="228543" y="118203"/>
                    <a:pt x="224832" y="119391"/>
                    <a:pt x="221269" y="118871"/>
                  </a:cubicBezTo>
                  <a:lnTo>
                    <a:pt x="184377" y="113081"/>
                  </a:lnTo>
                  <a:cubicBezTo>
                    <a:pt x="179997" y="112413"/>
                    <a:pt x="176434" y="109147"/>
                    <a:pt x="175321" y="104842"/>
                  </a:cubicBezTo>
                  <a:lnTo>
                    <a:pt x="165374" y="66243"/>
                  </a:lnTo>
                  <a:cubicBezTo>
                    <a:pt x="164409" y="62531"/>
                    <a:pt x="165374" y="58597"/>
                    <a:pt x="168121" y="55776"/>
                  </a:cubicBezTo>
                  <a:lnTo>
                    <a:pt x="199742" y="22447"/>
                  </a:lnTo>
                  <a:cubicBezTo>
                    <a:pt x="179255" y="21111"/>
                    <a:pt x="158768" y="28831"/>
                    <a:pt x="144219" y="44122"/>
                  </a:cubicBezTo>
                  <a:cubicBezTo>
                    <a:pt x="125662" y="63719"/>
                    <a:pt x="119946" y="91629"/>
                    <a:pt x="129299" y="116941"/>
                  </a:cubicBezTo>
                  <a:cubicBezTo>
                    <a:pt x="130783" y="120950"/>
                    <a:pt x="129818" y="125552"/>
                    <a:pt x="126775" y="128595"/>
                  </a:cubicBezTo>
                  <a:lnTo>
                    <a:pt x="19068" y="238232"/>
                  </a:lnTo>
                  <a:cubicBezTo>
                    <a:pt x="14763" y="242611"/>
                    <a:pt x="7711" y="242686"/>
                    <a:pt x="3332" y="238380"/>
                  </a:cubicBezTo>
                  <a:cubicBezTo>
                    <a:pt x="-1048" y="234075"/>
                    <a:pt x="-1122" y="227023"/>
                    <a:pt x="3183" y="222644"/>
                  </a:cubicBezTo>
                  <a:lnTo>
                    <a:pt x="106139" y="117832"/>
                  </a:lnTo>
                  <a:cubicBezTo>
                    <a:pt x="97083" y="86359"/>
                    <a:pt x="105174" y="52807"/>
                    <a:pt x="128037" y="28757"/>
                  </a:cubicBezTo>
                  <a:cubicBezTo>
                    <a:pt x="152904" y="2554"/>
                    <a:pt x="191058" y="-6725"/>
                    <a:pt x="225203" y="5004"/>
                  </a:cubicBezTo>
                  <a:cubicBezTo>
                    <a:pt x="228766" y="6265"/>
                    <a:pt x="231513" y="9235"/>
                    <a:pt x="232403" y="12872"/>
                  </a:cubicBezTo>
                  <a:cubicBezTo>
                    <a:pt x="233294" y="16583"/>
                    <a:pt x="232255" y="20443"/>
                    <a:pt x="229657" y="23190"/>
                  </a:cubicBezTo>
                  <a:lnTo>
                    <a:pt x="188460" y="66614"/>
                  </a:lnTo>
                  <a:lnTo>
                    <a:pt x="194992" y="92149"/>
                  </a:lnTo>
                  <a:lnTo>
                    <a:pt x="218894" y="95934"/>
                  </a:lnTo>
                  <a:lnTo>
                    <a:pt x="261204" y="51397"/>
                  </a:lnTo>
                  <a:cubicBezTo>
                    <a:pt x="263728" y="48725"/>
                    <a:pt x="267440" y="47463"/>
                    <a:pt x="271151" y="48057"/>
                  </a:cubicBezTo>
                  <a:cubicBezTo>
                    <a:pt x="274788" y="48650"/>
                    <a:pt x="277906" y="51100"/>
                    <a:pt x="279465" y="54440"/>
                  </a:cubicBezTo>
                  <a:cubicBezTo>
                    <a:pt x="294979" y="88883"/>
                    <a:pt x="288224" y="128818"/>
                    <a:pt x="262244" y="156209"/>
                  </a:cubicBezTo>
                  <a:cubicBezTo>
                    <a:pt x="239381" y="180333"/>
                    <a:pt x="206200" y="190057"/>
                    <a:pt x="174282" y="182634"/>
                  </a:cubicBezTo>
                  <a:lnTo>
                    <a:pt x="121505" y="238232"/>
                  </a:lnTo>
                  <a:cubicBezTo>
                    <a:pt x="119352" y="240533"/>
                    <a:pt x="116383" y="241721"/>
                    <a:pt x="113414" y="241721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5" name="Dowolny kształt: kształt 144">
              <a:extLst>
                <a:ext uri="{FF2B5EF4-FFF2-40B4-BE49-F238E27FC236}">
                  <a16:creationId xmlns:a16="http://schemas.microsoft.com/office/drawing/2014/main" id="{3613AB2B-5AAA-6919-814B-A2486AB1EC9B}"/>
                </a:ext>
              </a:extLst>
            </p:cNvPr>
            <p:cNvSpPr/>
            <p:nvPr/>
          </p:nvSpPr>
          <p:spPr>
            <a:xfrm>
              <a:off x="7268858" y="4018331"/>
              <a:ext cx="331879" cy="22268"/>
            </a:xfrm>
            <a:custGeom>
              <a:avLst/>
              <a:gdLst>
                <a:gd name="connsiteX0" fmla="*/ 320745 w 331879"/>
                <a:gd name="connsiteY0" fmla="*/ 22269 h 22268"/>
                <a:gd name="connsiteX1" fmla="*/ 11134 w 331879"/>
                <a:gd name="connsiteY1" fmla="*/ 22269 h 22268"/>
                <a:gd name="connsiteX2" fmla="*/ 0 w 331879"/>
                <a:gd name="connsiteY2" fmla="*/ 11134 h 22268"/>
                <a:gd name="connsiteX3" fmla="*/ 11134 w 331879"/>
                <a:gd name="connsiteY3" fmla="*/ 0 h 22268"/>
                <a:gd name="connsiteX4" fmla="*/ 320745 w 331879"/>
                <a:gd name="connsiteY4" fmla="*/ 0 h 22268"/>
                <a:gd name="connsiteX5" fmla="*/ 331879 w 331879"/>
                <a:gd name="connsiteY5" fmla="*/ 11134 h 22268"/>
                <a:gd name="connsiteX6" fmla="*/ 320745 w 331879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879" h="22268">
                  <a:moveTo>
                    <a:pt x="320745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320745" y="0"/>
                  </a:lnTo>
                  <a:cubicBezTo>
                    <a:pt x="326906" y="0"/>
                    <a:pt x="331879" y="4973"/>
                    <a:pt x="331879" y="11134"/>
                  </a:cubicBezTo>
                  <a:cubicBezTo>
                    <a:pt x="331879" y="17295"/>
                    <a:pt x="326906" y="22269"/>
                    <a:pt x="320745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6" name="Dowolny kształt: kształt 145">
              <a:extLst>
                <a:ext uri="{FF2B5EF4-FFF2-40B4-BE49-F238E27FC236}">
                  <a16:creationId xmlns:a16="http://schemas.microsoft.com/office/drawing/2014/main" id="{EDF9C970-41C5-272A-87E7-530C59C12553}"/>
                </a:ext>
              </a:extLst>
            </p:cNvPr>
            <p:cNvSpPr/>
            <p:nvPr/>
          </p:nvSpPr>
          <p:spPr>
            <a:xfrm>
              <a:off x="7268858" y="4087587"/>
              <a:ext cx="331879" cy="22268"/>
            </a:xfrm>
            <a:custGeom>
              <a:avLst/>
              <a:gdLst>
                <a:gd name="connsiteX0" fmla="*/ 320745 w 331879"/>
                <a:gd name="connsiteY0" fmla="*/ 22269 h 22268"/>
                <a:gd name="connsiteX1" fmla="*/ 11134 w 331879"/>
                <a:gd name="connsiteY1" fmla="*/ 22269 h 22268"/>
                <a:gd name="connsiteX2" fmla="*/ 0 w 331879"/>
                <a:gd name="connsiteY2" fmla="*/ 11134 h 22268"/>
                <a:gd name="connsiteX3" fmla="*/ 11134 w 331879"/>
                <a:gd name="connsiteY3" fmla="*/ 0 h 22268"/>
                <a:gd name="connsiteX4" fmla="*/ 320745 w 331879"/>
                <a:gd name="connsiteY4" fmla="*/ 0 h 22268"/>
                <a:gd name="connsiteX5" fmla="*/ 331879 w 331879"/>
                <a:gd name="connsiteY5" fmla="*/ 11134 h 22268"/>
                <a:gd name="connsiteX6" fmla="*/ 320745 w 331879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879" h="22268">
                  <a:moveTo>
                    <a:pt x="320745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320745" y="0"/>
                  </a:lnTo>
                  <a:cubicBezTo>
                    <a:pt x="326906" y="0"/>
                    <a:pt x="331879" y="4973"/>
                    <a:pt x="331879" y="11134"/>
                  </a:cubicBezTo>
                  <a:cubicBezTo>
                    <a:pt x="331879" y="17295"/>
                    <a:pt x="326906" y="22269"/>
                    <a:pt x="320745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47" name="Grafika 136">
            <a:extLst>
              <a:ext uri="{FF2B5EF4-FFF2-40B4-BE49-F238E27FC236}">
                <a16:creationId xmlns:a16="http://schemas.microsoft.com/office/drawing/2014/main" id="{88975EED-BDD1-F256-0A5F-3E1ED5ADFD6B}"/>
              </a:ext>
            </a:extLst>
          </p:cNvPr>
          <p:cNvGrpSpPr/>
          <p:nvPr/>
        </p:nvGrpSpPr>
        <p:grpSpPr>
          <a:xfrm>
            <a:off x="6233494" y="3100919"/>
            <a:ext cx="467273" cy="774879"/>
            <a:chOff x="6137974" y="3571323"/>
            <a:chExt cx="467273" cy="774879"/>
          </a:xfrm>
          <a:solidFill>
            <a:srgbClr val="28A745"/>
          </a:solidFill>
        </p:grpSpPr>
        <p:sp>
          <p:nvSpPr>
            <p:cNvPr id="148" name="Dowolny kształt: kształt 147">
              <a:extLst>
                <a:ext uri="{FF2B5EF4-FFF2-40B4-BE49-F238E27FC236}">
                  <a16:creationId xmlns:a16="http://schemas.microsoft.com/office/drawing/2014/main" id="{453656FD-1889-CDC9-1274-3D5A18C071A8}"/>
                </a:ext>
              </a:extLst>
            </p:cNvPr>
            <p:cNvSpPr/>
            <p:nvPr/>
          </p:nvSpPr>
          <p:spPr>
            <a:xfrm>
              <a:off x="6209995" y="3771593"/>
              <a:ext cx="323157" cy="289939"/>
            </a:xfrm>
            <a:custGeom>
              <a:avLst/>
              <a:gdLst>
                <a:gd name="connsiteX0" fmla="*/ 284948 w 323157"/>
                <a:gd name="connsiteY0" fmla="*/ 289939 h 289939"/>
                <a:gd name="connsiteX1" fmla="*/ 38210 w 323157"/>
                <a:gd name="connsiteY1" fmla="*/ 289939 h 289939"/>
                <a:gd name="connsiteX2" fmla="*/ 5177 w 323157"/>
                <a:gd name="connsiteY2" fmla="*/ 270863 h 289939"/>
                <a:gd name="connsiteX3" fmla="*/ 5177 w 323157"/>
                <a:gd name="connsiteY3" fmla="*/ 232783 h 289939"/>
                <a:gd name="connsiteX4" fmla="*/ 128547 w 323157"/>
                <a:gd name="connsiteY4" fmla="*/ 19077 h 289939"/>
                <a:gd name="connsiteX5" fmla="*/ 128547 w 323157"/>
                <a:gd name="connsiteY5" fmla="*/ 19077 h 289939"/>
                <a:gd name="connsiteX6" fmla="*/ 161579 w 323157"/>
                <a:gd name="connsiteY6" fmla="*/ 0 h 289939"/>
                <a:gd name="connsiteX7" fmla="*/ 194611 w 323157"/>
                <a:gd name="connsiteY7" fmla="*/ 19077 h 289939"/>
                <a:gd name="connsiteX8" fmla="*/ 317980 w 323157"/>
                <a:gd name="connsiteY8" fmla="*/ 232783 h 289939"/>
                <a:gd name="connsiteX9" fmla="*/ 317980 w 323157"/>
                <a:gd name="connsiteY9" fmla="*/ 270863 h 289939"/>
                <a:gd name="connsiteX10" fmla="*/ 284948 w 323157"/>
                <a:gd name="connsiteY10" fmla="*/ 289939 h 289939"/>
                <a:gd name="connsiteX11" fmla="*/ 147846 w 323157"/>
                <a:gd name="connsiteY11" fmla="*/ 30286 h 289939"/>
                <a:gd name="connsiteX12" fmla="*/ 24477 w 323157"/>
                <a:gd name="connsiteY12" fmla="*/ 243992 h 289939"/>
                <a:gd name="connsiteX13" fmla="*/ 24477 w 323157"/>
                <a:gd name="connsiteY13" fmla="*/ 259802 h 289939"/>
                <a:gd name="connsiteX14" fmla="*/ 38210 w 323157"/>
                <a:gd name="connsiteY14" fmla="*/ 267745 h 289939"/>
                <a:gd name="connsiteX15" fmla="*/ 284948 w 323157"/>
                <a:gd name="connsiteY15" fmla="*/ 267745 h 289939"/>
                <a:gd name="connsiteX16" fmla="*/ 298680 w 323157"/>
                <a:gd name="connsiteY16" fmla="*/ 259802 h 289939"/>
                <a:gd name="connsiteX17" fmla="*/ 298680 w 323157"/>
                <a:gd name="connsiteY17" fmla="*/ 243992 h 289939"/>
                <a:gd name="connsiteX18" fmla="*/ 175311 w 323157"/>
                <a:gd name="connsiteY18" fmla="*/ 30286 h 289939"/>
                <a:gd name="connsiteX19" fmla="*/ 161579 w 323157"/>
                <a:gd name="connsiteY19" fmla="*/ 22343 h 289939"/>
                <a:gd name="connsiteX20" fmla="*/ 147846 w 323157"/>
                <a:gd name="connsiteY20" fmla="*/ 30286 h 289939"/>
                <a:gd name="connsiteX21" fmla="*/ 147846 w 323157"/>
                <a:gd name="connsiteY21" fmla="*/ 30286 h 289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3157" h="289939">
                  <a:moveTo>
                    <a:pt x="284948" y="289939"/>
                  </a:moveTo>
                  <a:lnTo>
                    <a:pt x="38210" y="289939"/>
                  </a:lnTo>
                  <a:cubicBezTo>
                    <a:pt x="24403" y="289939"/>
                    <a:pt x="12081" y="282813"/>
                    <a:pt x="5177" y="270863"/>
                  </a:cubicBezTo>
                  <a:cubicBezTo>
                    <a:pt x="-1726" y="258912"/>
                    <a:pt x="-1726" y="244660"/>
                    <a:pt x="5177" y="232783"/>
                  </a:cubicBezTo>
                  <a:lnTo>
                    <a:pt x="128547" y="19077"/>
                  </a:lnTo>
                  <a:lnTo>
                    <a:pt x="128547" y="19077"/>
                  </a:lnTo>
                  <a:cubicBezTo>
                    <a:pt x="135450" y="7126"/>
                    <a:pt x="147772" y="0"/>
                    <a:pt x="161579" y="0"/>
                  </a:cubicBezTo>
                  <a:cubicBezTo>
                    <a:pt x="175385" y="0"/>
                    <a:pt x="187708" y="7126"/>
                    <a:pt x="194611" y="19077"/>
                  </a:cubicBezTo>
                  <a:lnTo>
                    <a:pt x="317980" y="232783"/>
                  </a:lnTo>
                  <a:cubicBezTo>
                    <a:pt x="324883" y="244734"/>
                    <a:pt x="324883" y="258986"/>
                    <a:pt x="317980" y="270863"/>
                  </a:cubicBezTo>
                  <a:cubicBezTo>
                    <a:pt x="311077" y="282813"/>
                    <a:pt x="298755" y="289939"/>
                    <a:pt x="284948" y="289939"/>
                  </a:cubicBezTo>
                  <a:close/>
                  <a:moveTo>
                    <a:pt x="147846" y="30286"/>
                  </a:moveTo>
                  <a:lnTo>
                    <a:pt x="24477" y="243992"/>
                  </a:lnTo>
                  <a:cubicBezTo>
                    <a:pt x="21582" y="248965"/>
                    <a:pt x="21582" y="254903"/>
                    <a:pt x="24477" y="259802"/>
                  </a:cubicBezTo>
                  <a:cubicBezTo>
                    <a:pt x="27372" y="264776"/>
                    <a:pt x="32494" y="267745"/>
                    <a:pt x="38210" y="267745"/>
                  </a:cubicBezTo>
                  <a:lnTo>
                    <a:pt x="284948" y="267745"/>
                  </a:lnTo>
                  <a:cubicBezTo>
                    <a:pt x="290664" y="267745"/>
                    <a:pt x="295785" y="264776"/>
                    <a:pt x="298680" y="259802"/>
                  </a:cubicBezTo>
                  <a:cubicBezTo>
                    <a:pt x="301575" y="254829"/>
                    <a:pt x="301575" y="248891"/>
                    <a:pt x="298680" y="243992"/>
                  </a:cubicBezTo>
                  <a:lnTo>
                    <a:pt x="175311" y="30286"/>
                  </a:lnTo>
                  <a:cubicBezTo>
                    <a:pt x="172416" y="25312"/>
                    <a:pt x="167294" y="22343"/>
                    <a:pt x="161579" y="22343"/>
                  </a:cubicBezTo>
                  <a:cubicBezTo>
                    <a:pt x="155863" y="22343"/>
                    <a:pt x="150741" y="25312"/>
                    <a:pt x="147846" y="30286"/>
                  </a:cubicBezTo>
                  <a:lnTo>
                    <a:pt x="147846" y="30286"/>
                  </a:ln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9" name="Dowolny kształt: kształt 148">
              <a:extLst>
                <a:ext uri="{FF2B5EF4-FFF2-40B4-BE49-F238E27FC236}">
                  <a16:creationId xmlns:a16="http://schemas.microsoft.com/office/drawing/2014/main" id="{9A1F7295-8061-F9C0-8326-76D659557603}"/>
                </a:ext>
              </a:extLst>
            </p:cNvPr>
            <p:cNvSpPr/>
            <p:nvPr/>
          </p:nvSpPr>
          <p:spPr>
            <a:xfrm>
              <a:off x="6137974" y="3571323"/>
              <a:ext cx="467273" cy="774879"/>
            </a:xfrm>
            <a:custGeom>
              <a:avLst/>
              <a:gdLst>
                <a:gd name="connsiteX0" fmla="*/ 405663 w 467273"/>
                <a:gd name="connsiteY0" fmla="*/ 774805 h 774879"/>
                <a:gd name="connsiteX1" fmla="*/ 61610 w 467273"/>
                <a:gd name="connsiteY1" fmla="*/ 774805 h 774879"/>
                <a:gd name="connsiteX2" fmla="*/ 0 w 467273"/>
                <a:gd name="connsiteY2" fmla="*/ 713195 h 774879"/>
                <a:gd name="connsiteX3" fmla="*/ 0 w 467273"/>
                <a:gd name="connsiteY3" fmla="*/ 61610 h 774879"/>
                <a:gd name="connsiteX4" fmla="*/ 61610 w 467273"/>
                <a:gd name="connsiteY4" fmla="*/ 0 h 774879"/>
                <a:gd name="connsiteX5" fmla="*/ 405663 w 467273"/>
                <a:gd name="connsiteY5" fmla="*/ 0 h 774879"/>
                <a:gd name="connsiteX6" fmla="*/ 467274 w 467273"/>
                <a:gd name="connsiteY6" fmla="*/ 61610 h 774879"/>
                <a:gd name="connsiteX7" fmla="*/ 467274 w 467273"/>
                <a:gd name="connsiteY7" fmla="*/ 713269 h 774879"/>
                <a:gd name="connsiteX8" fmla="*/ 405663 w 467273"/>
                <a:gd name="connsiteY8" fmla="*/ 774879 h 774879"/>
                <a:gd name="connsiteX9" fmla="*/ 61610 w 467273"/>
                <a:gd name="connsiteY9" fmla="*/ 22269 h 774879"/>
                <a:gd name="connsiteX10" fmla="*/ 22269 w 467273"/>
                <a:gd name="connsiteY10" fmla="*/ 61610 h 774879"/>
                <a:gd name="connsiteX11" fmla="*/ 22269 w 467273"/>
                <a:gd name="connsiteY11" fmla="*/ 713269 h 774879"/>
                <a:gd name="connsiteX12" fmla="*/ 61610 w 467273"/>
                <a:gd name="connsiteY12" fmla="*/ 752610 h 774879"/>
                <a:gd name="connsiteX13" fmla="*/ 405663 w 467273"/>
                <a:gd name="connsiteY13" fmla="*/ 752610 h 774879"/>
                <a:gd name="connsiteX14" fmla="*/ 445005 w 467273"/>
                <a:gd name="connsiteY14" fmla="*/ 713269 h 774879"/>
                <a:gd name="connsiteX15" fmla="*/ 445005 w 467273"/>
                <a:gd name="connsiteY15" fmla="*/ 61610 h 774879"/>
                <a:gd name="connsiteX16" fmla="*/ 405663 w 467273"/>
                <a:gd name="connsiteY16" fmla="*/ 22269 h 774879"/>
                <a:gd name="connsiteX17" fmla="*/ 61610 w 467273"/>
                <a:gd name="connsiteY17" fmla="*/ 22269 h 774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7273" h="774879">
                  <a:moveTo>
                    <a:pt x="405663" y="774805"/>
                  </a:moveTo>
                  <a:lnTo>
                    <a:pt x="61610" y="774805"/>
                  </a:lnTo>
                  <a:cubicBezTo>
                    <a:pt x="27613" y="774805"/>
                    <a:pt x="0" y="747192"/>
                    <a:pt x="0" y="713195"/>
                  </a:cubicBezTo>
                  <a:lnTo>
                    <a:pt x="0" y="61610"/>
                  </a:lnTo>
                  <a:cubicBezTo>
                    <a:pt x="0" y="27613"/>
                    <a:pt x="27613" y="0"/>
                    <a:pt x="61610" y="0"/>
                  </a:cubicBezTo>
                  <a:lnTo>
                    <a:pt x="405663" y="0"/>
                  </a:lnTo>
                  <a:cubicBezTo>
                    <a:pt x="439661" y="0"/>
                    <a:pt x="467274" y="27613"/>
                    <a:pt x="467274" y="61610"/>
                  </a:cubicBezTo>
                  <a:lnTo>
                    <a:pt x="467274" y="713269"/>
                  </a:lnTo>
                  <a:cubicBezTo>
                    <a:pt x="467274" y="747266"/>
                    <a:pt x="439661" y="774879"/>
                    <a:pt x="405663" y="774879"/>
                  </a:cubicBezTo>
                  <a:close/>
                  <a:moveTo>
                    <a:pt x="61610" y="22269"/>
                  </a:moveTo>
                  <a:cubicBezTo>
                    <a:pt x="39935" y="22269"/>
                    <a:pt x="22269" y="39935"/>
                    <a:pt x="22269" y="61610"/>
                  </a:cubicBezTo>
                  <a:lnTo>
                    <a:pt x="22269" y="713269"/>
                  </a:lnTo>
                  <a:cubicBezTo>
                    <a:pt x="22269" y="734944"/>
                    <a:pt x="39935" y="752610"/>
                    <a:pt x="61610" y="752610"/>
                  </a:cubicBezTo>
                  <a:lnTo>
                    <a:pt x="405663" y="752610"/>
                  </a:lnTo>
                  <a:cubicBezTo>
                    <a:pt x="427338" y="752610"/>
                    <a:pt x="445005" y="734944"/>
                    <a:pt x="445005" y="713269"/>
                  </a:cubicBezTo>
                  <a:lnTo>
                    <a:pt x="445005" y="61610"/>
                  </a:lnTo>
                  <a:cubicBezTo>
                    <a:pt x="445005" y="39935"/>
                    <a:pt x="427338" y="22269"/>
                    <a:pt x="405663" y="22269"/>
                  </a:cubicBezTo>
                  <a:lnTo>
                    <a:pt x="61610" y="22269"/>
                  </a:ln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0" name="Dowolny kształt: kształt 149">
              <a:extLst>
                <a:ext uri="{FF2B5EF4-FFF2-40B4-BE49-F238E27FC236}">
                  <a16:creationId xmlns:a16="http://schemas.microsoft.com/office/drawing/2014/main" id="{5B0C8EAB-04A0-9B33-3176-4501F9A3C118}"/>
                </a:ext>
              </a:extLst>
            </p:cNvPr>
            <p:cNvSpPr/>
            <p:nvPr/>
          </p:nvSpPr>
          <p:spPr>
            <a:xfrm>
              <a:off x="6311670" y="3626994"/>
              <a:ext cx="119880" cy="22268"/>
            </a:xfrm>
            <a:custGeom>
              <a:avLst/>
              <a:gdLst>
                <a:gd name="connsiteX0" fmla="*/ 108746 w 119880"/>
                <a:gd name="connsiteY0" fmla="*/ 22269 h 22268"/>
                <a:gd name="connsiteX1" fmla="*/ 11134 w 119880"/>
                <a:gd name="connsiteY1" fmla="*/ 22269 h 22268"/>
                <a:gd name="connsiteX2" fmla="*/ 0 w 119880"/>
                <a:gd name="connsiteY2" fmla="*/ 11134 h 22268"/>
                <a:gd name="connsiteX3" fmla="*/ 11134 w 119880"/>
                <a:gd name="connsiteY3" fmla="*/ 0 h 22268"/>
                <a:gd name="connsiteX4" fmla="*/ 108746 w 119880"/>
                <a:gd name="connsiteY4" fmla="*/ 0 h 22268"/>
                <a:gd name="connsiteX5" fmla="*/ 119880 w 119880"/>
                <a:gd name="connsiteY5" fmla="*/ 11134 h 22268"/>
                <a:gd name="connsiteX6" fmla="*/ 108746 w 119880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880" h="22268">
                  <a:moveTo>
                    <a:pt x="108746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108746" y="0"/>
                  </a:lnTo>
                  <a:cubicBezTo>
                    <a:pt x="114907" y="0"/>
                    <a:pt x="119880" y="4973"/>
                    <a:pt x="119880" y="11134"/>
                  </a:cubicBezTo>
                  <a:cubicBezTo>
                    <a:pt x="119880" y="17295"/>
                    <a:pt x="114907" y="22269"/>
                    <a:pt x="108746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1" name="Dowolny kształt: kształt 150">
              <a:extLst>
                <a:ext uri="{FF2B5EF4-FFF2-40B4-BE49-F238E27FC236}">
                  <a16:creationId xmlns:a16="http://schemas.microsoft.com/office/drawing/2014/main" id="{5A38F8FB-A647-015D-87CB-27FC5FA68492}"/>
                </a:ext>
              </a:extLst>
            </p:cNvPr>
            <p:cNvSpPr/>
            <p:nvPr/>
          </p:nvSpPr>
          <p:spPr>
            <a:xfrm>
              <a:off x="6137974" y="4215632"/>
              <a:ext cx="467199" cy="22268"/>
            </a:xfrm>
            <a:custGeom>
              <a:avLst/>
              <a:gdLst>
                <a:gd name="connsiteX0" fmla="*/ 456065 w 467199"/>
                <a:gd name="connsiteY0" fmla="*/ 22269 h 22268"/>
                <a:gd name="connsiteX1" fmla="*/ 11134 w 467199"/>
                <a:gd name="connsiteY1" fmla="*/ 22269 h 22268"/>
                <a:gd name="connsiteX2" fmla="*/ 0 w 467199"/>
                <a:gd name="connsiteY2" fmla="*/ 11134 h 22268"/>
                <a:gd name="connsiteX3" fmla="*/ 11134 w 467199"/>
                <a:gd name="connsiteY3" fmla="*/ 0 h 22268"/>
                <a:gd name="connsiteX4" fmla="*/ 456065 w 467199"/>
                <a:gd name="connsiteY4" fmla="*/ 0 h 22268"/>
                <a:gd name="connsiteX5" fmla="*/ 467200 w 467199"/>
                <a:gd name="connsiteY5" fmla="*/ 11134 h 22268"/>
                <a:gd name="connsiteX6" fmla="*/ 456065 w 467199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7199" h="22268">
                  <a:moveTo>
                    <a:pt x="456065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456065" y="0"/>
                  </a:lnTo>
                  <a:cubicBezTo>
                    <a:pt x="462226" y="0"/>
                    <a:pt x="467200" y="4973"/>
                    <a:pt x="467200" y="11134"/>
                  </a:cubicBezTo>
                  <a:cubicBezTo>
                    <a:pt x="467200" y="17295"/>
                    <a:pt x="462226" y="22269"/>
                    <a:pt x="456065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2" name="Dowolny kształt: kształt 151">
              <a:extLst>
                <a:ext uri="{FF2B5EF4-FFF2-40B4-BE49-F238E27FC236}">
                  <a16:creationId xmlns:a16="http://schemas.microsoft.com/office/drawing/2014/main" id="{1FC1CF38-8659-DBCB-863E-E7B048AA5D9E}"/>
                </a:ext>
              </a:extLst>
            </p:cNvPr>
            <p:cNvSpPr/>
            <p:nvPr/>
          </p:nvSpPr>
          <p:spPr>
            <a:xfrm>
              <a:off x="6347671" y="4257201"/>
              <a:ext cx="47803" cy="47803"/>
            </a:xfrm>
            <a:custGeom>
              <a:avLst/>
              <a:gdLst>
                <a:gd name="connsiteX0" fmla="*/ 47804 w 47803"/>
                <a:gd name="connsiteY0" fmla="*/ 23902 h 47803"/>
                <a:gd name="connsiteX1" fmla="*/ 23902 w 47803"/>
                <a:gd name="connsiteY1" fmla="*/ 0 h 47803"/>
                <a:gd name="connsiteX2" fmla="*/ 0 w 47803"/>
                <a:gd name="connsiteY2" fmla="*/ 23902 h 47803"/>
                <a:gd name="connsiteX3" fmla="*/ 23902 w 47803"/>
                <a:gd name="connsiteY3" fmla="*/ 47804 h 47803"/>
                <a:gd name="connsiteX4" fmla="*/ 47804 w 47803"/>
                <a:gd name="connsiteY4" fmla="*/ 23902 h 47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03" h="47803">
                  <a:moveTo>
                    <a:pt x="47804" y="23902"/>
                  </a:moveTo>
                  <a:cubicBezTo>
                    <a:pt x="47804" y="10689"/>
                    <a:pt x="37115" y="0"/>
                    <a:pt x="23902" y="0"/>
                  </a:cubicBezTo>
                  <a:cubicBezTo>
                    <a:pt x="10689" y="0"/>
                    <a:pt x="0" y="10689"/>
                    <a:pt x="0" y="23902"/>
                  </a:cubicBezTo>
                  <a:cubicBezTo>
                    <a:pt x="0" y="37115"/>
                    <a:pt x="10689" y="47804"/>
                    <a:pt x="23902" y="47804"/>
                  </a:cubicBezTo>
                  <a:cubicBezTo>
                    <a:pt x="37115" y="47804"/>
                    <a:pt x="47804" y="37115"/>
                    <a:pt x="47804" y="23902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3" name="Dowolny kształt: kształt 152">
              <a:extLst>
                <a:ext uri="{FF2B5EF4-FFF2-40B4-BE49-F238E27FC236}">
                  <a16:creationId xmlns:a16="http://schemas.microsoft.com/office/drawing/2014/main" id="{CAC0BD2D-A813-3BD8-DF9E-AB3DC0F340DF}"/>
                </a:ext>
              </a:extLst>
            </p:cNvPr>
            <p:cNvSpPr/>
            <p:nvPr/>
          </p:nvSpPr>
          <p:spPr>
            <a:xfrm>
              <a:off x="6357247" y="3914559"/>
              <a:ext cx="28652" cy="102510"/>
            </a:xfrm>
            <a:custGeom>
              <a:avLst/>
              <a:gdLst>
                <a:gd name="connsiteX0" fmla="*/ 14697 w 28652"/>
                <a:gd name="connsiteY0" fmla="*/ 102511 h 102510"/>
                <a:gd name="connsiteX1" fmla="*/ 13955 w 28652"/>
                <a:gd name="connsiteY1" fmla="*/ 102511 h 102510"/>
                <a:gd name="connsiteX2" fmla="*/ 0 w 28652"/>
                <a:gd name="connsiteY2" fmla="*/ 91079 h 102510"/>
                <a:gd name="connsiteX3" fmla="*/ 0 w 28652"/>
                <a:gd name="connsiteY3" fmla="*/ 11431 h 102510"/>
                <a:gd name="connsiteX4" fmla="*/ 13955 w 28652"/>
                <a:gd name="connsiteY4" fmla="*/ 0 h 102510"/>
                <a:gd name="connsiteX5" fmla="*/ 14697 w 28652"/>
                <a:gd name="connsiteY5" fmla="*/ 0 h 102510"/>
                <a:gd name="connsiteX6" fmla="*/ 28653 w 28652"/>
                <a:gd name="connsiteY6" fmla="*/ 11431 h 102510"/>
                <a:gd name="connsiteX7" fmla="*/ 28653 w 28652"/>
                <a:gd name="connsiteY7" fmla="*/ 91079 h 102510"/>
                <a:gd name="connsiteX8" fmla="*/ 14697 w 28652"/>
                <a:gd name="connsiteY8" fmla="*/ 102511 h 102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52" h="102510">
                  <a:moveTo>
                    <a:pt x="14697" y="102511"/>
                  </a:moveTo>
                  <a:lnTo>
                    <a:pt x="13955" y="102511"/>
                  </a:lnTo>
                  <a:cubicBezTo>
                    <a:pt x="6235" y="102511"/>
                    <a:pt x="0" y="97389"/>
                    <a:pt x="0" y="91079"/>
                  </a:cubicBezTo>
                  <a:lnTo>
                    <a:pt x="0" y="11431"/>
                  </a:lnTo>
                  <a:cubicBezTo>
                    <a:pt x="0" y="5122"/>
                    <a:pt x="6235" y="0"/>
                    <a:pt x="13955" y="0"/>
                  </a:cubicBezTo>
                  <a:lnTo>
                    <a:pt x="14697" y="0"/>
                  </a:lnTo>
                  <a:cubicBezTo>
                    <a:pt x="22417" y="0"/>
                    <a:pt x="28653" y="5122"/>
                    <a:pt x="28653" y="11431"/>
                  </a:cubicBezTo>
                  <a:lnTo>
                    <a:pt x="28653" y="91079"/>
                  </a:lnTo>
                  <a:cubicBezTo>
                    <a:pt x="28653" y="97389"/>
                    <a:pt x="22417" y="102511"/>
                    <a:pt x="14697" y="102511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4" name="Dowolny kształt: kształt 153">
              <a:extLst>
                <a:ext uri="{FF2B5EF4-FFF2-40B4-BE49-F238E27FC236}">
                  <a16:creationId xmlns:a16="http://schemas.microsoft.com/office/drawing/2014/main" id="{5C56A6F9-9B9C-04B3-6071-47EBBD4EEC42}"/>
                </a:ext>
              </a:extLst>
            </p:cNvPr>
            <p:cNvSpPr/>
            <p:nvPr/>
          </p:nvSpPr>
          <p:spPr>
            <a:xfrm>
              <a:off x="6351977" y="3850424"/>
              <a:ext cx="39267" cy="39341"/>
            </a:xfrm>
            <a:custGeom>
              <a:avLst/>
              <a:gdLst>
                <a:gd name="connsiteX0" fmla="*/ 39267 w 39267"/>
                <a:gd name="connsiteY0" fmla="*/ 19671 h 39341"/>
                <a:gd name="connsiteX1" fmla="*/ 19597 w 39267"/>
                <a:gd name="connsiteY1" fmla="*/ 0 h 39341"/>
                <a:gd name="connsiteX2" fmla="*/ 0 w 39267"/>
                <a:gd name="connsiteY2" fmla="*/ 19671 h 39341"/>
                <a:gd name="connsiteX3" fmla="*/ 19597 w 39267"/>
                <a:gd name="connsiteY3" fmla="*/ 39342 h 39341"/>
                <a:gd name="connsiteX4" fmla="*/ 39267 w 39267"/>
                <a:gd name="connsiteY4" fmla="*/ 19671 h 3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67" h="39341">
                  <a:moveTo>
                    <a:pt x="39267" y="19671"/>
                  </a:moveTo>
                  <a:cubicBezTo>
                    <a:pt x="39267" y="8833"/>
                    <a:pt x="30508" y="0"/>
                    <a:pt x="19597" y="0"/>
                  </a:cubicBezTo>
                  <a:cubicBezTo>
                    <a:pt x="8685" y="0"/>
                    <a:pt x="0" y="8759"/>
                    <a:pt x="0" y="19671"/>
                  </a:cubicBezTo>
                  <a:cubicBezTo>
                    <a:pt x="0" y="30582"/>
                    <a:pt x="8759" y="39342"/>
                    <a:pt x="19597" y="39342"/>
                  </a:cubicBezTo>
                  <a:cubicBezTo>
                    <a:pt x="30434" y="39342"/>
                    <a:pt x="39267" y="30582"/>
                    <a:pt x="39267" y="19671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55" name="Grafika 136">
            <a:extLst>
              <a:ext uri="{FF2B5EF4-FFF2-40B4-BE49-F238E27FC236}">
                <a16:creationId xmlns:a16="http://schemas.microsoft.com/office/drawing/2014/main" id="{E2549AC2-CA8C-C905-B6EB-A38629DC017E}"/>
              </a:ext>
            </a:extLst>
          </p:cNvPr>
          <p:cNvGrpSpPr/>
          <p:nvPr/>
        </p:nvGrpSpPr>
        <p:grpSpPr>
          <a:xfrm>
            <a:off x="6057347" y="6205508"/>
            <a:ext cx="819566" cy="777551"/>
            <a:chOff x="8114701" y="3572733"/>
            <a:chExt cx="819566" cy="777551"/>
          </a:xfrm>
          <a:solidFill>
            <a:srgbClr val="28A745"/>
          </a:solidFill>
        </p:grpSpPr>
        <p:grpSp>
          <p:nvGrpSpPr>
            <p:cNvPr id="156" name="Grafika 136">
              <a:extLst>
                <a:ext uri="{FF2B5EF4-FFF2-40B4-BE49-F238E27FC236}">
                  <a16:creationId xmlns:a16="http://schemas.microsoft.com/office/drawing/2014/main" id="{AA40CF2E-DD6C-92BD-DDB5-59B1CFA7B561}"/>
                </a:ext>
              </a:extLst>
            </p:cNvPr>
            <p:cNvGrpSpPr/>
            <p:nvPr/>
          </p:nvGrpSpPr>
          <p:grpSpPr>
            <a:xfrm>
              <a:off x="8114701" y="3736631"/>
              <a:ext cx="819566" cy="613653"/>
              <a:chOff x="8114701" y="3736631"/>
              <a:chExt cx="819566" cy="613653"/>
            </a:xfrm>
            <a:solidFill>
              <a:srgbClr val="28A745"/>
            </a:solidFill>
          </p:grpSpPr>
          <p:sp>
            <p:nvSpPr>
              <p:cNvPr id="157" name="Dowolny kształt: kształt 156">
                <a:extLst>
                  <a:ext uri="{FF2B5EF4-FFF2-40B4-BE49-F238E27FC236}">
                    <a16:creationId xmlns:a16="http://schemas.microsoft.com/office/drawing/2014/main" id="{1048C67F-C7D9-EA8A-A847-A4E072B9CFF1}"/>
                  </a:ext>
                </a:extLst>
              </p:cNvPr>
              <p:cNvSpPr/>
              <p:nvPr/>
            </p:nvSpPr>
            <p:spPr>
              <a:xfrm>
                <a:off x="8252248" y="4060567"/>
                <a:ext cx="179264" cy="22268"/>
              </a:xfrm>
              <a:custGeom>
                <a:avLst/>
                <a:gdLst>
                  <a:gd name="connsiteX0" fmla="*/ 168130 w 179264"/>
                  <a:gd name="connsiteY0" fmla="*/ 22269 h 22268"/>
                  <a:gd name="connsiteX1" fmla="*/ 11134 w 179264"/>
                  <a:gd name="connsiteY1" fmla="*/ 22269 h 22268"/>
                  <a:gd name="connsiteX2" fmla="*/ 0 w 179264"/>
                  <a:gd name="connsiteY2" fmla="*/ 11134 h 22268"/>
                  <a:gd name="connsiteX3" fmla="*/ 11134 w 179264"/>
                  <a:gd name="connsiteY3" fmla="*/ 0 h 22268"/>
                  <a:gd name="connsiteX4" fmla="*/ 168130 w 179264"/>
                  <a:gd name="connsiteY4" fmla="*/ 0 h 22268"/>
                  <a:gd name="connsiteX5" fmla="*/ 179264 w 179264"/>
                  <a:gd name="connsiteY5" fmla="*/ 11134 h 22268"/>
                  <a:gd name="connsiteX6" fmla="*/ 168130 w 179264"/>
                  <a:gd name="connsiteY6" fmla="*/ 22269 h 22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264" h="22268">
                    <a:moveTo>
                      <a:pt x="168130" y="22269"/>
                    </a:moveTo>
                    <a:lnTo>
                      <a:pt x="11134" y="22269"/>
                    </a:lnTo>
                    <a:cubicBezTo>
                      <a:pt x="4973" y="22269"/>
                      <a:pt x="0" y="17295"/>
                      <a:pt x="0" y="11134"/>
                    </a:cubicBezTo>
                    <a:cubicBezTo>
                      <a:pt x="0" y="4973"/>
                      <a:pt x="4973" y="0"/>
                      <a:pt x="11134" y="0"/>
                    </a:cubicBezTo>
                    <a:lnTo>
                      <a:pt x="168130" y="0"/>
                    </a:lnTo>
                    <a:cubicBezTo>
                      <a:pt x="174291" y="0"/>
                      <a:pt x="179264" y="4973"/>
                      <a:pt x="179264" y="11134"/>
                    </a:cubicBezTo>
                    <a:cubicBezTo>
                      <a:pt x="179264" y="17295"/>
                      <a:pt x="174291" y="22269"/>
                      <a:pt x="168130" y="22269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grpSp>
            <p:nvGrpSpPr>
              <p:cNvPr id="158" name="Grafika 136">
                <a:extLst>
                  <a:ext uri="{FF2B5EF4-FFF2-40B4-BE49-F238E27FC236}">
                    <a16:creationId xmlns:a16="http://schemas.microsoft.com/office/drawing/2014/main" id="{FF14D7C2-2EBC-89BD-2A0C-0844BFFBA2EA}"/>
                  </a:ext>
                </a:extLst>
              </p:cNvPr>
              <p:cNvGrpSpPr/>
              <p:nvPr/>
            </p:nvGrpSpPr>
            <p:grpSpPr>
              <a:xfrm>
                <a:off x="8114701" y="3736631"/>
                <a:ext cx="819566" cy="613653"/>
                <a:chOff x="8114701" y="3736631"/>
                <a:chExt cx="819566" cy="613653"/>
              </a:xfrm>
              <a:solidFill>
                <a:srgbClr val="28A745"/>
              </a:solidFill>
            </p:grpSpPr>
            <p:sp>
              <p:nvSpPr>
                <p:cNvPr id="159" name="Dowolny kształt: kształt 158">
                  <a:extLst>
                    <a:ext uri="{FF2B5EF4-FFF2-40B4-BE49-F238E27FC236}">
                      <a16:creationId xmlns:a16="http://schemas.microsoft.com/office/drawing/2014/main" id="{B1907AAB-01FC-C246-23B2-1E9BBD245D21}"/>
                    </a:ext>
                  </a:extLst>
                </p:cNvPr>
                <p:cNvSpPr/>
                <p:nvPr/>
              </p:nvSpPr>
              <p:spPr>
                <a:xfrm>
                  <a:off x="8252248" y="3983295"/>
                  <a:ext cx="139699" cy="22268"/>
                </a:xfrm>
                <a:custGeom>
                  <a:avLst/>
                  <a:gdLst>
                    <a:gd name="connsiteX0" fmla="*/ 128565 w 139699"/>
                    <a:gd name="connsiteY0" fmla="*/ 22269 h 22268"/>
                    <a:gd name="connsiteX1" fmla="*/ 11134 w 139699"/>
                    <a:gd name="connsiteY1" fmla="*/ 22269 h 22268"/>
                    <a:gd name="connsiteX2" fmla="*/ 0 w 139699"/>
                    <a:gd name="connsiteY2" fmla="*/ 11134 h 22268"/>
                    <a:gd name="connsiteX3" fmla="*/ 11134 w 139699"/>
                    <a:gd name="connsiteY3" fmla="*/ 0 h 22268"/>
                    <a:gd name="connsiteX4" fmla="*/ 128565 w 139699"/>
                    <a:gd name="connsiteY4" fmla="*/ 0 h 22268"/>
                    <a:gd name="connsiteX5" fmla="*/ 139700 w 139699"/>
                    <a:gd name="connsiteY5" fmla="*/ 11134 h 22268"/>
                    <a:gd name="connsiteX6" fmla="*/ 128565 w 139699"/>
                    <a:gd name="connsiteY6" fmla="*/ 22269 h 22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9699" h="22268">
                      <a:moveTo>
                        <a:pt x="128565" y="22269"/>
                      </a:moveTo>
                      <a:lnTo>
                        <a:pt x="11134" y="22269"/>
                      </a:lnTo>
                      <a:cubicBezTo>
                        <a:pt x="4973" y="22269"/>
                        <a:pt x="0" y="17295"/>
                        <a:pt x="0" y="11134"/>
                      </a:cubicBezTo>
                      <a:cubicBezTo>
                        <a:pt x="0" y="4973"/>
                        <a:pt x="4973" y="0"/>
                        <a:pt x="11134" y="0"/>
                      </a:cubicBezTo>
                      <a:lnTo>
                        <a:pt x="128565" y="0"/>
                      </a:lnTo>
                      <a:cubicBezTo>
                        <a:pt x="134726" y="0"/>
                        <a:pt x="139700" y="4973"/>
                        <a:pt x="139700" y="11134"/>
                      </a:cubicBezTo>
                      <a:cubicBezTo>
                        <a:pt x="139700" y="17295"/>
                        <a:pt x="134726" y="22269"/>
                        <a:pt x="128565" y="22269"/>
                      </a:cubicBezTo>
                      <a:close/>
                    </a:path>
                  </a:pathLst>
                </a:custGeom>
                <a:solidFill>
                  <a:srgbClr val="28A74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grpSp>
              <p:nvGrpSpPr>
                <p:cNvPr id="160" name="Grafika 136">
                  <a:extLst>
                    <a:ext uri="{FF2B5EF4-FFF2-40B4-BE49-F238E27FC236}">
                      <a16:creationId xmlns:a16="http://schemas.microsoft.com/office/drawing/2014/main" id="{58195283-B180-9A51-FD9C-63BEE53217B6}"/>
                    </a:ext>
                  </a:extLst>
                </p:cNvPr>
                <p:cNvGrpSpPr/>
                <p:nvPr/>
              </p:nvGrpSpPr>
              <p:grpSpPr>
                <a:xfrm>
                  <a:off x="8114701" y="3736631"/>
                  <a:ext cx="424369" cy="613653"/>
                  <a:chOff x="8114701" y="3736631"/>
                  <a:chExt cx="424369" cy="613653"/>
                </a:xfrm>
                <a:solidFill>
                  <a:srgbClr val="28A745"/>
                </a:solidFill>
              </p:grpSpPr>
              <p:sp>
                <p:nvSpPr>
                  <p:cNvPr id="161" name="Dowolny kształt: kształt 160">
                    <a:extLst>
                      <a:ext uri="{FF2B5EF4-FFF2-40B4-BE49-F238E27FC236}">
                        <a16:creationId xmlns:a16="http://schemas.microsoft.com/office/drawing/2014/main" id="{B255FB7E-93DB-6E9B-9E02-CEB6410D59C7}"/>
                      </a:ext>
                    </a:extLst>
                  </p:cNvPr>
                  <p:cNvSpPr/>
                  <p:nvPr/>
                </p:nvSpPr>
                <p:spPr>
                  <a:xfrm>
                    <a:off x="8114701" y="3771370"/>
                    <a:ext cx="424369" cy="578913"/>
                  </a:xfrm>
                  <a:custGeom>
                    <a:avLst/>
                    <a:gdLst>
                      <a:gd name="connsiteX0" fmla="*/ 413235 w 424369"/>
                      <a:gd name="connsiteY0" fmla="*/ 578914 h 578913"/>
                      <a:gd name="connsiteX1" fmla="*/ 369662 w 424369"/>
                      <a:gd name="connsiteY1" fmla="*/ 578914 h 578913"/>
                      <a:gd name="connsiteX2" fmla="*/ 361794 w 424369"/>
                      <a:gd name="connsiteY2" fmla="*/ 575648 h 578913"/>
                      <a:gd name="connsiteX3" fmla="*/ 339748 w 424369"/>
                      <a:gd name="connsiteY3" fmla="*/ 553602 h 578913"/>
                      <a:gd name="connsiteX4" fmla="*/ 11134 w 424369"/>
                      <a:gd name="connsiteY4" fmla="*/ 553602 h 578913"/>
                      <a:gd name="connsiteX5" fmla="*/ 0 w 424369"/>
                      <a:gd name="connsiteY5" fmla="*/ 542467 h 578913"/>
                      <a:gd name="connsiteX6" fmla="*/ 0 w 424369"/>
                      <a:gd name="connsiteY6" fmla="*/ 11134 h 578913"/>
                      <a:gd name="connsiteX7" fmla="*/ 11134 w 424369"/>
                      <a:gd name="connsiteY7" fmla="*/ 0 h 578913"/>
                      <a:gd name="connsiteX8" fmla="*/ 22269 w 424369"/>
                      <a:gd name="connsiteY8" fmla="*/ 11134 h 578913"/>
                      <a:gd name="connsiteX9" fmla="*/ 22269 w 424369"/>
                      <a:gd name="connsiteY9" fmla="*/ 531333 h 578913"/>
                      <a:gd name="connsiteX10" fmla="*/ 344350 w 424369"/>
                      <a:gd name="connsiteY10" fmla="*/ 531333 h 578913"/>
                      <a:gd name="connsiteX11" fmla="*/ 352218 w 424369"/>
                      <a:gd name="connsiteY11" fmla="*/ 534599 h 578913"/>
                      <a:gd name="connsiteX12" fmla="*/ 374265 w 424369"/>
                      <a:gd name="connsiteY12" fmla="*/ 556645 h 578913"/>
                      <a:gd name="connsiteX13" fmla="*/ 413235 w 424369"/>
                      <a:gd name="connsiteY13" fmla="*/ 556645 h 578913"/>
                      <a:gd name="connsiteX14" fmla="*/ 424369 w 424369"/>
                      <a:gd name="connsiteY14" fmla="*/ 567779 h 578913"/>
                      <a:gd name="connsiteX15" fmla="*/ 413235 w 424369"/>
                      <a:gd name="connsiteY15" fmla="*/ 578914 h 5789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24369" h="578913">
                        <a:moveTo>
                          <a:pt x="413235" y="578914"/>
                        </a:moveTo>
                        <a:lnTo>
                          <a:pt x="369662" y="578914"/>
                        </a:lnTo>
                        <a:cubicBezTo>
                          <a:pt x="366693" y="578914"/>
                          <a:pt x="363872" y="577726"/>
                          <a:pt x="361794" y="575648"/>
                        </a:cubicBezTo>
                        <a:lnTo>
                          <a:pt x="339748" y="553602"/>
                        </a:lnTo>
                        <a:lnTo>
                          <a:pt x="11134" y="553602"/>
                        </a:lnTo>
                        <a:cubicBezTo>
                          <a:pt x="4973" y="553602"/>
                          <a:pt x="0" y="548628"/>
                          <a:pt x="0" y="542467"/>
                        </a:cubicBezTo>
                        <a:lnTo>
                          <a:pt x="0" y="11134"/>
                        </a:lnTo>
                        <a:cubicBezTo>
                          <a:pt x="0" y="4973"/>
                          <a:pt x="4973" y="0"/>
                          <a:pt x="11134" y="0"/>
                        </a:cubicBezTo>
                        <a:cubicBezTo>
                          <a:pt x="17296" y="0"/>
                          <a:pt x="22269" y="4973"/>
                          <a:pt x="22269" y="11134"/>
                        </a:cubicBezTo>
                        <a:lnTo>
                          <a:pt x="22269" y="531333"/>
                        </a:lnTo>
                        <a:lnTo>
                          <a:pt x="344350" y="531333"/>
                        </a:lnTo>
                        <a:cubicBezTo>
                          <a:pt x="347319" y="531333"/>
                          <a:pt x="350140" y="532521"/>
                          <a:pt x="352218" y="534599"/>
                        </a:cubicBezTo>
                        <a:lnTo>
                          <a:pt x="374265" y="556645"/>
                        </a:lnTo>
                        <a:lnTo>
                          <a:pt x="413235" y="556645"/>
                        </a:lnTo>
                        <a:cubicBezTo>
                          <a:pt x="419396" y="556645"/>
                          <a:pt x="424369" y="561618"/>
                          <a:pt x="424369" y="567779"/>
                        </a:cubicBezTo>
                        <a:cubicBezTo>
                          <a:pt x="424369" y="573940"/>
                          <a:pt x="419396" y="578914"/>
                          <a:pt x="413235" y="578914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  <p:sp>
                <p:nvSpPr>
                  <p:cNvPr id="162" name="Dowolny kształt: kształt 161">
                    <a:extLst>
                      <a:ext uri="{FF2B5EF4-FFF2-40B4-BE49-F238E27FC236}">
                        <a16:creationId xmlns:a16="http://schemas.microsoft.com/office/drawing/2014/main" id="{09098100-71FC-8899-84B9-93DEC7D32DD7}"/>
                      </a:ext>
                    </a:extLst>
                  </p:cNvPr>
                  <p:cNvSpPr/>
                  <p:nvPr/>
                </p:nvSpPr>
                <p:spPr>
                  <a:xfrm>
                    <a:off x="8186407" y="3736631"/>
                    <a:ext cx="349174" cy="539201"/>
                  </a:xfrm>
                  <a:custGeom>
                    <a:avLst/>
                    <a:gdLst>
                      <a:gd name="connsiteX0" fmla="*/ 338115 w 349174"/>
                      <a:gd name="connsiteY0" fmla="*/ 539201 h 539201"/>
                      <a:gd name="connsiteX1" fmla="*/ 296917 w 349174"/>
                      <a:gd name="connsiteY1" fmla="*/ 539201 h 539201"/>
                      <a:gd name="connsiteX2" fmla="*/ 288752 w 349174"/>
                      <a:gd name="connsiteY2" fmla="*/ 535638 h 539201"/>
                      <a:gd name="connsiteX3" fmla="*/ 270418 w 349174"/>
                      <a:gd name="connsiteY3" fmla="*/ 515819 h 539201"/>
                      <a:gd name="connsiteX4" fmla="*/ 11134 w 349174"/>
                      <a:gd name="connsiteY4" fmla="*/ 515819 h 539201"/>
                      <a:gd name="connsiteX5" fmla="*/ 0 w 349174"/>
                      <a:gd name="connsiteY5" fmla="*/ 504685 h 539201"/>
                      <a:gd name="connsiteX6" fmla="*/ 0 w 349174"/>
                      <a:gd name="connsiteY6" fmla="*/ 11134 h 539201"/>
                      <a:gd name="connsiteX7" fmla="*/ 11134 w 349174"/>
                      <a:gd name="connsiteY7" fmla="*/ 0 h 539201"/>
                      <a:gd name="connsiteX8" fmla="*/ 109414 w 349174"/>
                      <a:gd name="connsiteY8" fmla="*/ 0 h 539201"/>
                      <a:gd name="connsiteX9" fmla="*/ 120549 w 349174"/>
                      <a:gd name="connsiteY9" fmla="*/ 11134 h 539201"/>
                      <a:gd name="connsiteX10" fmla="*/ 109414 w 349174"/>
                      <a:gd name="connsiteY10" fmla="*/ 22269 h 539201"/>
                      <a:gd name="connsiteX11" fmla="*/ 22269 w 349174"/>
                      <a:gd name="connsiteY11" fmla="*/ 22269 h 539201"/>
                      <a:gd name="connsiteX12" fmla="*/ 22269 w 349174"/>
                      <a:gd name="connsiteY12" fmla="*/ 493476 h 539201"/>
                      <a:gd name="connsiteX13" fmla="*/ 275243 w 349174"/>
                      <a:gd name="connsiteY13" fmla="*/ 493476 h 539201"/>
                      <a:gd name="connsiteX14" fmla="*/ 283408 w 349174"/>
                      <a:gd name="connsiteY14" fmla="*/ 497039 h 539201"/>
                      <a:gd name="connsiteX15" fmla="*/ 301742 w 349174"/>
                      <a:gd name="connsiteY15" fmla="*/ 516858 h 539201"/>
                      <a:gd name="connsiteX16" fmla="*/ 326906 w 349174"/>
                      <a:gd name="connsiteY16" fmla="*/ 516858 h 539201"/>
                      <a:gd name="connsiteX17" fmla="*/ 326906 w 349174"/>
                      <a:gd name="connsiteY17" fmla="*/ 430307 h 539201"/>
                      <a:gd name="connsiteX18" fmla="*/ 338041 w 349174"/>
                      <a:gd name="connsiteY18" fmla="*/ 419173 h 539201"/>
                      <a:gd name="connsiteX19" fmla="*/ 349175 w 349174"/>
                      <a:gd name="connsiteY19" fmla="*/ 430307 h 539201"/>
                      <a:gd name="connsiteX20" fmla="*/ 349175 w 349174"/>
                      <a:gd name="connsiteY20" fmla="*/ 527993 h 539201"/>
                      <a:gd name="connsiteX21" fmla="*/ 338041 w 349174"/>
                      <a:gd name="connsiteY21" fmla="*/ 539127 h 539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49174" h="539201">
                        <a:moveTo>
                          <a:pt x="338115" y="539201"/>
                        </a:moveTo>
                        <a:lnTo>
                          <a:pt x="296917" y="539201"/>
                        </a:lnTo>
                        <a:cubicBezTo>
                          <a:pt x="293800" y="539201"/>
                          <a:pt x="290831" y="537939"/>
                          <a:pt x="288752" y="535638"/>
                        </a:cubicBezTo>
                        <a:lnTo>
                          <a:pt x="270418" y="515819"/>
                        </a:lnTo>
                        <a:lnTo>
                          <a:pt x="11134" y="515819"/>
                        </a:lnTo>
                        <a:cubicBezTo>
                          <a:pt x="4973" y="515819"/>
                          <a:pt x="0" y="510846"/>
                          <a:pt x="0" y="504685"/>
                        </a:cubicBezTo>
                        <a:lnTo>
                          <a:pt x="0" y="11134"/>
                        </a:lnTo>
                        <a:cubicBezTo>
                          <a:pt x="0" y="4973"/>
                          <a:pt x="4973" y="0"/>
                          <a:pt x="11134" y="0"/>
                        </a:cubicBezTo>
                        <a:lnTo>
                          <a:pt x="109414" y="0"/>
                        </a:lnTo>
                        <a:cubicBezTo>
                          <a:pt x="115575" y="0"/>
                          <a:pt x="120549" y="4973"/>
                          <a:pt x="120549" y="11134"/>
                        </a:cubicBezTo>
                        <a:cubicBezTo>
                          <a:pt x="120549" y="17295"/>
                          <a:pt x="115575" y="22269"/>
                          <a:pt x="109414" y="22269"/>
                        </a:cubicBezTo>
                        <a:lnTo>
                          <a:pt x="22269" y="22269"/>
                        </a:lnTo>
                        <a:lnTo>
                          <a:pt x="22269" y="493476"/>
                        </a:lnTo>
                        <a:lnTo>
                          <a:pt x="275243" y="493476"/>
                        </a:lnTo>
                        <a:cubicBezTo>
                          <a:pt x="278360" y="493476"/>
                          <a:pt x="281329" y="494738"/>
                          <a:pt x="283408" y="497039"/>
                        </a:cubicBezTo>
                        <a:lnTo>
                          <a:pt x="301742" y="516858"/>
                        </a:lnTo>
                        <a:lnTo>
                          <a:pt x="326906" y="516858"/>
                        </a:lnTo>
                        <a:lnTo>
                          <a:pt x="326906" y="430307"/>
                        </a:lnTo>
                        <a:cubicBezTo>
                          <a:pt x="326906" y="424146"/>
                          <a:pt x="331880" y="419173"/>
                          <a:pt x="338041" y="419173"/>
                        </a:cubicBezTo>
                        <a:cubicBezTo>
                          <a:pt x="344202" y="419173"/>
                          <a:pt x="349175" y="424146"/>
                          <a:pt x="349175" y="430307"/>
                        </a:cubicBezTo>
                        <a:lnTo>
                          <a:pt x="349175" y="527993"/>
                        </a:lnTo>
                        <a:cubicBezTo>
                          <a:pt x="349175" y="534154"/>
                          <a:pt x="344202" y="539127"/>
                          <a:pt x="338041" y="539127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  <p:sp>
                <p:nvSpPr>
                  <p:cNvPr id="163" name="Dowolny kształt: kształt 162">
                    <a:extLst>
                      <a:ext uri="{FF2B5EF4-FFF2-40B4-BE49-F238E27FC236}">
                        <a16:creationId xmlns:a16="http://schemas.microsoft.com/office/drawing/2014/main" id="{431077EB-48A6-B835-8622-8168DFFF59DE}"/>
                      </a:ext>
                    </a:extLst>
                  </p:cNvPr>
                  <p:cNvSpPr/>
                  <p:nvPr/>
                </p:nvSpPr>
                <p:spPr>
                  <a:xfrm>
                    <a:off x="8252248" y="3906022"/>
                    <a:ext cx="82988" cy="22268"/>
                  </a:xfrm>
                  <a:custGeom>
                    <a:avLst/>
                    <a:gdLst>
                      <a:gd name="connsiteX0" fmla="*/ 71854 w 82988"/>
                      <a:gd name="connsiteY0" fmla="*/ 22269 h 22268"/>
                      <a:gd name="connsiteX1" fmla="*/ 11134 w 82988"/>
                      <a:gd name="connsiteY1" fmla="*/ 22269 h 22268"/>
                      <a:gd name="connsiteX2" fmla="*/ 0 w 82988"/>
                      <a:gd name="connsiteY2" fmla="*/ 11134 h 22268"/>
                      <a:gd name="connsiteX3" fmla="*/ 11134 w 82988"/>
                      <a:gd name="connsiteY3" fmla="*/ 0 h 22268"/>
                      <a:gd name="connsiteX4" fmla="*/ 71854 w 82988"/>
                      <a:gd name="connsiteY4" fmla="*/ 0 h 22268"/>
                      <a:gd name="connsiteX5" fmla="*/ 82989 w 82988"/>
                      <a:gd name="connsiteY5" fmla="*/ 11134 h 22268"/>
                      <a:gd name="connsiteX6" fmla="*/ 71854 w 82988"/>
                      <a:gd name="connsiteY6" fmla="*/ 22269 h 22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988" h="22268">
                        <a:moveTo>
                          <a:pt x="71854" y="22269"/>
                        </a:moveTo>
                        <a:lnTo>
                          <a:pt x="11134" y="22269"/>
                        </a:lnTo>
                        <a:cubicBezTo>
                          <a:pt x="4973" y="22269"/>
                          <a:pt x="0" y="17295"/>
                          <a:pt x="0" y="11134"/>
                        </a:cubicBezTo>
                        <a:cubicBezTo>
                          <a:pt x="0" y="4973"/>
                          <a:pt x="4973" y="0"/>
                          <a:pt x="11134" y="0"/>
                        </a:cubicBezTo>
                        <a:lnTo>
                          <a:pt x="71854" y="0"/>
                        </a:lnTo>
                        <a:cubicBezTo>
                          <a:pt x="78015" y="0"/>
                          <a:pt x="82989" y="4973"/>
                          <a:pt x="82989" y="11134"/>
                        </a:cubicBezTo>
                        <a:cubicBezTo>
                          <a:pt x="82989" y="17295"/>
                          <a:pt x="78015" y="22269"/>
                          <a:pt x="71854" y="22269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</p:grpSp>
            <p:grpSp>
              <p:nvGrpSpPr>
                <p:cNvPr id="164" name="Grafika 136">
                  <a:extLst>
                    <a:ext uri="{FF2B5EF4-FFF2-40B4-BE49-F238E27FC236}">
                      <a16:creationId xmlns:a16="http://schemas.microsoft.com/office/drawing/2014/main" id="{D23B2F90-42CD-1C78-2E93-9F2337F3D7E0}"/>
                    </a:ext>
                  </a:extLst>
                </p:cNvPr>
                <p:cNvGrpSpPr/>
                <p:nvPr/>
              </p:nvGrpSpPr>
              <p:grpSpPr>
                <a:xfrm>
                  <a:off x="8509899" y="3736631"/>
                  <a:ext cx="424369" cy="613653"/>
                  <a:chOff x="8509899" y="3736631"/>
                  <a:chExt cx="424369" cy="613653"/>
                </a:xfrm>
                <a:solidFill>
                  <a:srgbClr val="28A745"/>
                </a:solidFill>
              </p:grpSpPr>
              <p:sp>
                <p:nvSpPr>
                  <p:cNvPr id="165" name="Dowolny kształt: kształt 164">
                    <a:extLst>
                      <a:ext uri="{FF2B5EF4-FFF2-40B4-BE49-F238E27FC236}">
                        <a16:creationId xmlns:a16="http://schemas.microsoft.com/office/drawing/2014/main" id="{A953FFCD-BE9F-1E46-BFCE-F230476F3ACD}"/>
                      </a:ext>
                    </a:extLst>
                  </p:cNvPr>
                  <p:cNvSpPr/>
                  <p:nvPr/>
                </p:nvSpPr>
                <p:spPr>
                  <a:xfrm>
                    <a:off x="8509899" y="3771370"/>
                    <a:ext cx="424369" cy="578913"/>
                  </a:xfrm>
                  <a:custGeom>
                    <a:avLst/>
                    <a:gdLst>
                      <a:gd name="connsiteX0" fmla="*/ 54707 w 424369"/>
                      <a:gd name="connsiteY0" fmla="*/ 578914 h 578913"/>
                      <a:gd name="connsiteX1" fmla="*/ 11134 w 424369"/>
                      <a:gd name="connsiteY1" fmla="*/ 578914 h 578913"/>
                      <a:gd name="connsiteX2" fmla="*/ 0 w 424369"/>
                      <a:gd name="connsiteY2" fmla="*/ 567779 h 578913"/>
                      <a:gd name="connsiteX3" fmla="*/ 11134 w 424369"/>
                      <a:gd name="connsiteY3" fmla="*/ 556645 h 578913"/>
                      <a:gd name="connsiteX4" fmla="*/ 50105 w 424369"/>
                      <a:gd name="connsiteY4" fmla="*/ 556645 h 578913"/>
                      <a:gd name="connsiteX5" fmla="*/ 72151 w 424369"/>
                      <a:gd name="connsiteY5" fmla="*/ 534599 h 578913"/>
                      <a:gd name="connsiteX6" fmla="*/ 80019 w 424369"/>
                      <a:gd name="connsiteY6" fmla="*/ 531333 h 578913"/>
                      <a:gd name="connsiteX7" fmla="*/ 402100 w 424369"/>
                      <a:gd name="connsiteY7" fmla="*/ 531333 h 578913"/>
                      <a:gd name="connsiteX8" fmla="*/ 402100 w 424369"/>
                      <a:gd name="connsiteY8" fmla="*/ 11134 h 578913"/>
                      <a:gd name="connsiteX9" fmla="*/ 413235 w 424369"/>
                      <a:gd name="connsiteY9" fmla="*/ 0 h 578913"/>
                      <a:gd name="connsiteX10" fmla="*/ 424369 w 424369"/>
                      <a:gd name="connsiteY10" fmla="*/ 11134 h 578913"/>
                      <a:gd name="connsiteX11" fmla="*/ 424369 w 424369"/>
                      <a:gd name="connsiteY11" fmla="*/ 542467 h 578913"/>
                      <a:gd name="connsiteX12" fmla="*/ 413235 w 424369"/>
                      <a:gd name="connsiteY12" fmla="*/ 553602 h 578913"/>
                      <a:gd name="connsiteX13" fmla="*/ 84621 w 424369"/>
                      <a:gd name="connsiteY13" fmla="*/ 553602 h 578913"/>
                      <a:gd name="connsiteX14" fmla="*/ 62575 w 424369"/>
                      <a:gd name="connsiteY14" fmla="*/ 575648 h 578913"/>
                      <a:gd name="connsiteX15" fmla="*/ 54707 w 424369"/>
                      <a:gd name="connsiteY15" fmla="*/ 578914 h 5789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24369" h="578913">
                        <a:moveTo>
                          <a:pt x="54707" y="578914"/>
                        </a:moveTo>
                        <a:lnTo>
                          <a:pt x="11134" y="578914"/>
                        </a:lnTo>
                        <a:cubicBezTo>
                          <a:pt x="4973" y="578914"/>
                          <a:pt x="0" y="573940"/>
                          <a:pt x="0" y="567779"/>
                        </a:cubicBezTo>
                        <a:cubicBezTo>
                          <a:pt x="0" y="561618"/>
                          <a:pt x="4973" y="556645"/>
                          <a:pt x="11134" y="556645"/>
                        </a:cubicBezTo>
                        <a:lnTo>
                          <a:pt x="50105" y="556645"/>
                        </a:lnTo>
                        <a:lnTo>
                          <a:pt x="72151" y="534599"/>
                        </a:lnTo>
                        <a:cubicBezTo>
                          <a:pt x="74229" y="532521"/>
                          <a:pt x="77050" y="531333"/>
                          <a:pt x="80019" y="531333"/>
                        </a:cubicBezTo>
                        <a:lnTo>
                          <a:pt x="402100" y="531333"/>
                        </a:lnTo>
                        <a:lnTo>
                          <a:pt x="402100" y="11134"/>
                        </a:lnTo>
                        <a:cubicBezTo>
                          <a:pt x="402100" y="4973"/>
                          <a:pt x="407074" y="0"/>
                          <a:pt x="413235" y="0"/>
                        </a:cubicBezTo>
                        <a:cubicBezTo>
                          <a:pt x="419396" y="0"/>
                          <a:pt x="424369" y="4973"/>
                          <a:pt x="424369" y="11134"/>
                        </a:cubicBezTo>
                        <a:lnTo>
                          <a:pt x="424369" y="542467"/>
                        </a:lnTo>
                        <a:cubicBezTo>
                          <a:pt x="424369" y="548628"/>
                          <a:pt x="419396" y="553602"/>
                          <a:pt x="413235" y="553602"/>
                        </a:cubicBezTo>
                        <a:lnTo>
                          <a:pt x="84621" y="553602"/>
                        </a:lnTo>
                        <a:lnTo>
                          <a:pt x="62575" y="575648"/>
                        </a:lnTo>
                        <a:cubicBezTo>
                          <a:pt x="60497" y="577726"/>
                          <a:pt x="57676" y="578914"/>
                          <a:pt x="54707" y="578914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  <p:sp>
                <p:nvSpPr>
                  <p:cNvPr id="166" name="Dowolny kształt: kształt 165">
                    <a:extLst>
                      <a:ext uri="{FF2B5EF4-FFF2-40B4-BE49-F238E27FC236}">
                        <a16:creationId xmlns:a16="http://schemas.microsoft.com/office/drawing/2014/main" id="{BEE5235F-950D-BF04-B251-17C1CAACD945}"/>
                      </a:ext>
                    </a:extLst>
                  </p:cNvPr>
                  <p:cNvSpPr/>
                  <p:nvPr/>
                </p:nvSpPr>
                <p:spPr>
                  <a:xfrm>
                    <a:off x="8513313" y="3736631"/>
                    <a:ext cx="349174" cy="539201"/>
                  </a:xfrm>
                  <a:custGeom>
                    <a:avLst/>
                    <a:gdLst>
                      <a:gd name="connsiteX0" fmla="*/ 52332 w 349174"/>
                      <a:gd name="connsiteY0" fmla="*/ 539201 h 539201"/>
                      <a:gd name="connsiteX1" fmla="*/ 11134 w 349174"/>
                      <a:gd name="connsiteY1" fmla="*/ 539201 h 539201"/>
                      <a:gd name="connsiteX2" fmla="*/ 0 w 349174"/>
                      <a:gd name="connsiteY2" fmla="*/ 528067 h 539201"/>
                      <a:gd name="connsiteX3" fmla="*/ 0 w 349174"/>
                      <a:gd name="connsiteY3" fmla="*/ 430381 h 539201"/>
                      <a:gd name="connsiteX4" fmla="*/ 11134 w 349174"/>
                      <a:gd name="connsiteY4" fmla="*/ 419247 h 539201"/>
                      <a:gd name="connsiteX5" fmla="*/ 22269 w 349174"/>
                      <a:gd name="connsiteY5" fmla="*/ 430381 h 539201"/>
                      <a:gd name="connsiteX6" fmla="*/ 22269 w 349174"/>
                      <a:gd name="connsiteY6" fmla="*/ 516932 h 539201"/>
                      <a:gd name="connsiteX7" fmla="*/ 47433 w 349174"/>
                      <a:gd name="connsiteY7" fmla="*/ 516932 h 539201"/>
                      <a:gd name="connsiteX8" fmla="*/ 65767 w 349174"/>
                      <a:gd name="connsiteY8" fmla="*/ 497113 h 539201"/>
                      <a:gd name="connsiteX9" fmla="*/ 73932 w 349174"/>
                      <a:gd name="connsiteY9" fmla="*/ 493550 h 539201"/>
                      <a:gd name="connsiteX10" fmla="*/ 326906 w 349174"/>
                      <a:gd name="connsiteY10" fmla="*/ 493550 h 539201"/>
                      <a:gd name="connsiteX11" fmla="*/ 326906 w 349174"/>
                      <a:gd name="connsiteY11" fmla="*/ 22269 h 539201"/>
                      <a:gd name="connsiteX12" fmla="*/ 242136 w 349174"/>
                      <a:gd name="connsiteY12" fmla="*/ 22269 h 539201"/>
                      <a:gd name="connsiteX13" fmla="*/ 231002 w 349174"/>
                      <a:gd name="connsiteY13" fmla="*/ 11134 h 539201"/>
                      <a:gd name="connsiteX14" fmla="*/ 242136 w 349174"/>
                      <a:gd name="connsiteY14" fmla="*/ 0 h 539201"/>
                      <a:gd name="connsiteX15" fmla="*/ 338041 w 349174"/>
                      <a:gd name="connsiteY15" fmla="*/ 0 h 539201"/>
                      <a:gd name="connsiteX16" fmla="*/ 349175 w 349174"/>
                      <a:gd name="connsiteY16" fmla="*/ 11134 h 539201"/>
                      <a:gd name="connsiteX17" fmla="*/ 349175 w 349174"/>
                      <a:gd name="connsiteY17" fmla="*/ 504610 h 539201"/>
                      <a:gd name="connsiteX18" fmla="*/ 338041 w 349174"/>
                      <a:gd name="connsiteY18" fmla="*/ 515745 h 539201"/>
                      <a:gd name="connsiteX19" fmla="*/ 78757 w 349174"/>
                      <a:gd name="connsiteY19" fmla="*/ 515745 h 539201"/>
                      <a:gd name="connsiteX20" fmla="*/ 60423 w 349174"/>
                      <a:gd name="connsiteY20" fmla="*/ 535564 h 539201"/>
                      <a:gd name="connsiteX21" fmla="*/ 52258 w 349174"/>
                      <a:gd name="connsiteY21" fmla="*/ 539127 h 539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49174" h="539201">
                        <a:moveTo>
                          <a:pt x="52332" y="539201"/>
                        </a:moveTo>
                        <a:lnTo>
                          <a:pt x="11134" y="539201"/>
                        </a:lnTo>
                        <a:cubicBezTo>
                          <a:pt x="4973" y="539201"/>
                          <a:pt x="0" y="534228"/>
                          <a:pt x="0" y="528067"/>
                        </a:cubicBezTo>
                        <a:lnTo>
                          <a:pt x="0" y="430381"/>
                        </a:lnTo>
                        <a:cubicBezTo>
                          <a:pt x="0" y="424220"/>
                          <a:pt x="4973" y="419247"/>
                          <a:pt x="11134" y="419247"/>
                        </a:cubicBezTo>
                        <a:cubicBezTo>
                          <a:pt x="17295" y="419247"/>
                          <a:pt x="22269" y="424220"/>
                          <a:pt x="22269" y="430381"/>
                        </a:cubicBezTo>
                        <a:lnTo>
                          <a:pt x="22269" y="516932"/>
                        </a:lnTo>
                        <a:lnTo>
                          <a:pt x="47433" y="516932"/>
                        </a:lnTo>
                        <a:lnTo>
                          <a:pt x="65767" y="497113"/>
                        </a:lnTo>
                        <a:cubicBezTo>
                          <a:pt x="67846" y="494812"/>
                          <a:pt x="70815" y="493550"/>
                          <a:pt x="73932" y="493550"/>
                        </a:cubicBezTo>
                        <a:lnTo>
                          <a:pt x="326906" y="493550"/>
                        </a:lnTo>
                        <a:lnTo>
                          <a:pt x="326906" y="22269"/>
                        </a:lnTo>
                        <a:lnTo>
                          <a:pt x="242136" y="22269"/>
                        </a:lnTo>
                        <a:cubicBezTo>
                          <a:pt x="235975" y="22269"/>
                          <a:pt x="231002" y="17295"/>
                          <a:pt x="231002" y="11134"/>
                        </a:cubicBezTo>
                        <a:cubicBezTo>
                          <a:pt x="231002" y="4973"/>
                          <a:pt x="235975" y="0"/>
                          <a:pt x="242136" y="0"/>
                        </a:cubicBezTo>
                        <a:lnTo>
                          <a:pt x="338041" y="0"/>
                        </a:lnTo>
                        <a:cubicBezTo>
                          <a:pt x="344202" y="0"/>
                          <a:pt x="349175" y="4973"/>
                          <a:pt x="349175" y="11134"/>
                        </a:cubicBezTo>
                        <a:lnTo>
                          <a:pt x="349175" y="504610"/>
                        </a:lnTo>
                        <a:cubicBezTo>
                          <a:pt x="349175" y="510771"/>
                          <a:pt x="344202" y="515745"/>
                          <a:pt x="338041" y="515745"/>
                        </a:cubicBezTo>
                        <a:lnTo>
                          <a:pt x="78757" y="515745"/>
                        </a:lnTo>
                        <a:lnTo>
                          <a:pt x="60423" y="535564"/>
                        </a:lnTo>
                        <a:cubicBezTo>
                          <a:pt x="58344" y="537865"/>
                          <a:pt x="55375" y="539127"/>
                          <a:pt x="52258" y="539127"/>
                        </a:cubicBezTo>
                        <a:close/>
                      </a:path>
                    </a:pathLst>
                  </a:custGeom>
                  <a:solidFill>
                    <a:srgbClr val="28A74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l-PL"/>
                  </a:p>
                </p:txBody>
              </p:sp>
            </p:grpSp>
          </p:grpSp>
        </p:grpSp>
        <p:grpSp>
          <p:nvGrpSpPr>
            <p:cNvPr id="167" name="Grafika 136">
              <a:extLst>
                <a:ext uri="{FF2B5EF4-FFF2-40B4-BE49-F238E27FC236}">
                  <a16:creationId xmlns:a16="http://schemas.microsoft.com/office/drawing/2014/main" id="{960BEE43-B66F-F78D-206E-05382C4A3291}"/>
                </a:ext>
              </a:extLst>
            </p:cNvPr>
            <p:cNvGrpSpPr/>
            <p:nvPr/>
          </p:nvGrpSpPr>
          <p:grpSpPr>
            <a:xfrm>
              <a:off x="8343996" y="3572733"/>
              <a:ext cx="360828" cy="479075"/>
              <a:chOff x="8343996" y="3572733"/>
              <a:chExt cx="360828" cy="479075"/>
            </a:xfrm>
            <a:solidFill>
              <a:srgbClr val="28A745"/>
            </a:solidFill>
          </p:grpSpPr>
          <p:sp>
            <p:nvSpPr>
              <p:cNvPr id="168" name="Dowolny kształt: kształt 167">
                <a:extLst>
                  <a:ext uri="{FF2B5EF4-FFF2-40B4-BE49-F238E27FC236}">
                    <a16:creationId xmlns:a16="http://schemas.microsoft.com/office/drawing/2014/main" id="{8D3432CE-F1AE-81E8-5FEA-990943CD1392}"/>
                  </a:ext>
                </a:extLst>
              </p:cNvPr>
              <p:cNvSpPr/>
              <p:nvPr/>
            </p:nvSpPr>
            <p:spPr>
              <a:xfrm>
                <a:off x="8343996" y="3572733"/>
                <a:ext cx="360828" cy="360828"/>
              </a:xfrm>
              <a:custGeom>
                <a:avLst/>
                <a:gdLst>
                  <a:gd name="connsiteX0" fmla="*/ 180452 w 360828"/>
                  <a:gd name="connsiteY0" fmla="*/ 360828 h 360828"/>
                  <a:gd name="connsiteX1" fmla="*/ 109637 w 360828"/>
                  <a:gd name="connsiteY1" fmla="*/ 346428 h 360828"/>
                  <a:gd name="connsiteX2" fmla="*/ 0 w 360828"/>
                  <a:gd name="connsiteY2" fmla="*/ 180451 h 360828"/>
                  <a:gd name="connsiteX3" fmla="*/ 180377 w 360828"/>
                  <a:gd name="connsiteY3" fmla="*/ 0 h 360828"/>
                  <a:gd name="connsiteX4" fmla="*/ 360829 w 360828"/>
                  <a:gd name="connsiteY4" fmla="*/ 180451 h 360828"/>
                  <a:gd name="connsiteX5" fmla="*/ 251118 w 360828"/>
                  <a:gd name="connsiteY5" fmla="*/ 346428 h 360828"/>
                  <a:gd name="connsiteX6" fmla="*/ 180303 w 360828"/>
                  <a:gd name="connsiteY6" fmla="*/ 360828 h 360828"/>
                  <a:gd name="connsiteX7" fmla="*/ 180452 w 360828"/>
                  <a:gd name="connsiteY7" fmla="*/ 22195 h 360828"/>
                  <a:gd name="connsiteX8" fmla="*/ 22343 w 360828"/>
                  <a:gd name="connsiteY8" fmla="*/ 180377 h 360828"/>
                  <a:gd name="connsiteX9" fmla="*/ 118396 w 360828"/>
                  <a:gd name="connsiteY9" fmla="*/ 325866 h 360828"/>
                  <a:gd name="connsiteX10" fmla="*/ 242507 w 360828"/>
                  <a:gd name="connsiteY10" fmla="*/ 325866 h 360828"/>
                  <a:gd name="connsiteX11" fmla="*/ 338709 w 360828"/>
                  <a:gd name="connsiteY11" fmla="*/ 180377 h 360828"/>
                  <a:gd name="connsiteX12" fmla="*/ 180526 w 360828"/>
                  <a:gd name="connsiteY12" fmla="*/ 22195 h 360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0828" h="360828">
                    <a:moveTo>
                      <a:pt x="180452" y="360828"/>
                    </a:moveTo>
                    <a:cubicBezTo>
                      <a:pt x="155956" y="360828"/>
                      <a:pt x="132128" y="356003"/>
                      <a:pt x="109637" y="346428"/>
                    </a:cubicBezTo>
                    <a:cubicBezTo>
                      <a:pt x="43053" y="317924"/>
                      <a:pt x="0" y="252751"/>
                      <a:pt x="0" y="180451"/>
                    </a:cubicBezTo>
                    <a:cubicBezTo>
                      <a:pt x="0" y="80910"/>
                      <a:pt x="80910" y="0"/>
                      <a:pt x="180377" y="0"/>
                    </a:cubicBezTo>
                    <a:cubicBezTo>
                      <a:pt x="279845" y="0"/>
                      <a:pt x="360829" y="80984"/>
                      <a:pt x="360829" y="180451"/>
                    </a:cubicBezTo>
                    <a:cubicBezTo>
                      <a:pt x="360829" y="252825"/>
                      <a:pt x="317776" y="317924"/>
                      <a:pt x="251118" y="346428"/>
                    </a:cubicBezTo>
                    <a:cubicBezTo>
                      <a:pt x="228701" y="356003"/>
                      <a:pt x="204947" y="360828"/>
                      <a:pt x="180303" y="360828"/>
                    </a:cubicBezTo>
                    <a:close/>
                    <a:moveTo>
                      <a:pt x="180452" y="22195"/>
                    </a:moveTo>
                    <a:cubicBezTo>
                      <a:pt x="93232" y="22195"/>
                      <a:pt x="22343" y="93158"/>
                      <a:pt x="22343" y="180377"/>
                    </a:cubicBezTo>
                    <a:cubicBezTo>
                      <a:pt x="22343" y="243769"/>
                      <a:pt x="60052" y="300925"/>
                      <a:pt x="118396" y="325866"/>
                    </a:cubicBezTo>
                    <a:cubicBezTo>
                      <a:pt x="157812" y="342642"/>
                      <a:pt x="203388" y="342568"/>
                      <a:pt x="242507" y="325866"/>
                    </a:cubicBezTo>
                    <a:cubicBezTo>
                      <a:pt x="300926" y="300925"/>
                      <a:pt x="338709" y="243769"/>
                      <a:pt x="338709" y="180377"/>
                    </a:cubicBezTo>
                    <a:cubicBezTo>
                      <a:pt x="338709" y="93158"/>
                      <a:pt x="267745" y="22195"/>
                      <a:pt x="180526" y="22195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69" name="Dowolny kształt: kształt 168">
                <a:extLst>
                  <a:ext uri="{FF2B5EF4-FFF2-40B4-BE49-F238E27FC236}">
                    <a16:creationId xmlns:a16="http://schemas.microsoft.com/office/drawing/2014/main" id="{301EE791-75EF-9DBB-3B56-DDBDB5DC9A16}"/>
                  </a:ext>
                </a:extLst>
              </p:cNvPr>
              <p:cNvSpPr/>
              <p:nvPr/>
            </p:nvSpPr>
            <p:spPr>
              <a:xfrm>
                <a:off x="8437970" y="3895407"/>
                <a:ext cx="173028" cy="93306"/>
              </a:xfrm>
              <a:custGeom>
                <a:avLst/>
                <a:gdLst>
                  <a:gd name="connsiteX0" fmla="*/ 150240 w 173028"/>
                  <a:gd name="connsiteY0" fmla="*/ 93306 h 93306"/>
                  <a:gd name="connsiteX1" fmla="*/ 22788 w 173028"/>
                  <a:gd name="connsiteY1" fmla="*/ 93306 h 93306"/>
                  <a:gd name="connsiteX2" fmla="*/ 0 w 173028"/>
                  <a:gd name="connsiteY2" fmla="*/ 70518 h 93306"/>
                  <a:gd name="connsiteX3" fmla="*/ 0 w 173028"/>
                  <a:gd name="connsiteY3" fmla="*/ 12545 h 93306"/>
                  <a:gd name="connsiteX4" fmla="*/ 11134 w 173028"/>
                  <a:gd name="connsiteY4" fmla="*/ 1410 h 93306"/>
                  <a:gd name="connsiteX5" fmla="*/ 22269 w 173028"/>
                  <a:gd name="connsiteY5" fmla="*/ 12545 h 93306"/>
                  <a:gd name="connsiteX6" fmla="*/ 22269 w 173028"/>
                  <a:gd name="connsiteY6" fmla="*/ 70518 h 93306"/>
                  <a:gd name="connsiteX7" fmla="*/ 22788 w 173028"/>
                  <a:gd name="connsiteY7" fmla="*/ 71037 h 93306"/>
                  <a:gd name="connsiteX8" fmla="*/ 150240 w 173028"/>
                  <a:gd name="connsiteY8" fmla="*/ 71037 h 93306"/>
                  <a:gd name="connsiteX9" fmla="*/ 150760 w 173028"/>
                  <a:gd name="connsiteY9" fmla="*/ 70518 h 93306"/>
                  <a:gd name="connsiteX10" fmla="*/ 150760 w 173028"/>
                  <a:gd name="connsiteY10" fmla="*/ 11134 h 93306"/>
                  <a:gd name="connsiteX11" fmla="*/ 161894 w 173028"/>
                  <a:gd name="connsiteY11" fmla="*/ 0 h 93306"/>
                  <a:gd name="connsiteX12" fmla="*/ 173029 w 173028"/>
                  <a:gd name="connsiteY12" fmla="*/ 11134 h 93306"/>
                  <a:gd name="connsiteX13" fmla="*/ 173029 w 173028"/>
                  <a:gd name="connsiteY13" fmla="*/ 70518 h 93306"/>
                  <a:gd name="connsiteX14" fmla="*/ 150240 w 173028"/>
                  <a:gd name="connsiteY14" fmla="*/ 93306 h 93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3028" h="93306">
                    <a:moveTo>
                      <a:pt x="150240" y="93306"/>
                    </a:moveTo>
                    <a:lnTo>
                      <a:pt x="22788" y="93306"/>
                    </a:lnTo>
                    <a:cubicBezTo>
                      <a:pt x="10244" y="93306"/>
                      <a:pt x="0" y="83063"/>
                      <a:pt x="0" y="70518"/>
                    </a:cubicBezTo>
                    <a:lnTo>
                      <a:pt x="0" y="12545"/>
                    </a:lnTo>
                    <a:cubicBezTo>
                      <a:pt x="0" y="6384"/>
                      <a:pt x="4973" y="1410"/>
                      <a:pt x="11134" y="1410"/>
                    </a:cubicBezTo>
                    <a:cubicBezTo>
                      <a:pt x="17295" y="1410"/>
                      <a:pt x="22269" y="6384"/>
                      <a:pt x="22269" y="12545"/>
                    </a:cubicBezTo>
                    <a:lnTo>
                      <a:pt x="22269" y="70518"/>
                    </a:lnTo>
                    <a:cubicBezTo>
                      <a:pt x="22269" y="70518"/>
                      <a:pt x="22491" y="71037"/>
                      <a:pt x="22788" y="71037"/>
                    </a:cubicBezTo>
                    <a:lnTo>
                      <a:pt x="150240" y="71037"/>
                    </a:lnTo>
                    <a:cubicBezTo>
                      <a:pt x="150240" y="71037"/>
                      <a:pt x="150760" y="70815"/>
                      <a:pt x="150760" y="70518"/>
                    </a:cubicBezTo>
                    <a:lnTo>
                      <a:pt x="150760" y="11134"/>
                    </a:lnTo>
                    <a:cubicBezTo>
                      <a:pt x="150760" y="4973"/>
                      <a:pt x="155733" y="0"/>
                      <a:pt x="161894" y="0"/>
                    </a:cubicBezTo>
                    <a:cubicBezTo>
                      <a:pt x="168055" y="0"/>
                      <a:pt x="173029" y="4973"/>
                      <a:pt x="173029" y="11134"/>
                    </a:cubicBezTo>
                    <a:lnTo>
                      <a:pt x="173029" y="70518"/>
                    </a:lnTo>
                    <a:cubicBezTo>
                      <a:pt x="173029" y="83063"/>
                      <a:pt x="162785" y="93306"/>
                      <a:pt x="150240" y="93306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70" name="Dowolny kształt: kształt 169">
                <a:extLst>
                  <a:ext uri="{FF2B5EF4-FFF2-40B4-BE49-F238E27FC236}">
                    <a16:creationId xmlns:a16="http://schemas.microsoft.com/office/drawing/2014/main" id="{A8841140-2CCE-C520-BD09-59F79F2DCA3A}"/>
                  </a:ext>
                </a:extLst>
              </p:cNvPr>
              <p:cNvSpPr/>
              <p:nvPr/>
            </p:nvSpPr>
            <p:spPr>
              <a:xfrm>
                <a:off x="8461278" y="3966519"/>
                <a:ext cx="126338" cy="85289"/>
              </a:xfrm>
              <a:custGeom>
                <a:avLst/>
                <a:gdLst>
                  <a:gd name="connsiteX0" fmla="*/ 66510 w 126338"/>
                  <a:gd name="connsiteY0" fmla="*/ 85289 h 85289"/>
                  <a:gd name="connsiteX1" fmla="*/ 59829 w 126338"/>
                  <a:gd name="connsiteY1" fmla="*/ 85289 h 85289"/>
                  <a:gd name="connsiteX2" fmla="*/ 0 w 126338"/>
                  <a:gd name="connsiteY2" fmla="*/ 25461 h 85289"/>
                  <a:gd name="connsiteX3" fmla="*/ 0 w 126338"/>
                  <a:gd name="connsiteY3" fmla="*/ 11134 h 85289"/>
                  <a:gd name="connsiteX4" fmla="*/ 11134 w 126338"/>
                  <a:gd name="connsiteY4" fmla="*/ 0 h 85289"/>
                  <a:gd name="connsiteX5" fmla="*/ 22269 w 126338"/>
                  <a:gd name="connsiteY5" fmla="*/ 11134 h 85289"/>
                  <a:gd name="connsiteX6" fmla="*/ 22269 w 126338"/>
                  <a:gd name="connsiteY6" fmla="*/ 25461 h 85289"/>
                  <a:gd name="connsiteX7" fmla="*/ 59829 w 126338"/>
                  <a:gd name="connsiteY7" fmla="*/ 63021 h 85289"/>
                  <a:gd name="connsiteX8" fmla="*/ 66510 w 126338"/>
                  <a:gd name="connsiteY8" fmla="*/ 63021 h 85289"/>
                  <a:gd name="connsiteX9" fmla="*/ 104070 w 126338"/>
                  <a:gd name="connsiteY9" fmla="*/ 25461 h 85289"/>
                  <a:gd name="connsiteX10" fmla="*/ 104070 w 126338"/>
                  <a:gd name="connsiteY10" fmla="*/ 11134 h 85289"/>
                  <a:gd name="connsiteX11" fmla="*/ 115204 w 126338"/>
                  <a:gd name="connsiteY11" fmla="*/ 0 h 85289"/>
                  <a:gd name="connsiteX12" fmla="*/ 126339 w 126338"/>
                  <a:gd name="connsiteY12" fmla="*/ 11134 h 85289"/>
                  <a:gd name="connsiteX13" fmla="*/ 126339 w 126338"/>
                  <a:gd name="connsiteY13" fmla="*/ 25461 h 85289"/>
                  <a:gd name="connsiteX14" fmla="*/ 66510 w 126338"/>
                  <a:gd name="connsiteY14" fmla="*/ 85289 h 85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6338" h="85289">
                    <a:moveTo>
                      <a:pt x="66510" y="85289"/>
                    </a:moveTo>
                    <a:lnTo>
                      <a:pt x="59829" y="85289"/>
                    </a:lnTo>
                    <a:cubicBezTo>
                      <a:pt x="26797" y="85289"/>
                      <a:pt x="0" y="58418"/>
                      <a:pt x="0" y="25461"/>
                    </a:cubicBezTo>
                    <a:lnTo>
                      <a:pt x="0" y="11134"/>
                    </a:lnTo>
                    <a:cubicBezTo>
                      <a:pt x="0" y="4973"/>
                      <a:pt x="4973" y="0"/>
                      <a:pt x="11134" y="0"/>
                    </a:cubicBezTo>
                    <a:cubicBezTo>
                      <a:pt x="17296" y="0"/>
                      <a:pt x="22269" y="4973"/>
                      <a:pt x="22269" y="11134"/>
                    </a:cubicBezTo>
                    <a:lnTo>
                      <a:pt x="22269" y="25461"/>
                    </a:lnTo>
                    <a:cubicBezTo>
                      <a:pt x="22269" y="46171"/>
                      <a:pt x="39119" y="63021"/>
                      <a:pt x="59829" y="63021"/>
                    </a:cubicBezTo>
                    <a:lnTo>
                      <a:pt x="66510" y="63021"/>
                    </a:lnTo>
                    <a:cubicBezTo>
                      <a:pt x="87220" y="63021"/>
                      <a:pt x="104070" y="46171"/>
                      <a:pt x="104070" y="25461"/>
                    </a:cubicBezTo>
                    <a:lnTo>
                      <a:pt x="104070" y="11134"/>
                    </a:lnTo>
                    <a:cubicBezTo>
                      <a:pt x="104070" y="4973"/>
                      <a:pt x="109043" y="0"/>
                      <a:pt x="115204" y="0"/>
                    </a:cubicBezTo>
                    <a:cubicBezTo>
                      <a:pt x="121365" y="0"/>
                      <a:pt x="126339" y="4973"/>
                      <a:pt x="126339" y="11134"/>
                    </a:cubicBezTo>
                    <a:lnTo>
                      <a:pt x="126339" y="25461"/>
                    </a:lnTo>
                    <a:cubicBezTo>
                      <a:pt x="126339" y="58493"/>
                      <a:pt x="99468" y="85289"/>
                      <a:pt x="66510" y="85289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sp>
          <p:nvSpPr>
            <p:cNvPr id="171" name="Dowolny kształt: kształt 170">
              <a:extLst>
                <a:ext uri="{FF2B5EF4-FFF2-40B4-BE49-F238E27FC236}">
                  <a16:creationId xmlns:a16="http://schemas.microsoft.com/office/drawing/2014/main" id="{85CAD2A2-99A6-B47B-5EDF-60E546B5FAC6}"/>
                </a:ext>
              </a:extLst>
            </p:cNvPr>
            <p:cNvSpPr/>
            <p:nvPr/>
          </p:nvSpPr>
          <p:spPr>
            <a:xfrm>
              <a:off x="8617457" y="4060567"/>
              <a:ext cx="179263" cy="22268"/>
            </a:xfrm>
            <a:custGeom>
              <a:avLst/>
              <a:gdLst>
                <a:gd name="connsiteX0" fmla="*/ 168129 w 179263"/>
                <a:gd name="connsiteY0" fmla="*/ 22269 h 22268"/>
                <a:gd name="connsiteX1" fmla="*/ 11134 w 179263"/>
                <a:gd name="connsiteY1" fmla="*/ 22269 h 22268"/>
                <a:gd name="connsiteX2" fmla="*/ 0 w 179263"/>
                <a:gd name="connsiteY2" fmla="*/ 11134 h 22268"/>
                <a:gd name="connsiteX3" fmla="*/ 11134 w 179263"/>
                <a:gd name="connsiteY3" fmla="*/ 0 h 22268"/>
                <a:gd name="connsiteX4" fmla="*/ 168129 w 179263"/>
                <a:gd name="connsiteY4" fmla="*/ 0 h 22268"/>
                <a:gd name="connsiteX5" fmla="*/ 179264 w 179263"/>
                <a:gd name="connsiteY5" fmla="*/ 11134 h 22268"/>
                <a:gd name="connsiteX6" fmla="*/ 168129 w 179263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263" h="22268">
                  <a:moveTo>
                    <a:pt x="168129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168129" y="0"/>
                  </a:lnTo>
                  <a:cubicBezTo>
                    <a:pt x="174291" y="0"/>
                    <a:pt x="179264" y="4973"/>
                    <a:pt x="179264" y="11134"/>
                  </a:cubicBezTo>
                  <a:cubicBezTo>
                    <a:pt x="179264" y="17295"/>
                    <a:pt x="174291" y="22269"/>
                    <a:pt x="168129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72" name="Dowolny kształt: kształt 171">
              <a:extLst>
                <a:ext uri="{FF2B5EF4-FFF2-40B4-BE49-F238E27FC236}">
                  <a16:creationId xmlns:a16="http://schemas.microsoft.com/office/drawing/2014/main" id="{16FCB22A-8006-D900-2EBA-8E582D5374E6}"/>
                </a:ext>
              </a:extLst>
            </p:cNvPr>
            <p:cNvSpPr/>
            <p:nvPr/>
          </p:nvSpPr>
          <p:spPr>
            <a:xfrm>
              <a:off x="8657021" y="3983295"/>
              <a:ext cx="139699" cy="22268"/>
            </a:xfrm>
            <a:custGeom>
              <a:avLst/>
              <a:gdLst>
                <a:gd name="connsiteX0" fmla="*/ 128565 w 139699"/>
                <a:gd name="connsiteY0" fmla="*/ 22269 h 22268"/>
                <a:gd name="connsiteX1" fmla="*/ 11134 w 139699"/>
                <a:gd name="connsiteY1" fmla="*/ 22269 h 22268"/>
                <a:gd name="connsiteX2" fmla="*/ 0 w 139699"/>
                <a:gd name="connsiteY2" fmla="*/ 11134 h 22268"/>
                <a:gd name="connsiteX3" fmla="*/ 11134 w 139699"/>
                <a:gd name="connsiteY3" fmla="*/ 0 h 22268"/>
                <a:gd name="connsiteX4" fmla="*/ 128565 w 139699"/>
                <a:gd name="connsiteY4" fmla="*/ 0 h 22268"/>
                <a:gd name="connsiteX5" fmla="*/ 139700 w 139699"/>
                <a:gd name="connsiteY5" fmla="*/ 11134 h 22268"/>
                <a:gd name="connsiteX6" fmla="*/ 128565 w 139699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699" h="22268">
                  <a:moveTo>
                    <a:pt x="128565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128565" y="0"/>
                  </a:lnTo>
                  <a:cubicBezTo>
                    <a:pt x="134726" y="0"/>
                    <a:pt x="139700" y="4973"/>
                    <a:pt x="139700" y="11134"/>
                  </a:cubicBezTo>
                  <a:cubicBezTo>
                    <a:pt x="139700" y="17295"/>
                    <a:pt x="134726" y="22269"/>
                    <a:pt x="128565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73" name="Dowolny kształt: kształt 172">
              <a:extLst>
                <a:ext uri="{FF2B5EF4-FFF2-40B4-BE49-F238E27FC236}">
                  <a16:creationId xmlns:a16="http://schemas.microsoft.com/office/drawing/2014/main" id="{1370A1E5-3624-251A-FB94-0D9A23489390}"/>
                </a:ext>
              </a:extLst>
            </p:cNvPr>
            <p:cNvSpPr/>
            <p:nvPr/>
          </p:nvSpPr>
          <p:spPr>
            <a:xfrm>
              <a:off x="8713732" y="3906022"/>
              <a:ext cx="82988" cy="22268"/>
            </a:xfrm>
            <a:custGeom>
              <a:avLst/>
              <a:gdLst>
                <a:gd name="connsiteX0" fmla="*/ 71854 w 82988"/>
                <a:gd name="connsiteY0" fmla="*/ 22269 h 22268"/>
                <a:gd name="connsiteX1" fmla="*/ 11134 w 82988"/>
                <a:gd name="connsiteY1" fmla="*/ 22269 h 22268"/>
                <a:gd name="connsiteX2" fmla="*/ 0 w 82988"/>
                <a:gd name="connsiteY2" fmla="*/ 11134 h 22268"/>
                <a:gd name="connsiteX3" fmla="*/ 11134 w 82988"/>
                <a:gd name="connsiteY3" fmla="*/ 0 h 22268"/>
                <a:gd name="connsiteX4" fmla="*/ 71854 w 82988"/>
                <a:gd name="connsiteY4" fmla="*/ 0 h 22268"/>
                <a:gd name="connsiteX5" fmla="*/ 82988 w 82988"/>
                <a:gd name="connsiteY5" fmla="*/ 11134 h 22268"/>
                <a:gd name="connsiteX6" fmla="*/ 71854 w 82988"/>
                <a:gd name="connsiteY6" fmla="*/ 22269 h 2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988" h="22268">
                  <a:moveTo>
                    <a:pt x="71854" y="22269"/>
                  </a:moveTo>
                  <a:lnTo>
                    <a:pt x="11134" y="22269"/>
                  </a:lnTo>
                  <a:cubicBezTo>
                    <a:pt x="4973" y="22269"/>
                    <a:pt x="0" y="17295"/>
                    <a:pt x="0" y="11134"/>
                  </a:cubicBezTo>
                  <a:cubicBezTo>
                    <a:pt x="0" y="4973"/>
                    <a:pt x="4973" y="0"/>
                    <a:pt x="11134" y="0"/>
                  </a:cubicBezTo>
                  <a:lnTo>
                    <a:pt x="71854" y="0"/>
                  </a:lnTo>
                  <a:cubicBezTo>
                    <a:pt x="78015" y="0"/>
                    <a:pt x="82988" y="4973"/>
                    <a:pt x="82988" y="11134"/>
                  </a:cubicBezTo>
                  <a:cubicBezTo>
                    <a:pt x="82988" y="17295"/>
                    <a:pt x="78015" y="22269"/>
                    <a:pt x="71854" y="22269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74" name="Grafika 136">
            <a:extLst>
              <a:ext uri="{FF2B5EF4-FFF2-40B4-BE49-F238E27FC236}">
                <a16:creationId xmlns:a16="http://schemas.microsoft.com/office/drawing/2014/main" id="{13EA6013-D538-288D-6A46-14C0982AF3F6}"/>
              </a:ext>
            </a:extLst>
          </p:cNvPr>
          <p:cNvGrpSpPr/>
          <p:nvPr/>
        </p:nvGrpSpPr>
        <p:grpSpPr>
          <a:xfrm>
            <a:off x="6157483" y="1553189"/>
            <a:ext cx="619295" cy="770722"/>
            <a:chOff x="9238831" y="3572733"/>
            <a:chExt cx="619295" cy="770722"/>
          </a:xfrm>
          <a:solidFill>
            <a:srgbClr val="28A745"/>
          </a:solidFill>
        </p:grpSpPr>
        <p:grpSp>
          <p:nvGrpSpPr>
            <p:cNvPr id="175" name="Grafika 136">
              <a:extLst>
                <a:ext uri="{FF2B5EF4-FFF2-40B4-BE49-F238E27FC236}">
                  <a16:creationId xmlns:a16="http://schemas.microsoft.com/office/drawing/2014/main" id="{3A9AE5DF-75DF-F896-054B-556B1002D00F}"/>
                </a:ext>
              </a:extLst>
            </p:cNvPr>
            <p:cNvGrpSpPr/>
            <p:nvPr/>
          </p:nvGrpSpPr>
          <p:grpSpPr>
            <a:xfrm>
              <a:off x="9238831" y="3572733"/>
              <a:ext cx="619295" cy="770722"/>
              <a:chOff x="9238831" y="3572733"/>
              <a:chExt cx="619295" cy="770722"/>
            </a:xfrm>
            <a:solidFill>
              <a:srgbClr val="28A745"/>
            </a:solidFill>
          </p:grpSpPr>
          <p:sp>
            <p:nvSpPr>
              <p:cNvPr id="176" name="Dowolny kształt: kształt 175">
                <a:extLst>
                  <a:ext uri="{FF2B5EF4-FFF2-40B4-BE49-F238E27FC236}">
                    <a16:creationId xmlns:a16="http://schemas.microsoft.com/office/drawing/2014/main" id="{73C922CA-C892-25EB-1DB6-2B523C98FDE6}"/>
                  </a:ext>
                </a:extLst>
              </p:cNvPr>
              <p:cNvSpPr/>
              <p:nvPr/>
            </p:nvSpPr>
            <p:spPr>
              <a:xfrm>
                <a:off x="9238831" y="3572733"/>
                <a:ext cx="565998" cy="135319"/>
              </a:xfrm>
              <a:custGeom>
                <a:avLst/>
                <a:gdLst>
                  <a:gd name="connsiteX0" fmla="*/ 501716 w 565998"/>
                  <a:gd name="connsiteY0" fmla="*/ 135320 h 135319"/>
                  <a:gd name="connsiteX1" fmla="*/ 11134 w 565998"/>
                  <a:gd name="connsiteY1" fmla="*/ 135320 h 135319"/>
                  <a:gd name="connsiteX2" fmla="*/ 0 w 565998"/>
                  <a:gd name="connsiteY2" fmla="*/ 124186 h 135319"/>
                  <a:gd name="connsiteX3" fmla="*/ 0 w 565998"/>
                  <a:gd name="connsiteY3" fmla="*/ 70147 h 135319"/>
                  <a:gd name="connsiteX4" fmla="*/ 70147 w 565998"/>
                  <a:gd name="connsiteY4" fmla="*/ 0 h 135319"/>
                  <a:gd name="connsiteX5" fmla="*/ 554865 w 565998"/>
                  <a:gd name="connsiteY5" fmla="*/ 0 h 135319"/>
                  <a:gd name="connsiteX6" fmla="*/ 565999 w 565998"/>
                  <a:gd name="connsiteY6" fmla="*/ 11134 h 135319"/>
                  <a:gd name="connsiteX7" fmla="*/ 554865 w 565998"/>
                  <a:gd name="connsiteY7" fmla="*/ 22269 h 135319"/>
                  <a:gd name="connsiteX8" fmla="*/ 70147 w 565998"/>
                  <a:gd name="connsiteY8" fmla="*/ 22269 h 135319"/>
                  <a:gd name="connsiteX9" fmla="*/ 22269 w 565998"/>
                  <a:gd name="connsiteY9" fmla="*/ 70147 h 135319"/>
                  <a:gd name="connsiteX10" fmla="*/ 22269 w 565998"/>
                  <a:gd name="connsiteY10" fmla="*/ 113051 h 135319"/>
                  <a:gd name="connsiteX11" fmla="*/ 501716 w 565998"/>
                  <a:gd name="connsiteY11" fmla="*/ 113051 h 135319"/>
                  <a:gd name="connsiteX12" fmla="*/ 512851 w 565998"/>
                  <a:gd name="connsiteY12" fmla="*/ 124186 h 135319"/>
                  <a:gd name="connsiteX13" fmla="*/ 501716 w 565998"/>
                  <a:gd name="connsiteY13" fmla="*/ 135320 h 135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5998" h="135319">
                    <a:moveTo>
                      <a:pt x="501716" y="135320"/>
                    </a:moveTo>
                    <a:lnTo>
                      <a:pt x="11134" y="135320"/>
                    </a:lnTo>
                    <a:cubicBezTo>
                      <a:pt x="4973" y="135320"/>
                      <a:pt x="0" y="130347"/>
                      <a:pt x="0" y="124186"/>
                    </a:cubicBezTo>
                    <a:lnTo>
                      <a:pt x="0" y="70147"/>
                    </a:lnTo>
                    <a:cubicBezTo>
                      <a:pt x="0" y="31473"/>
                      <a:pt x="31473" y="0"/>
                      <a:pt x="70147" y="0"/>
                    </a:cubicBezTo>
                    <a:lnTo>
                      <a:pt x="554865" y="0"/>
                    </a:lnTo>
                    <a:cubicBezTo>
                      <a:pt x="561026" y="0"/>
                      <a:pt x="565999" y="4973"/>
                      <a:pt x="565999" y="11134"/>
                    </a:cubicBezTo>
                    <a:cubicBezTo>
                      <a:pt x="565999" y="17295"/>
                      <a:pt x="561026" y="22269"/>
                      <a:pt x="554865" y="22269"/>
                    </a:cubicBezTo>
                    <a:lnTo>
                      <a:pt x="70147" y="22269"/>
                    </a:lnTo>
                    <a:cubicBezTo>
                      <a:pt x="43721" y="22269"/>
                      <a:pt x="22269" y="43721"/>
                      <a:pt x="22269" y="70147"/>
                    </a:cubicBezTo>
                    <a:lnTo>
                      <a:pt x="22269" y="113051"/>
                    </a:lnTo>
                    <a:lnTo>
                      <a:pt x="501716" y="113051"/>
                    </a:lnTo>
                    <a:cubicBezTo>
                      <a:pt x="507877" y="113051"/>
                      <a:pt x="512851" y="118024"/>
                      <a:pt x="512851" y="124186"/>
                    </a:cubicBezTo>
                    <a:cubicBezTo>
                      <a:pt x="512851" y="130347"/>
                      <a:pt x="507877" y="135320"/>
                      <a:pt x="501716" y="135320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77" name="Dowolny kształt: kształt 176">
                <a:extLst>
                  <a:ext uri="{FF2B5EF4-FFF2-40B4-BE49-F238E27FC236}">
                    <a16:creationId xmlns:a16="http://schemas.microsoft.com/office/drawing/2014/main" id="{1F21C787-A21C-CF1B-3FED-1F5069BA2311}"/>
                  </a:ext>
                </a:extLst>
              </p:cNvPr>
              <p:cNvSpPr/>
              <p:nvPr/>
            </p:nvSpPr>
            <p:spPr>
              <a:xfrm>
                <a:off x="9729413" y="3572733"/>
                <a:ext cx="128713" cy="763002"/>
              </a:xfrm>
              <a:custGeom>
                <a:avLst/>
                <a:gdLst>
                  <a:gd name="connsiteX0" fmla="*/ 117580 w 128713"/>
                  <a:gd name="connsiteY0" fmla="*/ 762928 h 763002"/>
                  <a:gd name="connsiteX1" fmla="*/ 106445 w 128713"/>
                  <a:gd name="connsiteY1" fmla="*/ 751794 h 763002"/>
                  <a:gd name="connsiteX2" fmla="*/ 106445 w 128713"/>
                  <a:gd name="connsiteY2" fmla="*/ 64357 h 763002"/>
                  <a:gd name="connsiteX3" fmla="*/ 64357 w 128713"/>
                  <a:gd name="connsiteY3" fmla="*/ 22269 h 763002"/>
                  <a:gd name="connsiteX4" fmla="*/ 22269 w 128713"/>
                  <a:gd name="connsiteY4" fmla="*/ 64357 h 763002"/>
                  <a:gd name="connsiteX5" fmla="*/ 22269 w 128713"/>
                  <a:gd name="connsiteY5" fmla="*/ 124186 h 763002"/>
                  <a:gd name="connsiteX6" fmla="*/ 11134 w 128713"/>
                  <a:gd name="connsiteY6" fmla="*/ 135320 h 763002"/>
                  <a:gd name="connsiteX7" fmla="*/ 0 w 128713"/>
                  <a:gd name="connsiteY7" fmla="*/ 124186 h 763002"/>
                  <a:gd name="connsiteX8" fmla="*/ 0 w 128713"/>
                  <a:gd name="connsiteY8" fmla="*/ 64357 h 763002"/>
                  <a:gd name="connsiteX9" fmla="*/ 64357 w 128713"/>
                  <a:gd name="connsiteY9" fmla="*/ 0 h 763002"/>
                  <a:gd name="connsiteX10" fmla="*/ 128714 w 128713"/>
                  <a:gd name="connsiteY10" fmla="*/ 64357 h 763002"/>
                  <a:gd name="connsiteX11" fmla="*/ 128714 w 128713"/>
                  <a:gd name="connsiteY11" fmla="*/ 751868 h 763002"/>
                  <a:gd name="connsiteX12" fmla="*/ 117580 w 128713"/>
                  <a:gd name="connsiteY12" fmla="*/ 763002 h 763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8713" h="763002">
                    <a:moveTo>
                      <a:pt x="117580" y="762928"/>
                    </a:moveTo>
                    <a:cubicBezTo>
                      <a:pt x="111418" y="762928"/>
                      <a:pt x="106445" y="757955"/>
                      <a:pt x="106445" y="751794"/>
                    </a:cubicBezTo>
                    <a:lnTo>
                      <a:pt x="106445" y="64357"/>
                    </a:lnTo>
                    <a:cubicBezTo>
                      <a:pt x="106445" y="41123"/>
                      <a:pt x="87591" y="22269"/>
                      <a:pt x="64357" y="22269"/>
                    </a:cubicBezTo>
                    <a:cubicBezTo>
                      <a:pt x="41123" y="22269"/>
                      <a:pt x="22269" y="41123"/>
                      <a:pt x="22269" y="64357"/>
                    </a:cubicBezTo>
                    <a:lnTo>
                      <a:pt x="22269" y="124186"/>
                    </a:lnTo>
                    <a:cubicBezTo>
                      <a:pt x="22269" y="130347"/>
                      <a:pt x="17296" y="135320"/>
                      <a:pt x="11134" y="135320"/>
                    </a:cubicBezTo>
                    <a:cubicBezTo>
                      <a:pt x="4973" y="135320"/>
                      <a:pt x="0" y="130347"/>
                      <a:pt x="0" y="124186"/>
                    </a:cubicBezTo>
                    <a:lnTo>
                      <a:pt x="0" y="64357"/>
                    </a:lnTo>
                    <a:cubicBezTo>
                      <a:pt x="0" y="28875"/>
                      <a:pt x="28875" y="0"/>
                      <a:pt x="64357" y="0"/>
                    </a:cubicBezTo>
                    <a:cubicBezTo>
                      <a:pt x="99839" y="0"/>
                      <a:pt x="128714" y="28875"/>
                      <a:pt x="128714" y="64357"/>
                    </a:cubicBezTo>
                    <a:lnTo>
                      <a:pt x="128714" y="751868"/>
                    </a:lnTo>
                    <a:cubicBezTo>
                      <a:pt x="128714" y="758029"/>
                      <a:pt x="123740" y="763002"/>
                      <a:pt x="117580" y="763002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78" name="Dowolny kształt: kształt 177">
                <a:extLst>
                  <a:ext uri="{FF2B5EF4-FFF2-40B4-BE49-F238E27FC236}">
                    <a16:creationId xmlns:a16="http://schemas.microsoft.com/office/drawing/2014/main" id="{C7B69FB0-B871-B8FA-5D6E-3C1F4D4FFCFC}"/>
                  </a:ext>
                </a:extLst>
              </p:cNvPr>
              <p:cNvSpPr/>
              <p:nvPr/>
            </p:nvSpPr>
            <p:spPr>
              <a:xfrm>
                <a:off x="9285373" y="3685784"/>
                <a:ext cx="363204" cy="657671"/>
              </a:xfrm>
              <a:custGeom>
                <a:avLst/>
                <a:gdLst>
                  <a:gd name="connsiteX0" fmla="*/ 352070 w 363204"/>
                  <a:gd name="connsiteY0" fmla="*/ 657597 h 657671"/>
                  <a:gd name="connsiteX1" fmla="*/ 44686 w 363204"/>
                  <a:gd name="connsiteY1" fmla="*/ 657597 h 657671"/>
                  <a:gd name="connsiteX2" fmla="*/ 0 w 363204"/>
                  <a:gd name="connsiteY2" fmla="*/ 612911 h 657671"/>
                  <a:gd name="connsiteX3" fmla="*/ 0 w 363204"/>
                  <a:gd name="connsiteY3" fmla="*/ 11134 h 657671"/>
                  <a:gd name="connsiteX4" fmla="*/ 11134 w 363204"/>
                  <a:gd name="connsiteY4" fmla="*/ 0 h 657671"/>
                  <a:gd name="connsiteX5" fmla="*/ 22269 w 363204"/>
                  <a:gd name="connsiteY5" fmla="*/ 11134 h 657671"/>
                  <a:gd name="connsiteX6" fmla="*/ 22269 w 363204"/>
                  <a:gd name="connsiteY6" fmla="*/ 612985 h 657671"/>
                  <a:gd name="connsiteX7" fmla="*/ 44686 w 363204"/>
                  <a:gd name="connsiteY7" fmla="*/ 635402 h 657671"/>
                  <a:gd name="connsiteX8" fmla="*/ 352070 w 363204"/>
                  <a:gd name="connsiteY8" fmla="*/ 635402 h 657671"/>
                  <a:gd name="connsiteX9" fmla="*/ 363204 w 363204"/>
                  <a:gd name="connsiteY9" fmla="*/ 646537 h 657671"/>
                  <a:gd name="connsiteX10" fmla="*/ 352070 w 363204"/>
                  <a:gd name="connsiteY10" fmla="*/ 657671 h 657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3204" h="657671">
                    <a:moveTo>
                      <a:pt x="352070" y="657597"/>
                    </a:moveTo>
                    <a:lnTo>
                      <a:pt x="44686" y="657597"/>
                    </a:lnTo>
                    <a:cubicBezTo>
                      <a:pt x="20042" y="657597"/>
                      <a:pt x="0" y="637555"/>
                      <a:pt x="0" y="612911"/>
                    </a:cubicBezTo>
                    <a:lnTo>
                      <a:pt x="0" y="11134"/>
                    </a:lnTo>
                    <a:cubicBezTo>
                      <a:pt x="0" y="4973"/>
                      <a:pt x="4973" y="0"/>
                      <a:pt x="11134" y="0"/>
                    </a:cubicBezTo>
                    <a:cubicBezTo>
                      <a:pt x="17295" y="0"/>
                      <a:pt x="22269" y="4973"/>
                      <a:pt x="22269" y="11134"/>
                    </a:cubicBezTo>
                    <a:lnTo>
                      <a:pt x="22269" y="612985"/>
                    </a:lnTo>
                    <a:cubicBezTo>
                      <a:pt x="22269" y="625381"/>
                      <a:pt x="32290" y="635402"/>
                      <a:pt x="44686" y="635402"/>
                    </a:cubicBezTo>
                    <a:lnTo>
                      <a:pt x="352070" y="635402"/>
                    </a:lnTo>
                    <a:cubicBezTo>
                      <a:pt x="358231" y="635402"/>
                      <a:pt x="363204" y="640376"/>
                      <a:pt x="363204" y="646537"/>
                    </a:cubicBezTo>
                    <a:cubicBezTo>
                      <a:pt x="363204" y="652698"/>
                      <a:pt x="358231" y="657671"/>
                      <a:pt x="352070" y="657671"/>
                    </a:cubicBezTo>
                    <a:close/>
                  </a:path>
                </a:pathLst>
              </a:custGeom>
              <a:solidFill>
                <a:srgbClr val="28A74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sp>
          <p:nvSpPr>
            <p:cNvPr id="179" name="Dowolny kształt: kształt 178">
              <a:extLst>
                <a:ext uri="{FF2B5EF4-FFF2-40B4-BE49-F238E27FC236}">
                  <a16:creationId xmlns:a16="http://schemas.microsoft.com/office/drawing/2014/main" id="{661D1A95-F6A0-2A39-9CC1-502172F6736C}"/>
                </a:ext>
              </a:extLst>
            </p:cNvPr>
            <p:cNvSpPr/>
            <p:nvPr/>
          </p:nvSpPr>
          <p:spPr>
            <a:xfrm>
              <a:off x="9466428" y="3765209"/>
              <a:ext cx="198583" cy="487908"/>
            </a:xfrm>
            <a:custGeom>
              <a:avLst/>
              <a:gdLst>
                <a:gd name="connsiteX0" fmla="*/ 107252 w 198583"/>
                <a:gd name="connsiteY0" fmla="*/ 23234 h 487908"/>
                <a:gd name="connsiteX1" fmla="*/ 47645 w 198583"/>
                <a:gd name="connsiteY1" fmla="*/ 78535 h 487908"/>
                <a:gd name="connsiteX2" fmla="*/ 115417 w 198583"/>
                <a:gd name="connsiteY2" fmla="*/ 149052 h 487908"/>
                <a:gd name="connsiteX3" fmla="*/ 196772 w 198583"/>
                <a:gd name="connsiteY3" fmla="*/ 243917 h 487908"/>
                <a:gd name="connsiteX4" fmla="*/ 139838 w 198583"/>
                <a:gd name="connsiteY4" fmla="*/ 321413 h 487908"/>
                <a:gd name="connsiteX5" fmla="*/ 192393 w 198583"/>
                <a:gd name="connsiteY5" fmla="*/ 402768 h 487908"/>
                <a:gd name="connsiteX6" fmla="*/ 96414 w 198583"/>
                <a:gd name="connsiteY6" fmla="*/ 487909 h 487908"/>
                <a:gd name="connsiteX7" fmla="*/ 1326 w 198583"/>
                <a:gd name="connsiteY7" fmla="*/ 433128 h 487908"/>
                <a:gd name="connsiteX8" fmla="*/ 8007 w 198583"/>
                <a:gd name="connsiteY8" fmla="*/ 414867 h 487908"/>
                <a:gd name="connsiteX9" fmla="*/ 8007 w 198583"/>
                <a:gd name="connsiteY9" fmla="*/ 414867 h 487908"/>
                <a:gd name="connsiteX10" fmla="*/ 25525 w 198583"/>
                <a:gd name="connsiteY10" fmla="*/ 421028 h 487908"/>
                <a:gd name="connsiteX11" fmla="*/ 99086 w 198583"/>
                <a:gd name="connsiteY11" fmla="*/ 463562 h 487908"/>
                <a:gd name="connsiteX12" fmla="*/ 164111 w 198583"/>
                <a:gd name="connsiteY12" fmla="*/ 403956 h 487908"/>
                <a:gd name="connsiteX13" fmla="*/ 88175 w 198583"/>
                <a:gd name="connsiteY13" fmla="*/ 328019 h 487908"/>
                <a:gd name="connsiteX14" fmla="*/ 4147 w 198583"/>
                <a:gd name="connsiteY14" fmla="*/ 234787 h 487908"/>
                <a:gd name="connsiteX15" fmla="*/ 63753 w 198583"/>
                <a:gd name="connsiteY15" fmla="*/ 154545 h 487908"/>
                <a:gd name="connsiteX16" fmla="*/ 18770 w 198583"/>
                <a:gd name="connsiteY16" fmla="*/ 81355 h 487908"/>
                <a:gd name="connsiteX17" fmla="*/ 107177 w 198583"/>
                <a:gd name="connsiteY17" fmla="*/ 0 h 487908"/>
                <a:gd name="connsiteX18" fmla="*/ 197069 w 198583"/>
                <a:gd name="connsiteY18" fmla="*/ 48546 h 487908"/>
                <a:gd name="connsiteX19" fmla="*/ 192467 w 198583"/>
                <a:gd name="connsiteY19" fmla="*/ 65619 h 487908"/>
                <a:gd name="connsiteX20" fmla="*/ 192467 w 198583"/>
                <a:gd name="connsiteY20" fmla="*/ 65619 h 487908"/>
                <a:gd name="connsiteX21" fmla="*/ 174429 w 198583"/>
                <a:gd name="connsiteY21" fmla="*/ 61165 h 487908"/>
                <a:gd name="connsiteX22" fmla="*/ 107177 w 198583"/>
                <a:gd name="connsiteY22" fmla="*/ 23308 h 487908"/>
                <a:gd name="connsiteX23" fmla="*/ 128926 w 198583"/>
                <a:gd name="connsiteY23" fmla="*/ 186983 h 487908"/>
                <a:gd name="connsiteX24" fmla="*/ 82830 w 198583"/>
                <a:gd name="connsiteY24" fmla="*/ 165309 h 487908"/>
                <a:gd name="connsiteX25" fmla="*/ 32428 w 198583"/>
                <a:gd name="connsiteY25" fmla="*/ 233080 h 487908"/>
                <a:gd name="connsiteX26" fmla="*/ 71993 w 198583"/>
                <a:gd name="connsiteY26" fmla="*/ 288900 h 487908"/>
                <a:gd name="connsiteX27" fmla="*/ 118089 w 198583"/>
                <a:gd name="connsiteY27" fmla="*/ 310575 h 487908"/>
                <a:gd name="connsiteX28" fmla="*/ 167971 w 198583"/>
                <a:gd name="connsiteY28" fmla="*/ 242804 h 487908"/>
                <a:gd name="connsiteX29" fmla="*/ 128926 w 198583"/>
                <a:gd name="connsiteY29" fmla="*/ 186983 h 487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98583" h="487908">
                  <a:moveTo>
                    <a:pt x="107252" y="23234"/>
                  </a:moveTo>
                  <a:cubicBezTo>
                    <a:pt x="71993" y="23234"/>
                    <a:pt x="47645" y="43276"/>
                    <a:pt x="47645" y="78535"/>
                  </a:cubicBezTo>
                  <a:cubicBezTo>
                    <a:pt x="47645" y="113793"/>
                    <a:pt x="77485" y="132722"/>
                    <a:pt x="115417" y="149052"/>
                  </a:cubicBezTo>
                  <a:cubicBezTo>
                    <a:pt x="153348" y="165309"/>
                    <a:pt x="196772" y="189730"/>
                    <a:pt x="196772" y="243917"/>
                  </a:cubicBezTo>
                  <a:cubicBezTo>
                    <a:pt x="196772" y="298105"/>
                    <a:pt x="139838" y="321413"/>
                    <a:pt x="139838" y="321413"/>
                  </a:cubicBezTo>
                  <a:cubicBezTo>
                    <a:pt x="166932" y="336036"/>
                    <a:pt x="192393" y="363129"/>
                    <a:pt x="192393" y="402768"/>
                  </a:cubicBezTo>
                  <a:cubicBezTo>
                    <a:pt x="192393" y="452650"/>
                    <a:pt x="150676" y="487909"/>
                    <a:pt x="96414" y="487909"/>
                  </a:cubicBezTo>
                  <a:cubicBezTo>
                    <a:pt x="48165" y="487909"/>
                    <a:pt x="17137" y="466457"/>
                    <a:pt x="1326" y="433128"/>
                  </a:cubicBezTo>
                  <a:cubicBezTo>
                    <a:pt x="-1940" y="426224"/>
                    <a:pt x="1029" y="417985"/>
                    <a:pt x="8007" y="414867"/>
                  </a:cubicBezTo>
                  <a:lnTo>
                    <a:pt x="8007" y="414867"/>
                  </a:lnTo>
                  <a:cubicBezTo>
                    <a:pt x="14539" y="411972"/>
                    <a:pt x="22259" y="414645"/>
                    <a:pt x="25525" y="421028"/>
                  </a:cubicBezTo>
                  <a:cubicBezTo>
                    <a:pt x="40668" y="450646"/>
                    <a:pt x="67761" y="463562"/>
                    <a:pt x="99086" y="463562"/>
                  </a:cubicBezTo>
                  <a:cubicBezTo>
                    <a:pt x="134345" y="463562"/>
                    <a:pt x="164111" y="444559"/>
                    <a:pt x="164111" y="403956"/>
                  </a:cubicBezTo>
                  <a:cubicBezTo>
                    <a:pt x="164111" y="363352"/>
                    <a:pt x="128852" y="344349"/>
                    <a:pt x="88175" y="328019"/>
                  </a:cubicBezTo>
                  <a:cubicBezTo>
                    <a:pt x="47497" y="311689"/>
                    <a:pt x="4147" y="284669"/>
                    <a:pt x="4147" y="234787"/>
                  </a:cubicBezTo>
                  <a:cubicBezTo>
                    <a:pt x="4147" y="184905"/>
                    <a:pt x="47497" y="159964"/>
                    <a:pt x="63753" y="154545"/>
                  </a:cubicBezTo>
                  <a:cubicBezTo>
                    <a:pt x="63753" y="154545"/>
                    <a:pt x="18770" y="130124"/>
                    <a:pt x="18770" y="81355"/>
                  </a:cubicBezTo>
                  <a:cubicBezTo>
                    <a:pt x="18770" y="32587"/>
                    <a:pt x="55662" y="0"/>
                    <a:pt x="107177" y="0"/>
                  </a:cubicBezTo>
                  <a:cubicBezTo>
                    <a:pt x="153125" y="0"/>
                    <a:pt x="181778" y="19374"/>
                    <a:pt x="197069" y="48546"/>
                  </a:cubicBezTo>
                  <a:cubicBezTo>
                    <a:pt x="200261" y="54558"/>
                    <a:pt x="198257" y="61981"/>
                    <a:pt x="192467" y="65619"/>
                  </a:cubicBezTo>
                  <a:lnTo>
                    <a:pt x="192467" y="65619"/>
                  </a:lnTo>
                  <a:cubicBezTo>
                    <a:pt x="186306" y="69479"/>
                    <a:pt x="178066" y="67474"/>
                    <a:pt x="174429" y="61165"/>
                  </a:cubicBezTo>
                  <a:cubicBezTo>
                    <a:pt x="160177" y="36372"/>
                    <a:pt x="137760" y="23308"/>
                    <a:pt x="107177" y="23308"/>
                  </a:cubicBezTo>
                  <a:close/>
                  <a:moveTo>
                    <a:pt x="128926" y="186983"/>
                  </a:moveTo>
                  <a:cubicBezTo>
                    <a:pt x="113190" y="178299"/>
                    <a:pt x="82830" y="165309"/>
                    <a:pt x="82830" y="165309"/>
                  </a:cubicBezTo>
                  <a:cubicBezTo>
                    <a:pt x="50318" y="176146"/>
                    <a:pt x="32428" y="200567"/>
                    <a:pt x="32428" y="233080"/>
                  </a:cubicBezTo>
                  <a:cubicBezTo>
                    <a:pt x="32428" y="265592"/>
                    <a:pt x="56256" y="280215"/>
                    <a:pt x="71993" y="288900"/>
                  </a:cubicBezTo>
                  <a:cubicBezTo>
                    <a:pt x="87729" y="297585"/>
                    <a:pt x="118089" y="310575"/>
                    <a:pt x="118089" y="310575"/>
                  </a:cubicBezTo>
                  <a:cubicBezTo>
                    <a:pt x="153348" y="298105"/>
                    <a:pt x="167971" y="273683"/>
                    <a:pt x="167971" y="242804"/>
                  </a:cubicBezTo>
                  <a:cubicBezTo>
                    <a:pt x="167971" y="211924"/>
                    <a:pt x="144663" y="195668"/>
                    <a:pt x="128926" y="186983"/>
                  </a:cubicBezTo>
                  <a:close/>
                </a:path>
              </a:pathLst>
            </a:custGeom>
            <a:solidFill>
              <a:srgbClr val="28A74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pic>
        <p:nvPicPr>
          <p:cNvPr id="22" name="Picture 8" descr="https://lh3.googleusercontent.com/JaKdP6ZgrjXGWqDZDou_oWRYK7eKIj9qgPGno-kc334bYSH5r8Rml5e9a2t-9JUzaIiMLOcYxE_Bv2WozCobj95NRp-ItagBBu0qSJX-SxGys2OX80WA83SRuqnLNJS97Zfw9eNAXnkU3lWRXFonYdbu=s2048">
            <a:extLst>
              <a:ext uri="{FF2B5EF4-FFF2-40B4-BE49-F238E27FC236}">
                <a16:creationId xmlns:a16="http://schemas.microsoft.com/office/drawing/2014/main" id="{7EA33765-52D7-56A8-61E8-071A59A9B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70" y="-6342545"/>
            <a:ext cx="6476990" cy="503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s://lh3.googleusercontent.com/ce9JAg7N5_q01NuUpuIDsbevLQUK-8bFke4arpv5X-_UIbblKY5EcZyVRbS18iIsRhpIsovWHYqQnEI0h6W5gkZaER4_-NNxm_t_cqnvJHgEskMDQ6Ix8uM-C5RZvk-mAKFd9_3ROP2o_B75avaBAqhn=s2048">
            <a:extLst>
              <a:ext uri="{FF2B5EF4-FFF2-40B4-BE49-F238E27FC236}">
                <a16:creationId xmlns:a16="http://schemas.microsoft.com/office/drawing/2014/main" id="{D22CB825-58A1-8C08-E8DF-131BAC6D2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516" y="-1079837"/>
            <a:ext cx="6480944" cy="81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s://lh5.googleusercontent.com/WDNyFRALXFEon1gqQCUMuiuFMhKssCGTjoSJWAN-uKQWnNrRwPKxnglC3TxivDqlHgL9pCyHF1pHFADpdQEFDYlghTPuJrf4_JQwLsrppHI1GX-Eowh8sfXD_8eCpXtdyinXVNt7gaMHPyOlYSYYia3_=s2048">
            <a:extLst>
              <a:ext uri="{FF2B5EF4-FFF2-40B4-BE49-F238E27FC236}">
                <a16:creationId xmlns:a16="http://schemas.microsoft.com/office/drawing/2014/main" id="{9223E709-D552-B547-6A04-67364A12C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308" y="-7251270"/>
            <a:ext cx="6478558" cy="68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rafika 180">
            <a:extLst>
              <a:ext uri="{FF2B5EF4-FFF2-40B4-BE49-F238E27FC236}">
                <a16:creationId xmlns:a16="http://schemas.microsoft.com/office/drawing/2014/main" id="{6397091A-B8BD-EB2B-420D-30E881770823}"/>
              </a:ext>
            </a:extLst>
          </p:cNvPr>
          <p:cNvSpPr/>
          <p:nvPr/>
        </p:nvSpPr>
        <p:spPr>
          <a:xfrm>
            <a:off x="4878901" y="6385167"/>
            <a:ext cx="277221" cy="506342"/>
          </a:xfrm>
          <a:custGeom>
            <a:avLst/>
            <a:gdLst>
              <a:gd name="connsiteX0" fmla="*/ 171464 w 631735"/>
              <a:gd name="connsiteY0" fmla="*/ 61855 h 1153860"/>
              <a:gd name="connsiteX1" fmla="*/ 138718 w 631735"/>
              <a:gd name="connsiteY1" fmla="*/ 29108 h 1153860"/>
              <a:gd name="connsiteX2" fmla="*/ 116432 w 631735"/>
              <a:gd name="connsiteY2" fmla="*/ 6822 h 1153860"/>
              <a:gd name="connsiteX3" fmla="*/ 83686 w 631735"/>
              <a:gd name="connsiteY3" fmla="*/ 6822 h 1153860"/>
              <a:gd name="connsiteX4" fmla="*/ 7277 w 631735"/>
              <a:gd name="connsiteY4" fmla="*/ 84140 h 1153860"/>
              <a:gd name="connsiteX5" fmla="*/ 7277 w 631735"/>
              <a:gd name="connsiteY5" fmla="*/ 116887 h 1153860"/>
              <a:gd name="connsiteX6" fmla="*/ 29563 w 631735"/>
              <a:gd name="connsiteY6" fmla="*/ 139173 h 1153860"/>
              <a:gd name="connsiteX7" fmla="*/ 62309 w 631735"/>
              <a:gd name="connsiteY7" fmla="*/ 171919 h 1153860"/>
              <a:gd name="connsiteX8" fmla="*/ 451629 w 631735"/>
              <a:gd name="connsiteY8" fmla="*/ 560784 h 1153860"/>
              <a:gd name="connsiteX9" fmla="*/ 451629 w 631735"/>
              <a:gd name="connsiteY9" fmla="*/ 593531 h 1153860"/>
              <a:gd name="connsiteX10" fmla="*/ 61855 w 631735"/>
              <a:gd name="connsiteY10" fmla="*/ 982396 h 1153860"/>
              <a:gd name="connsiteX11" fmla="*/ 29108 w 631735"/>
              <a:gd name="connsiteY11" fmla="*/ 1015142 h 1153860"/>
              <a:gd name="connsiteX12" fmla="*/ 6822 w 631735"/>
              <a:gd name="connsiteY12" fmla="*/ 1037428 h 1153860"/>
              <a:gd name="connsiteX13" fmla="*/ 6822 w 631735"/>
              <a:gd name="connsiteY13" fmla="*/ 1070175 h 1153860"/>
              <a:gd name="connsiteX14" fmla="*/ 83686 w 631735"/>
              <a:gd name="connsiteY14" fmla="*/ 1147038 h 1153860"/>
              <a:gd name="connsiteX15" fmla="*/ 116432 w 631735"/>
              <a:gd name="connsiteY15" fmla="*/ 1147038 h 1153860"/>
              <a:gd name="connsiteX16" fmla="*/ 138718 w 631735"/>
              <a:gd name="connsiteY16" fmla="*/ 1124752 h 1153860"/>
              <a:gd name="connsiteX17" fmla="*/ 171464 w 631735"/>
              <a:gd name="connsiteY17" fmla="*/ 1092006 h 1153860"/>
              <a:gd name="connsiteX18" fmla="*/ 615362 w 631735"/>
              <a:gd name="connsiteY18" fmla="*/ 648108 h 1153860"/>
              <a:gd name="connsiteX19" fmla="*/ 631735 w 631735"/>
              <a:gd name="connsiteY19" fmla="*/ 608540 h 1153860"/>
              <a:gd name="connsiteX20" fmla="*/ 631735 w 631735"/>
              <a:gd name="connsiteY20" fmla="*/ 545321 h 1153860"/>
              <a:gd name="connsiteX21" fmla="*/ 615362 w 631735"/>
              <a:gd name="connsiteY21" fmla="*/ 505752 h 1153860"/>
              <a:gd name="connsiteX22" fmla="*/ 171464 w 631735"/>
              <a:gd name="connsiteY22" fmla="*/ 61855 h 115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1735" h="1153860">
                <a:moveTo>
                  <a:pt x="171464" y="61855"/>
                </a:moveTo>
                <a:cubicBezTo>
                  <a:pt x="162368" y="52758"/>
                  <a:pt x="147814" y="38204"/>
                  <a:pt x="138718" y="29108"/>
                </a:cubicBezTo>
                <a:lnTo>
                  <a:pt x="116432" y="6822"/>
                </a:lnTo>
                <a:cubicBezTo>
                  <a:pt x="107336" y="-2274"/>
                  <a:pt x="92782" y="-2274"/>
                  <a:pt x="83686" y="6822"/>
                </a:cubicBezTo>
                <a:lnTo>
                  <a:pt x="7277" y="84140"/>
                </a:lnTo>
                <a:cubicBezTo>
                  <a:pt x="-1819" y="93237"/>
                  <a:pt x="-1819" y="107791"/>
                  <a:pt x="7277" y="116887"/>
                </a:cubicBezTo>
                <a:lnTo>
                  <a:pt x="29563" y="139173"/>
                </a:lnTo>
                <a:cubicBezTo>
                  <a:pt x="38659" y="148269"/>
                  <a:pt x="53213" y="162823"/>
                  <a:pt x="62309" y="171919"/>
                </a:cubicBezTo>
                <a:lnTo>
                  <a:pt x="451629" y="560784"/>
                </a:lnTo>
                <a:cubicBezTo>
                  <a:pt x="460725" y="569880"/>
                  <a:pt x="460725" y="584434"/>
                  <a:pt x="451629" y="593531"/>
                </a:cubicBezTo>
                <a:lnTo>
                  <a:pt x="61855" y="982396"/>
                </a:lnTo>
                <a:cubicBezTo>
                  <a:pt x="52758" y="991492"/>
                  <a:pt x="38204" y="1006046"/>
                  <a:pt x="29108" y="1015142"/>
                </a:cubicBezTo>
                <a:lnTo>
                  <a:pt x="6822" y="1037428"/>
                </a:lnTo>
                <a:cubicBezTo>
                  <a:pt x="-2274" y="1046524"/>
                  <a:pt x="-2274" y="1061078"/>
                  <a:pt x="6822" y="1070175"/>
                </a:cubicBezTo>
                <a:lnTo>
                  <a:pt x="83686" y="1147038"/>
                </a:lnTo>
                <a:cubicBezTo>
                  <a:pt x="92782" y="1156134"/>
                  <a:pt x="107336" y="1156134"/>
                  <a:pt x="116432" y="1147038"/>
                </a:cubicBezTo>
                <a:lnTo>
                  <a:pt x="138718" y="1124752"/>
                </a:lnTo>
                <a:cubicBezTo>
                  <a:pt x="147814" y="1115656"/>
                  <a:pt x="162368" y="1101102"/>
                  <a:pt x="171464" y="1092006"/>
                </a:cubicBezTo>
                <a:lnTo>
                  <a:pt x="615362" y="648108"/>
                </a:lnTo>
                <a:cubicBezTo>
                  <a:pt x="624458" y="639012"/>
                  <a:pt x="631735" y="621274"/>
                  <a:pt x="631735" y="608540"/>
                </a:cubicBezTo>
                <a:lnTo>
                  <a:pt x="631735" y="545321"/>
                </a:lnTo>
                <a:cubicBezTo>
                  <a:pt x="631735" y="532586"/>
                  <a:pt x="624458" y="514848"/>
                  <a:pt x="615362" y="505752"/>
                </a:cubicBezTo>
                <a:lnTo>
                  <a:pt x="171464" y="61855"/>
                </a:lnTo>
                <a:close/>
              </a:path>
            </a:pathLst>
          </a:custGeom>
          <a:solidFill>
            <a:srgbClr val="28A74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5566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owolny kształt: kształt 26">
            <a:extLst>
              <a:ext uri="{FF2B5EF4-FFF2-40B4-BE49-F238E27FC236}">
                <a16:creationId xmlns:a16="http://schemas.microsoft.com/office/drawing/2014/main" id="{A9C9FF17-66CF-FAAF-8364-BE9CD94D6CF5}"/>
              </a:ext>
            </a:extLst>
          </p:cNvPr>
          <p:cNvSpPr/>
          <p:nvPr/>
        </p:nvSpPr>
        <p:spPr>
          <a:xfrm>
            <a:off x="-1" y="0"/>
            <a:ext cx="5057776" cy="8534401"/>
          </a:xfrm>
          <a:custGeom>
            <a:avLst/>
            <a:gdLst>
              <a:gd name="connsiteX0" fmla="*/ 0 w 5057776"/>
              <a:gd name="connsiteY0" fmla="*/ 0 h 8534401"/>
              <a:gd name="connsiteX1" fmla="*/ 5057776 w 5057776"/>
              <a:gd name="connsiteY1" fmla="*/ 0 h 8534401"/>
              <a:gd name="connsiteX2" fmla="*/ 5057776 w 5057776"/>
              <a:gd name="connsiteY2" fmla="*/ 2 h 8534401"/>
              <a:gd name="connsiteX3" fmla="*/ 5057247 w 5057776"/>
              <a:gd name="connsiteY3" fmla="*/ 2 h 8534401"/>
              <a:gd name="connsiteX4" fmla="*/ 5057247 w 5057776"/>
              <a:gd name="connsiteY4" fmla="*/ 8534401 h 8534401"/>
              <a:gd name="connsiteX5" fmla="*/ 0 w 5057776"/>
              <a:gd name="connsiteY5" fmla="*/ 8534401 h 853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6" h="8534401">
                <a:moveTo>
                  <a:pt x="0" y="0"/>
                </a:moveTo>
                <a:lnTo>
                  <a:pt x="5057776" y="0"/>
                </a:lnTo>
                <a:lnTo>
                  <a:pt x="5057776" y="2"/>
                </a:lnTo>
                <a:lnTo>
                  <a:pt x="5057247" y="2"/>
                </a:lnTo>
                <a:lnTo>
                  <a:pt x="5057247" y="8534401"/>
                </a:lnTo>
                <a:lnTo>
                  <a:pt x="0" y="853440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90000"/>
                  <a:lumOff val="10000"/>
                </a:schemeClr>
              </a:gs>
              <a:gs pos="83000">
                <a:srgbClr val="1F2F3D"/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pl-PL" dirty="0"/>
          </a:p>
        </p:txBody>
      </p:sp>
      <p:pic>
        <p:nvPicPr>
          <p:cNvPr id="24" name="Picture 8" descr="https://lh3.googleusercontent.com/JaKdP6ZgrjXGWqDZDou_oWRYK7eKIj9qgPGno-kc334bYSH5r8Rml5e9a2t-9JUzaIiMLOcYxE_Bv2WozCobj95NRp-ItagBBu0qSJX-SxGys2OX80WA83SRuqnLNJS97Zfw9eNAXnkU3lWRXFonYdbu=s2048">
            <a:extLst>
              <a:ext uri="{FF2B5EF4-FFF2-40B4-BE49-F238E27FC236}">
                <a16:creationId xmlns:a16="http://schemas.microsoft.com/office/drawing/2014/main" id="{6E61D647-0F04-F23C-96BC-2BD90A731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70" y="-6342545"/>
            <a:ext cx="6476990" cy="503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91919BDB-1EE2-1FF5-4FCF-365388D17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999" y="909403"/>
            <a:ext cx="3598857" cy="413633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pl-PL" sz="2800" dirty="0">
                <a:solidFill>
                  <a:schemeClr val="bg2"/>
                </a:solidFill>
              </a:rPr>
              <a:t>Co robimy</a:t>
            </a:r>
            <a:br>
              <a:rPr lang="pl-PL" sz="2800" dirty="0">
                <a:solidFill>
                  <a:schemeClr val="bg2"/>
                </a:solidFill>
              </a:rPr>
            </a:br>
            <a:r>
              <a:rPr lang="pl-PL" sz="2800" dirty="0">
                <a:solidFill>
                  <a:schemeClr val="bg2"/>
                </a:solidFill>
              </a:rPr>
              <a:t>i co nas motywuje?</a:t>
            </a:r>
            <a:endParaRPr lang="pl-PL" dirty="0">
              <a:solidFill>
                <a:schemeClr val="bg2"/>
              </a:solidFill>
            </a:endParaRPr>
          </a:p>
        </p:txBody>
      </p:sp>
      <p:pic>
        <p:nvPicPr>
          <p:cNvPr id="22" name="Picture 4" descr="https://lh3.googleusercontent.com/ce9JAg7N5_q01NuUpuIDsbevLQUK-8bFke4arpv5X-_UIbblKY5EcZyVRbS18iIsRhpIsovWHYqQnEI0h6W5gkZaER4_-NNxm_t_cqnvJHgEskMDQ6Ix8uM-C5RZvk-mAKFd9_3ROP2o_B75avaBAqhn=s2048">
            <a:extLst>
              <a:ext uri="{FF2B5EF4-FFF2-40B4-BE49-F238E27FC236}">
                <a16:creationId xmlns:a16="http://schemas.microsoft.com/office/drawing/2014/main" id="{CF13BECA-35D1-A90A-ED50-D90298053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516" y="4022568"/>
            <a:ext cx="6480944" cy="81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s://lh5.googleusercontent.com/WDNyFRALXFEon1gqQCUMuiuFMhKssCGTjoSJWAN-uKQWnNrRwPKxnglC3TxivDqlHgL9pCyHF1pHFADpdQEFDYlghTPuJrf4_JQwLsrppHI1GX-Eowh8sfXD_8eCpXtdyinXVNt7gaMHPyOlYSYYia3_=s2048">
            <a:extLst>
              <a:ext uri="{FF2B5EF4-FFF2-40B4-BE49-F238E27FC236}">
                <a16:creationId xmlns:a16="http://schemas.microsoft.com/office/drawing/2014/main" id="{7B666731-3381-4259-FBD7-23D592C9F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308" y="-7251270"/>
            <a:ext cx="6478558" cy="68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fika 24">
            <a:extLst>
              <a:ext uri="{FF2B5EF4-FFF2-40B4-BE49-F238E27FC236}">
                <a16:creationId xmlns:a16="http://schemas.microsoft.com/office/drawing/2014/main" id="{802B6B9F-FEA0-E44E-DD36-74BF61725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8000" y="7591308"/>
            <a:ext cx="1494513" cy="426067"/>
          </a:xfrm>
          <a:prstGeom prst="rect">
            <a:avLst/>
          </a:prstGeom>
        </p:spPr>
      </p:pic>
      <p:sp>
        <p:nvSpPr>
          <p:cNvPr id="29" name="Grafika 180">
            <a:extLst>
              <a:ext uri="{FF2B5EF4-FFF2-40B4-BE49-F238E27FC236}">
                <a16:creationId xmlns:a16="http://schemas.microsoft.com/office/drawing/2014/main" id="{6A5B37F0-0A3E-2B28-D4A5-0BC3A45B89EC}"/>
              </a:ext>
            </a:extLst>
          </p:cNvPr>
          <p:cNvSpPr/>
          <p:nvPr/>
        </p:nvSpPr>
        <p:spPr>
          <a:xfrm>
            <a:off x="4878901" y="8956917"/>
            <a:ext cx="277221" cy="506342"/>
          </a:xfrm>
          <a:custGeom>
            <a:avLst/>
            <a:gdLst>
              <a:gd name="connsiteX0" fmla="*/ 171464 w 631735"/>
              <a:gd name="connsiteY0" fmla="*/ 61855 h 1153860"/>
              <a:gd name="connsiteX1" fmla="*/ 138718 w 631735"/>
              <a:gd name="connsiteY1" fmla="*/ 29108 h 1153860"/>
              <a:gd name="connsiteX2" fmla="*/ 116432 w 631735"/>
              <a:gd name="connsiteY2" fmla="*/ 6822 h 1153860"/>
              <a:gd name="connsiteX3" fmla="*/ 83686 w 631735"/>
              <a:gd name="connsiteY3" fmla="*/ 6822 h 1153860"/>
              <a:gd name="connsiteX4" fmla="*/ 7277 w 631735"/>
              <a:gd name="connsiteY4" fmla="*/ 84140 h 1153860"/>
              <a:gd name="connsiteX5" fmla="*/ 7277 w 631735"/>
              <a:gd name="connsiteY5" fmla="*/ 116887 h 1153860"/>
              <a:gd name="connsiteX6" fmla="*/ 29563 w 631735"/>
              <a:gd name="connsiteY6" fmla="*/ 139173 h 1153860"/>
              <a:gd name="connsiteX7" fmla="*/ 62309 w 631735"/>
              <a:gd name="connsiteY7" fmla="*/ 171919 h 1153860"/>
              <a:gd name="connsiteX8" fmla="*/ 451629 w 631735"/>
              <a:gd name="connsiteY8" fmla="*/ 560784 h 1153860"/>
              <a:gd name="connsiteX9" fmla="*/ 451629 w 631735"/>
              <a:gd name="connsiteY9" fmla="*/ 593531 h 1153860"/>
              <a:gd name="connsiteX10" fmla="*/ 61855 w 631735"/>
              <a:gd name="connsiteY10" fmla="*/ 982396 h 1153860"/>
              <a:gd name="connsiteX11" fmla="*/ 29108 w 631735"/>
              <a:gd name="connsiteY11" fmla="*/ 1015142 h 1153860"/>
              <a:gd name="connsiteX12" fmla="*/ 6822 w 631735"/>
              <a:gd name="connsiteY12" fmla="*/ 1037428 h 1153860"/>
              <a:gd name="connsiteX13" fmla="*/ 6822 w 631735"/>
              <a:gd name="connsiteY13" fmla="*/ 1070175 h 1153860"/>
              <a:gd name="connsiteX14" fmla="*/ 83686 w 631735"/>
              <a:gd name="connsiteY14" fmla="*/ 1147038 h 1153860"/>
              <a:gd name="connsiteX15" fmla="*/ 116432 w 631735"/>
              <a:gd name="connsiteY15" fmla="*/ 1147038 h 1153860"/>
              <a:gd name="connsiteX16" fmla="*/ 138718 w 631735"/>
              <a:gd name="connsiteY16" fmla="*/ 1124752 h 1153860"/>
              <a:gd name="connsiteX17" fmla="*/ 171464 w 631735"/>
              <a:gd name="connsiteY17" fmla="*/ 1092006 h 1153860"/>
              <a:gd name="connsiteX18" fmla="*/ 615362 w 631735"/>
              <a:gd name="connsiteY18" fmla="*/ 648108 h 1153860"/>
              <a:gd name="connsiteX19" fmla="*/ 631735 w 631735"/>
              <a:gd name="connsiteY19" fmla="*/ 608540 h 1153860"/>
              <a:gd name="connsiteX20" fmla="*/ 631735 w 631735"/>
              <a:gd name="connsiteY20" fmla="*/ 545321 h 1153860"/>
              <a:gd name="connsiteX21" fmla="*/ 615362 w 631735"/>
              <a:gd name="connsiteY21" fmla="*/ 505752 h 1153860"/>
              <a:gd name="connsiteX22" fmla="*/ 171464 w 631735"/>
              <a:gd name="connsiteY22" fmla="*/ 61855 h 115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1735" h="1153860">
                <a:moveTo>
                  <a:pt x="171464" y="61855"/>
                </a:moveTo>
                <a:cubicBezTo>
                  <a:pt x="162368" y="52758"/>
                  <a:pt x="147814" y="38204"/>
                  <a:pt x="138718" y="29108"/>
                </a:cubicBezTo>
                <a:lnTo>
                  <a:pt x="116432" y="6822"/>
                </a:lnTo>
                <a:cubicBezTo>
                  <a:pt x="107336" y="-2274"/>
                  <a:pt x="92782" y="-2274"/>
                  <a:pt x="83686" y="6822"/>
                </a:cubicBezTo>
                <a:lnTo>
                  <a:pt x="7277" y="84140"/>
                </a:lnTo>
                <a:cubicBezTo>
                  <a:pt x="-1819" y="93237"/>
                  <a:pt x="-1819" y="107791"/>
                  <a:pt x="7277" y="116887"/>
                </a:cubicBezTo>
                <a:lnTo>
                  <a:pt x="29563" y="139173"/>
                </a:lnTo>
                <a:cubicBezTo>
                  <a:pt x="38659" y="148269"/>
                  <a:pt x="53213" y="162823"/>
                  <a:pt x="62309" y="171919"/>
                </a:cubicBezTo>
                <a:lnTo>
                  <a:pt x="451629" y="560784"/>
                </a:lnTo>
                <a:cubicBezTo>
                  <a:pt x="460725" y="569880"/>
                  <a:pt x="460725" y="584434"/>
                  <a:pt x="451629" y="593531"/>
                </a:cubicBezTo>
                <a:lnTo>
                  <a:pt x="61855" y="982396"/>
                </a:lnTo>
                <a:cubicBezTo>
                  <a:pt x="52758" y="991492"/>
                  <a:pt x="38204" y="1006046"/>
                  <a:pt x="29108" y="1015142"/>
                </a:cubicBezTo>
                <a:lnTo>
                  <a:pt x="6822" y="1037428"/>
                </a:lnTo>
                <a:cubicBezTo>
                  <a:pt x="-2274" y="1046524"/>
                  <a:pt x="-2274" y="1061078"/>
                  <a:pt x="6822" y="1070175"/>
                </a:cubicBezTo>
                <a:lnTo>
                  <a:pt x="83686" y="1147038"/>
                </a:lnTo>
                <a:cubicBezTo>
                  <a:pt x="92782" y="1156134"/>
                  <a:pt x="107336" y="1156134"/>
                  <a:pt x="116432" y="1147038"/>
                </a:cubicBezTo>
                <a:lnTo>
                  <a:pt x="138718" y="1124752"/>
                </a:lnTo>
                <a:cubicBezTo>
                  <a:pt x="147814" y="1115656"/>
                  <a:pt x="162368" y="1101102"/>
                  <a:pt x="171464" y="1092006"/>
                </a:cubicBezTo>
                <a:lnTo>
                  <a:pt x="615362" y="648108"/>
                </a:lnTo>
                <a:cubicBezTo>
                  <a:pt x="624458" y="639012"/>
                  <a:pt x="631735" y="621274"/>
                  <a:pt x="631735" y="608540"/>
                </a:cubicBezTo>
                <a:lnTo>
                  <a:pt x="631735" y="545321"/>
                </a:lnTo>
                <a:cubicBezTo>
                  <a:pt x="631735" y="532586"/>
                  <a:pt x="624458" y="514848"/>
                  <a:pt x="615362" y="505752"/>
                </a:cubicBezTo>
                <a:lnTo>
                  <a:pt x="171464" y="61855"/>
                </a:lnTo>
                <a:close/>
              </a:path>
            </a:pathLst>
          </a:custGeom>
          <a:solidFill>
            <a:srgbClr val="28A74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8166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NASK-PIB">
  <a:themeElements>
    <a:clrScheme name="cert">
      <a:dk1>
        <a:srgbClr val="000000"/>
      </a:dk1>
      <a:lt1>
        <a:srgbClr val="FFFFFF"/>
      </a:lt1>
      <a:dk2>
        <a:srgbClr val="121F29"/>
      </a:dk2>
      <a:lt2>
        <a:srgbClr val="DEE3E5"/>
      </a:lt2>
      <a:accent1>
        <a:srgbClr val="212E3B"/>
      </a:accent1>
      <a:accent2>
        <a:srgbClr val="FAEA3A"/>
      </a:accent2>
      <a:accent3>
        <a:srgbClr val="28A745"/>
      </a:accent3>
      <a:accent4>
        <a:srgbClr val="F67E3F"/>
      </a:accent4>
      <a:accent5>
        <a:srgbClr val="9C00F5"/>
      </a:accent5>
      <a:accent6>
        <a:srgbClr val="FF4F5F"/>
      </a:accent6>
      <a:hlink>
        <a:srgbClr val="212E3B"/>
      </a:hlink>
      <a:folHlink>
        <a:srgbClr val="121F2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RT_2022.potx" id="{715F21EB-7BD1-4B45-8D69-412CE2BE1836}" vid="{6C9776A3-9D3B-4B91-9198-8605DB4EDE3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CERT_szablon_prezentacji_2022</Template>
  <TotalTime>708</TotalTime>
  <Words>1736</Words>
  <Application>Microsoft Office PowerPoint</Application>
  <PresentationFormat>Niestandardowy</PresentationFormat>
  <Paragraphs>284</Paragraphs>
  <Slides>46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52" baseType="lpstr">
      <vt:lpstr>Arial</vt:lpstr>
      <vt:lpstr>Calibri</vt:lpstr>
      <vt:lpstr>Century Gothic</vt:lpstr>
      <vt:lpstr>Times New Roman</vt:lpstr>
      <vt:lpstr>Wingdings</vt:lpstr>
      <vt:lpstr>NASK-PIB</vt:lpstr>
      <vt:lpstr>CERT Polska</vt:lpstr>
      <vt:lpstr>Kim Jesteśmy?</vt:lpstr>
      <vt:lpstr>Prezentacja programu PowerPoint</vt:lpstr>
      <vt:lpstr>Co robimy i co nas motywuje?</vt:lpstr>
      <vt:lpstr>Co robimy i co nas motywuje?</vt:lpstr>
      <vt:lpstr>Co robimy i co nas motywuje?</vt:lpstr>
      <vt:lpstr>Co robimy i co nas motywuje?</vt:lpstr>
      <vt:lpstr>Co robimy i co nas motywuje?</vt:lpstr>
      <vt:lpstr>Co robimy i co nas motywuje?</vt:lpstr>
      <vt:lpstr>Co robimy i co nas motywuje?</vt:lpstr>
      <vt:lpstr>Co robimy i co nas motywuje?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CERT Polska</dc:title>
  <dc:creator>Aleksandra Zaręba</dc:creator>
  <cp:lastModifiedBy>Iwona Prószyńska</cp:lastModifiedBy>
  <cp:revision>31</cp:revision>
  <dcterms:created xsi:type="dcterms:W3CDTF">2023-09-07T19:43:32Z</dcterms:created>
  <dcterms:modified xsi:type="dcterms:W3CDTF">2023-09-08T12:18:44Z</dcterms:modified>
</cp:coreProperties>
</file>